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2E7"/>
    <a:srgbClr val="FEF9F4"/>
    <a:srgbClr val="D14723"/>
    <a:srgbClr val="CC0000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04/01/2022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04/01/2022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04/01/2022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04/01/2022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04/01/2022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04/01/2022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04/01/2022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55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392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Os problemas de segurança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378867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71631" y="1166350"/>
            <a:ext cx="10649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Informação importante sobre validação de formulários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001429" y="66390"/>
            <a:ext cx="4190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Os problemas de segurança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71631" y="2359523"/>
            <a:ext cx="787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As validações de HTML5 </a:t>
            </a:r>
            <a:r>
              <a:rPr lang="pt-PT" sz="3600" u="sng" dirty="0" smtClean="0">
                <a:latin typeface="Rajdhani" panose="02000000000000000000" pitchFamily="2" charset="0"/>
                <a:cs typeface="Rajdhani" panose="02000000000000000000" pitchFamily="2" charset="0"/>
              </a:rPr>
              <a:t>não são seguras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71630" y="3688473"/>
            <a:ext cx="9719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Podes usá-las como um primeiro </a:t>
            </a:r>
            <a:r>
              <a:rPr lang="pt-PT" sz="3600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layer</a:t>
            </a:r>
            <a:r>
              <a:rPr lang="pt-PT" sz="36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de validação.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71630" y="5017423"/>
            <a:ext cx="10265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Podes usar validação de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, mas também não</a:t>
            </a:r>
          </a:p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a solução com maior segurança.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90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71631" y="1166350"/>
            <a:ext cx="10649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Informação importante sobre validação de formulários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001429" y="66390"/>
            <a:ext cx="4190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Os problemas de segurança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71631" y="2184031"/>
            <a:ext cx="847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Como validar corretamente um formulário?</a:t>
            </a:r>
            <a:endParaRPr lang="pt-PT" sz="3600" b="1" dirty="0">
              <a:solidFill>
                <a:schemeClr val="accent1">
                  <a:lumMod val="75000"/>
                </a:schemeClr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62081" y="3077029"/>
            <a:ext cx="949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Usar a validação de HTML5 como primeira camada.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062080" y="4169528"/>
            <a:ext cx="7611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Usar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como segunda camada.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062079" y="5262027"/>
            <a:ext cx="830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Fazer </a:t>
            </a:r>
            <a:r>
              <a:rPr lang="pt-PT" sz="3600" b="1" u="sng" dirty="0" smtClean="0">
                <a:latin typeface="Rajdhani" panose="02000000000000000000" pitchFamily="2" charset="0"/>
                <a:cs typeface="Rajdhani" panose="02000000000000000000" pitchFamily="2" charset="0"/>
              </a:rPr>
              <a:t>sempre 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validação do lado do servidor.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22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95</Words>
  <Application>Microsoft Office PowerPoint</Application>
  <PresentationFormat>Ecrã Panorâmico</PresentationFormat>
  <Paragraphs>20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0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19</cp:revision>
  <dcterms:created xsi:type="dcterms:W3CDTF">2021-09-23T21:23:36Z</dcterms:created>
  <dcterms:modified xsi:type="dcterms:W3CDTF">2022-01-04T23:39:29Z</dcterms:modified>
</cp:coreProperties>
</file>