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2E7"/>
    <a:srgbClr val="FEF9F4"/>
    <a:srgbClr val="D14723"/>
    <a:srgbClr val="CC0000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39331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Quais são os passos</a:t>
            </a:r>
            <a:b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seguintes?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449185" y="66390"/>
            <a:ext cx="4742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Quais são os passos seguintes?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89146" y="1338117"/>
            <a:ext cx="8094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Já tens um conhecimento sólido de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HTML5</a:t>
            </a:r>
            <a:endParaRPr lang="pt-PT" sz="3600" b="1" dirty="0" smtClean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89472" y="2639867"/>
            <a:ext cx="10466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  <a:t>Deves aprofundar conhecimentos de </a:t>
            </a:r>
            <a:r>
              <a:rPr lang="pt-PT" sz="3600" b="1" dirty="0">
                <a:latin typeface="Rajdhani" panose="02000000000000000000" pitchFamily="2" charset="0"/>
                <a:cs typeface="Rajdhani" panose="02000000000000000000" pitchFamily="2" charset="0"/>
              </a:rPr>
              <a:t>CSS3 </a:t>
            </a:r>
            <a: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  <a:t>e </a:t>
            </a:r>
            <a:r>
              <a:rPr lang="pt-PT" sz="3600" b="1" dirty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CaixaDeTexto 14"/>
          <p:cNvSpPr txBox="1"/>
          <p:nvPr/>
        </p:nvSpPr>
        <p:spPr>
          <a:xfrm>
            <a:off x="336767" y="3941617"/>
            <a:ext cx="114141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  <a:t>Tal como no módulo inicial de HTML5 é importante consolidar</a:t>
            </a:r>
            <a:b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  <a:t>os conceitos através da prática.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Presentation</Application>
  <PresentationFormat>Ecrã Panorâmico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Rajdhani SemiBold</vt:lpstr>
      <vt:lpstr>Adobe Gothic Std B</vt:lpstr>
      <vt:lpstr>Rajdhani</vt:lpstr>
      <vt:lpstr>Calibri</vt:lpstr>
      <vt:lpstr>Microsoft YaHei</vt:lpstr>
      <vt:lpstr>Arial Unicode MS</vt:lpstr>
      <vt:lpstr>Calibri Light</vt:lpstr>
      <vt:lpstr>Tema do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</cp:lastModifiedBy>
  <cp:revision>17</cp:revision>
  <dcterms:created xsi:type="dcterms:W3CDTF">2021-09-23T21:23:00Z</dcterms:created>
  <dcterms:modified xsi:type="dcterms:W3CDTF">2023-01-24T21:46:29Z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B326BA8E68B4417C910D4305A380B546</vt:lpwstr>
  </property>
  <property fmtid="{D5CDD505-2E9C-101B-9397-08002B2CF9AE}" pid="3" name="KSOProductBuildVer">
    <vt:lpwstr>2070-11.2.0.11440</vt:lpwstr>
  </property>
</Properties>
</file>