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</a:t>
            </a: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módulo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77053" y="1050577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Objetivo do módulo: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59190" y="1696908"/>
            <a:ext cx="8637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Cobrir o máximo de conceitos intermédios de CSS3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77052" y="2343239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Algumas das matérias: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54107" y="2989570"/>
            <a:ext cx="99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Propriedades de texto, </a:t>
            </a:r>
            <a:r>
              <a:rPr lang="pt-PT" sz="28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fonts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, estilos, tipos de letra e alinhamentos.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54106" y="4206780"/>
            <a:ext cx="1029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Concentrar atenção nos layout: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flow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floats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tipos de posicionamento.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54105" y="3598175"/>
            <a:ext cx="1038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Borders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, backgrounds com imagens, gradientes e outras propriedades.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4105" y="4815385"/>
            <a:ext cx="5694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Organização dos layouts com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Flexbox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54104" y="5423990"/>
            <a:ext cx="5822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Organização dos layouts com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CSS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3552" y="6032594"/>
            <a:ext cx="5997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criar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Media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 muito mais.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88</Words>
  <Application>Microsoft Office PowerPoint</Application>
  <PresentationFormat>Ecrã Panorâmico</PresentationFormat>
  <Paragraphs>16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17</cp:revision>
  <dcterms:created xsi:type="dcterms:W3CDTF">2021-09-23T21:23:36Z</dcterms:created>
  <dcterms:modified xsi:type="dcterms:W3CDTF">2022-05-22T23:22:30Z</dcterms:modified>
</cp:coreProperties>
</file>