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9F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281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246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Z-</a:t>
            </a:r>
            <a:r>
              <a:rPr lang="pt-PT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index</a:t>
            </a: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, </a:t>
            </a:r>
            <a:r>
              <a:rPr lang="pt-PT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fixed</a:t>
            </a: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e </a:t>
            </a:r>
            <a:r>
              <a:rPr lang="pt-PT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sticky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188378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10</Words>
  <Application>Microsoft Office PowerPoint</Application>
  <PresentationFormat>Ecrã Panorâmico</PresentationFormat>
  <Paragraphs>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8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23</cp:revision>
  <dcterms:created xsi:type="dcterms:W3CDTF">2021-09-23T21:23:36Z</dcterms:created>
  <dcterms:modified xsi:type="dcterms:W3CDTF">2022-05-18T22:26:15Z</dcterms:modified>
</cp:coreProperties>
</file>