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44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Media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Queries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– Mobile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First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66163" y="66390"/>
            <a:ext cx="422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Media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– Mobile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First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1991" y="1106701"/>
            <a:ext cx="2361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Media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Types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54107" y="1757978"/>
            <a:ext cx="4190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Screen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speech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print,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all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01991" y="3234878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Mobile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First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63552" y="4107496"/>
            <a:ext cx="6040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Pensar o CSS primeiro para mobile.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63552" y="5082970"/>
            <a:ext cx="7989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Usar Media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para os tamanhos maiores.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15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7" grpId="0"/>
      <p:bldP spid="1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45</Words>
  <Application>Microsoft Office PowerPoint</Application>
  <PresentationFormat>Ecrã Panorâmico</PresentationFormat>
  <Paragraphs>12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31</cp:revision>
  <dcterms:created xsi:type="dcterms:W3CDTF">2021-09-23T21:23:36Z</dcterms:created>
  <dcterms:modified xsi:type="dcterms:W3CDTF">2022-05-22T23:26:46Z</dcterms:modified>
</cp:coreProperties>
</file>