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</a:t>
            </a:r>
            <a:r>
              <a:rPr lang="pt-PT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d</a:t>
            </a:r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o módulo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4829" y="1022697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9658" y="2251739"/>
            <a:ext cx="99693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mais popular linguagem de programação de scripts para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/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execução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do lado do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cliente.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09658" y="3943478"/>
            <a:ext cx="982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Criada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para adicionar interatividade e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dinamismo ao HTML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09658" y="5142774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=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ECMA Script</a:t>
            </a: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4829" y="1022697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vamos aprender neste módulo?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9658" y="1642139"/>
            <a:ext cx="840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Os fundamentos do </a:t>
            </a:r>
            <a:r>
              <a:rPr lang="pt-PT" sz="3200" dirty="0" err="1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de um modo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geral.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09658" y="2292478"/>
            <a:ext cx="798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Como usar o </a:t>
            </a:r>
            <a:r>
              <a:rPr lang="pt-PT" sz="3200" dirty="0" err="1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dentro do nosso HTML.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09658" y="3440974"/>
            <a:ext cx="900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aprender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em ambiente de browser.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67" y="4536193"/>
            <a:ext cx="1339413" cy="140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25" y="4536193"/>
            <a:ext cx="1568913" cy="140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383" y="4536193"/>
            <a:ext cx="1621051" cy="140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tângulo 13"/>
          <p:cNvSpPr/>
          <p:nvPr/>
        </p:nvSpPr>
        <p:spPr>
          <a:xfrm>
            <a:off x="4246776" y="6108249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(não são o foco deste curso)</a:t>
            </a:r>
            <a:endParaRPr lang="pt-PT" sz="2400" dirty="0">
              <a:solidFill>
                <a:schemeClr val="bg1">
                  <a:lumMod val="50000"/>
                </a:schemeClr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77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4829" y="1022697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podemos fazer com o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9658" y="1729225"/>
            <a:ext cx="596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Alterar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o conteúdo dos elementos HTML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09658" y="2298095"/>
            <a:ext cx="6054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Modificar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conteúdo de uma página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web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09658" y="2962952"/>
            <a:ext cx="902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Alterar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os estilos e posicionamento dos elementos na página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09658" y="3627809"/>
            <a:ext cx="8727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Reagir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a determinados eventos, como um clique num botão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09658" y="4292666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Executar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transições e animações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09658" y="4957523"/>
            <a:ext cx="526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Validar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a submissão de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formulários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9658" y="5622382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 muito mais…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767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  <p:bldP spid="8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4829" y="1022697"/>
            <a:ext cx="6167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vamos estudar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9658" y="1729225"/>
            <a:ext cx="6013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se escrevem scripts de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09658" y="2298095"/>
            <a:ext cx="493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inserir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no HTML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09658" y="2962952"/>
            <a:ext cx="541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ver os resultados pretendidos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09658" y="3627809"/>
            <a:ext cx="7491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Perceber os conceitos fundamentais da linguagem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09658" y="4292666"/>
            <a:ext cx="923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Usar o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para acrescentar interatividade nos projetos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601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951294" y="2417112"/>
            <a:ext cx="2289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IMPORTANTE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68873" y="3122597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maior parte dos conceitos deste módulo são importantes para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aprender a usar bibliotecas como o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React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Vue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Angular e outras.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344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213</Words>
  <Application>Microsoft Office PowerPoint</Application>
  <PresentationFormat>Ecrã Panorâmico</PresentationFormat>
  <Paragraphs>44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25</cp:revision>
  <dcterms:created xsi:type="dcterms:W3CDTF">2021-09-23T21:23:36Z</dcterms:created>
  <dcterms:modified xsi:type="dcterms:W3CDTF">2022-06-09T14:01:58Z</dcterms:modified>
</cp:coreProperties>
</file>