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Requisitos necessários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27589" y="66390"/>
            <a:ext cx="346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Requisitos necessários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Requisitos fundamentais: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3897" y="1731039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Conhecimentos sólidos de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897" y="2560607"/>
            <a:ext cx="1066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Editor de código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Visual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Studio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Code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(+ Extensão Live Server)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43897" y="3390174"/>
            <a:ext cx="100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Browser Google Chrome (+ ferramentas do programador)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09658" y="4812574"/>
            <a:ext cx="1072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Todo o código está disponível na pasta de recursos do módulo.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25</cp:revision>
  <dcterms:created xsi:type="dcterms:W3CDTF">2021-09-23T21:23:36Z</dcterms:created>
  <dcterms:modified xsi:type="dcterms:W3CDTF">2022-05-31T22:16:51Z</dcterms:modified>
</cp:coreProperties>
</file>