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9B9"/>
    <a:srgbClr val="F4F69C"/>
    <a:srgbClr val="E8EDA5"/>
    <a:srgbClr val="006B9F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31/05/2022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4136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JavaScript</a:t>
            </a:r>
            <a:r>
              <a:rPr lang="pt-PT" sz="4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 na DOM</a:t>
            </a:r>
            <a:endParaRPr lang="pt-PT" sz="4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52405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Como adicionar </a:t>
            </a:r>
            <a:r>
              <a:rPr lang="pt-PT" sz="36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JavaScript</a:t>
            </a:r>
            <a:r>
              <a:rPr lang="pt-PT" sz="3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/>
            </a:r>
            <a:br>
              <a:rPr lang="pt-PT" sz="3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</a:br>
            <a:r>
              <a:rPr lang="pt-PT" sz="3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ao HTML</a:t>
            </a:r>
            <a:endParaRPr lang="pt-PT" sz="3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10874432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9514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JavaScript</a:t>
            </a:r>
            <a:r>
              <a:rPr lang="pt-PT" sz="28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 na DOM</a:t>
            </a:r>
          </a:p>
          <a:p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935240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842459" y="66390"/>
            <a:ext cx="5349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Como adicionar </a:t>
            </a:r>
            <a:r>
              <a:rPr lang="pt-PT" sz="2800" dirty="0" err="1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JavaScript</a:t>
            </a:r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 ao HTML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04829" y="1022697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IMPORTANTE: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809658" y="1728181"/>
            <a:ext cx="6688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Vais ver código estranho na fase inicial.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02796" y="3216530"/>
            <a:ext cx="6997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Como adicionamos </a:t>
            </a:r>
            <a:r>
              <a:rPr lang="pt-PT" sz="32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JavaScript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 ao HTML?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809658" y="2372741"/>
            <a:ext cx="8531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Com o decorrer das aulas, tudo vai ficar mais claro.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809658" y="3922014"/>
            <a:ext cx="6728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Dentro de uma </a:t>
            </a:r>
            <a:r>
              <a:rPr lang="pt-PT" sz="32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tag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 &lt;script&gt; de HTML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809658" y="4566574"/>
            <a:ext cx="8220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Importação de ficheiros externos para o HTML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809657" y="5211134"/>
            <a:ext cx="10439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Menos comum: adicionar código diretamente nos atributos.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929914" y="5976403"/>
            <a:ext cx="6332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Vamos ver na prática como funciona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821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78</Words>
  <Application>Microsoft Office PowerPoint</Application>
  <PresentationFormat>Ecrã Panorâmico</PresentationFormat>
  <Paragraphs>15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9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</cp:lastModifiedBy>
  <cp:revision>26</cp:revision>
  <dcterms:created xsi:type="dcterms:W3CDTF">2021-09-23T21:23:36Z</dcterms:created>
  <dcterms:modified xsi:type="dcterms:W3CDTF">2022-05-31T22:16:01Z</dcterms:modified>
</cp:coreProperties>
</file>