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B9"/>
    <a:srgbClr val="F4F69C"/>
    <a:srgbClr val="E8EDA5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136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  <a:endParaRPr lang="pt-PT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39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 Data </a:t>
            </a:r>
            <a:r>
              <a:rPr lang="pt-PT" sz="36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Types</a:t>
            </a:r>
            <a:endParaRPr lang="pt-PT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0874432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28</cp:revision>
  <dcterms:created xsi:type="dcterms:W3CDTF">2021-09-23T21:23:36Z</dcterms:created>
  <dcterms:modified xsi:type="dcterms:W3CDTF">2022-05-31T22:36:14Z</dcterms:modified>
</cp:coreProperties>
</file>