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926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O problema das variáveis</a:t>
            </a:r>
            <a:b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no </a:t>
            </a:r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29</cp:revision>
  <dcterms:created xsi:type="dcterms:W3CDTF">2021-09-23T21:23:36Z</dcterms:created>
  <dcterms:modified xsi:type="dcterms:W3CDTF">2022-05-31T22:37:01Z</dcterms:modified>
</cp:coreProperties>
</file>