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9B9"/>
    <a:srgbClr val="F4F69C"/>
    <a:srgbClr val="E8EDA5"/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4136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JavaScript</a:t>
            </a:r>
            <a:r>
              <a:rPr lang="pt-PT" sz="4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 na DOM</a:t>
            </a:r>
            <a:endParaRPr lang="pt-PT" sz="4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1537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Strings</a:t>
            </a:r>
            <a:endParaRPr lang="pt-PT" sz="3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10874432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8</Words>
  <Application>Microsoft Office PowerPoint</Application>
  <PresentationFormat>Ecrã Panorâmico</PresentationFormat>
  <Paragraphs>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8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31</cp:revision>
  <dcterms:created xsi:type="dcterms:W3CDTF">2021-09-23T21:23:36Z</dcterms:created>
  <dcterms:modified xsi:type="dcterms:W3CDTF">2022-05-31T22:38:15Z</dcterms:modified>
</cp:coreProperties>
</file>