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2098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O </a:t>
            </a:r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que dizer acerca do</a:t>
            </a:r>
            <a:b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4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jQuery</a:t>
            </a:r>
            <a:r>
              <a:rPr lang="pt-PT" sz="4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?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97234" y="66390"/>
            <a:ext cx="429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dizer acerca do </a:t>
            </a:r>
            <a:r>
              <a:rPr lang="pt-PT" sz="2800" dirty="0" err="1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jQuery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9658" y="1035277"/>
            <a:ext cx="5995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3200" b="1" i="1" dirty="0" err="1">
                <a:latin typeface="Rajdhani" panose="02000000000000000000" pitchFamily="2" charset="0"/>
                <a:cs typeface="Rajdhani" panose="02000000000000000000" pitchFamily="2" charset="0"/>
              </a:rPr>
              <a:t>jQuery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surgiu em janeiro de 2006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09658" y="1756741"/>
            <a:ext cx="1052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uma biblioteca de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ainda muito usada atualmente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028" name="Picture 4" descr="jQuery logo vector - Logo jQuery.com download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9" b="35384"/>
          <a:stretch/>
        </p:blipFill>
        <p:spPr bwMode="auto">
          <a:xfrm>
            <a:off x="8374335" y="912630"/>
            <a:ext cx="3340564" cy="974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09658" y="2478205"/>
            <a:ext cx="3918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Principais finalidades: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259321" y="3199669"/>
            <a:ext cx="7983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Resolução da incompatibilidade entre os navegadores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259321" y="3798023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Redução de código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259321" y="4396377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Reutilização do código através de </a:t>
            </a:r>
            <a:r>
              <a:rPr lang="pt-PT" sz="2800" i="1" dirty="0" err="1">
                <a:latin typeface="Rajdhani" panose="02000000000000000000" pitchFamily="2" charset="0"/>
                <a:cs typeface="Rajdhani" panose="02000000000000000000" pitchFamily="2" charset="0"/>
              </a:rPr>
              <a:t>plugins</a:t>
            </a:r>
            <a:endParaRPr lang="pt-PT" sz="2800" i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259321" y="4994731"/>
            <a:ext cx="815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Utilização 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de </a:t>
            </a:r>
            <a:r>
              <a:rPr lang="pt-PT" sz="2800" i="1" dirty="0" err="1">
                <a:latin typeface="Rajdhani" panose="02000000000000000000" pitchFamily="2" charset="0"/>
                <a:cs typeface="Rajdhani" panose="02000000000000000000" pitchFamily="2" charset="0"/>
              </a:rPr>
              <a:t>plugins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 criados por outros programadores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259321" y="5593085"/>
            <a:ext cx="401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Trabalha com </a:t>
            </a:r>
            <a:r>
              <a:rPr lang="pt-PT" sz="2800" b="1" dirty="0">
                <a:latin typeface="Rajdhani" panose="02000000000000000000" pitchFamily="2" charset="0"/>
                <a:cs typeface="Rajdhani" panose="02000000000000000000" pitchFamily="2" charset="0"/>
              </a:rPr>
              <a:t>AJAX</a:t>
            </a:r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 e DOM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259321" y="6191438"/>
            <a:ext cx="860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latin typeface="Rajdhani" panose="02000000000000000000" pitchFamily="2" charset="0"/>
                <a:cs typeface="Rajdhani" panose="02000000000000000000" pitchFamily="2" charset="0"/>
              </a:rPr>
              <a:t>Implementação segura de recursos do CSS1, CSS2 e CSS3</a:t>
            </a: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97234" y="66390"/>
            <a:ext cx="429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dizer acerca do </a:t>
            </a:r>
            <a:r>
              <a:rPr lang="pt-PT" sz="2800" dirty="0" err="1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jQuery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9658" y="1181052"/>
            <a:ext cx="6157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latin typeface="Rajdhani" panose="02000000000000000000" pitchFamily="2" charset="0"/>
                <a:cs typeface="Rajdhani" panose="02000000000000000000" pitchFamily="2" charset="0"/>
              </a:rPr>
              <a:t>Ainda faz sentido aprender </a:t>
            </a:r>
            <a:r>
              <a:rPr lang="pt-PT" sz="3200" b="1" i="1" dirty="0" err="1">
                <a:latin typeface="Rajdhani" panose="02000000000000000000" pitchFamily="2" charset="0"/>
                <a:cs typeface="Rajdhani" panose="02000000000000000000" pitchFamily="2" charset="0"/>
              </a:rPr>
              <a:t>jQuery</a:t>
            </a:r>
            <a:r>
              <a:rPr lang="pt-PT" sz="3200" b="1" dirty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09658" y="2518801"/>
            <a:ext cx="1091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Em </a:t>
            </a:r>
            <a:r>
              <a:rPr lang="pt-PT" sz="3200" b="1" u="sng" dirty="0">
                <a:latin typeface="Rajdhani" panose="02000000000000000000" pitchFamily="2" charset="0"/>
                <a:cs typeface="Rajdhani" panose="02000000000000000000" pitchFamily="2" charset="0"/>
              </a:rPr>
              <a:t>minha opinião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, não deves investir 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tempo a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estudar </a:t>
            </a:r>
            <a:r>
              <a:rPr lang="pt-PT" sz="3200" b="1" i="1" dirty="0" err="1">
                <a:latin typeface="Rajdhani" panose="02000000000000000000" pitchFamily="2" charset="0"/>
                <a:cs typeface="Rajdhani" panose="02000000000000000000" pitchFamily="2" charset="0"/>
              </a:rPr>
              <a:t>jQuery</a:t>
            </a:r>
            <a:endParaRPr lang="pt-PT" sz="3200" b="1" i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9658" y="3856550"/>
            <a:ext cx="5663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Deves estudar 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3200" b="1" dirty="0" err="1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b="1" dirty="0">
                <a:latin typeface="Rajdhani" panose="02000000000000000000" pitchFamily="2" charset="0"/>
                <a:cs typeface="Rajdhani" panose="02000000000000000000" pitchFamily="2" charset="0"/>
              </a:rPr>
              <a:t> puro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115240" y="5296476"/>
            <a:ext cx="6546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solidFill>
                  <a:srgbClr val="1F4E79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https://youmightnotneedjquery.com/</a:t>
            </a:r>
          </a:p>
        </p:txBody>
      </p:sp>
      <p:pic>
        <p:nvPicPr>
          <p:cNvPr id="21" name="Picture 4" descr="jQuery logo vector - Logo jQuery.com download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9" b="35384"/>
          <a:stretch/>
        </p:blipFill>
        <p:spPr bwMode="auto">
          <a:xfrm>
            <a:off x="8374335" y="912630"/>
            <a:ext cx="3340564" cy="974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668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114</Words>
  <Application>Microsoft Office PowerPoint</Application>
  <PresentationFormat>Ecrã Panorâmico</PresentationFormat>
  <Paragraphs>23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31</cp:revision>
  <dcterms:created xsi:type="dcterms:W3CDTF">2021-09-23T21:23:36Z</dcterms:created>
  <dcterms:modified xsi:type="dcterms:W3CDTF">2022-06-20T23:37:46Z</dcterms:modified>
</cp:coreProperties>
</file>