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892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Usando backgrounds nos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elementos HTML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18</cp:revision>
  <dcterms:created xsi:type="dcterms:W3CDTF">2021-09-23T21:23:36Z</dcterms:created>
  <dcterms:modified xsi:type="dcterms:W3CDTF">2022-05-18T22:04:51Z</dcterms:modified>
</cp:coreProperties>
</file>