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aos layouts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de CSS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547779" y="66390"/>
            <a:ext cx="4644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aos layouts de CSS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13090" y="1214308"/>
            <a:ext cx="5698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Organização de layouts com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CSS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3090" y="2161916"/>
            <a:ext cx="1163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Organização dos elementos de HTML de acordo com alguns princípios.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13090" y="3109524"/>
            <a:ext cx="6942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Principal finalidade: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layouts responsivos.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13090" y="4641332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RESPONSIVIDADE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13089" y="5296552"/>
            <a:ext cx="798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Ajustamento automático de layout e conteúdo.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547779" y="66390"/>
            <a:ext cx="4644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aos layouts de CSS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13090" y="1214308"/>
            <a:ext cx="890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Vasto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conjunto de propriedades para esta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finalidade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3090" y="2161916"/>
            <a:ext cx="592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CSS dispõe das seguintes áreas: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323552" y="3256702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ajdhani" panose="02000000000000000000" pitchFamily="2" charset="0"/>
                <a:cs typeface="Rajdhani" panose="02000000000000000000" pitchFamily="2" charset="0"/>
              </a:rPr>
              <a:t>Normal </a:t>
            </a:r>
            <a:r>
              <a:rPr lang="en-US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flow</a:t>
            </a:r>
            <a:endParaRPr lang="en-US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323552" y="4054779"/>
            <a:ext cx="3445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Propriedade</a:t>
            </a:r>
            <a:r>
              <a:rPr lang="en-US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display</a:t>
            </a:r>
            <a:endParaRPr lang="en-US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323552" y="4852856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Floats</a:t>
            </a:r>
            <a:endParaRPr lang="en-US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23552" y="5650933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Positioning</a:t>
            </a:r>
            <a:endParaRPr lang="en-US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507469" y="3256701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Table layout</a:t>
            </a:r>
            <a:endParaRPr lang="en-US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507469" y="4054778"/>
            <a:ext cx="3948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Multiple-column layout</a:t>
            </a:r>
            <a:endParaRPr lang="en-US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507469" y="4852855"/>
            <a:ext cx="141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Flexbox</a:t>
            </a:r>
            <a:endParaRPr lang="en-US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507469" y="5650932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CSS </a:t>
            </a:r>
            <a:r>
              <a:rPr lang="en-US" sz="3200" dirty="0">
                <a:latin typeface="Rajdhani" panose="02000000000000000000" pitchFamily="2" charset="0"/>
                <a:cs typeface="Rajdhani" panose="02000000000000000000" pitchFamily="2" charset="0"/>
              </a:rPr>
              <a:t>Grid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29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4" grpId="0"/>
      <p:bldP spid="15" grpId="0"/>
      <p:bldP spid="16" grpId="0"/>
      <p:bldP spid="21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80</Words>
  <Application>Microsoft Office PowerPoint</Application>
  <PresentationFormat>Ecrã Panorâmico</PresentationFormat>
  <Paragraphs>25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20</cp:revision>
  <dcterms:created xsi:type="dcterms:W3CDTF">2021-09-23T21:23:36Z</dcterms:created>
  <dcterms:modified xsi:type="dcterms:W3CDTF">2022-05-22T23:24:05Z</dcterms:modified>
</cp:coreProperties>
</file>