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006B9F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29/05/2022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29/05/2022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29/05/2022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29/05/2022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29/05/2022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29/05/2022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29/05/2022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29/05/2022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29/05/2022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29/05/2022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29/05/2022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29/05/2022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1281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CSS3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4355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Introdução ao </a:t>
            </a:r>
            <a:r>
              <a:rPr lang="pt-PT" sz="36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FlexBox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8188378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6B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9635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23770" y="66390"/>
            <a:ext cx="3368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Introdução ao </a:t>
            </a:r>
            <a:r>
              <a:rPr lang="pt-PT" sz="2800" dirty="0" err="1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FlexBox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77053" y="1050577"/>
            <a:ext cx="3565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Objetivo do </a:t>
            </a:r>
            <a:r>
              <a:rPr lang="pt-PT" sz="32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FlexBox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: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59190" y="1696908"/>
            <a:ext cx="9349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Forma mais eficiente de organização do layout em CSS.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963552" y="2343239"/>
            <a:ext cx="7592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Organização dos elementos HTML no espaço.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954107" y="2989570"/>
            <a:ext cx="8863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Ajustamento de elementos dentro de um </a:t>
            </a:r>
            <a:r>
              <a:rPr lang="pt-PT" sz="3200" b="1" i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Container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963552" y="3635901"/>
            <a:ext cx="8090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Funcionalidades automáticas de </a:t>
            </a:r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responsividade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954107" y="4343788"/>
            <a:ext cx="4610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É um modelo 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unidirecional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954107" y="5561617"/>
            <a:ext cx="9769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Próximos vídeos dedicados a explicar detalhes do </a:t>
            </a:r>
            <a:r>
              <a:rPr lang="pt-PT" sz="32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FlexBox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0156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8" grpId="0"/>
      <p:bldP spid="16" grpId="0"/>
      <p:bldP spid="17" grpId="0"/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61</Words>
  <Application>Microsoft Office PowerPoint</Application>
  <PresentationFormat>Ecrã Panorâmico</PresentationFormat>
  <Paragraphs>14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9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</cp:lastModifiedBy>
  <cp:revision>27</cp:revision>
  <dcterms:created xsi:type="dcterms:W3CDTF">2021-09-23T21:23:36Z</dcterms:created>
  <dcterms:modified xsi:type="dcterms:W3CDTF">2022-05-29T13:30:26Z</dcterms:modified>
</cp:coreProperties>
</file>