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46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Propriedades dos</a:t>
            </a:r>
          </a:p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Flex-items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27</cp:revision>
  <dcterms:created xsi:type="dcterms:W3CDTF">2021-09-23T21:23:36Z</dcterms:created>
  <dcterms:modified xsi:type="dcterms:W3CDTF">2022-05-19T22:48:08Z</dcterms:modified>
</cp:coreProperties>
</file>