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ao CSS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Grid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55454" y="6639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ao CSS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Grid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77053" y="1050577"/>
            <a:ext cx="468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CSS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Grid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Layout?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59190" y="2495903"/>
            <a:ext cx="8746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Módulo para layouts que resolve problemas antigos.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63552" y="3290501"/>
            <a:ext cx="1085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explorar conceitos e deixar de lado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retro compatibilidade.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54107" y="4085099"/>
            <a:ext cx="881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Desde Março de 2017, os browsers estão preparados.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63552" y="4879697"/>
            <a:ext cx="6030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Elemento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principal: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Grid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Container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954107" y="5674296"/>
            <a:ext cx="10245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 dos mais poderosos módulos de CSS criados até agora.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54107" y="1701305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Modelo bidimensional.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15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16" grpId="0"/>
      <p:bldP spid="17" grpId="0"/>
      <p:bldP spid="18" grpId="0"/>
      <p:bldP spid="20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71</Words>
  <Application>Microsoft Office PowerPoint</Application>
  <PresentationFormat>Ecrã Panorâmico</PresentationFormat>
  <Paragraphs>14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31</cp:revision>
  <dcterms:created xsi:type="dcterms:W3CDTF">2021-09-23T21:23:36Z</dcterms:created>
  <dcterms:modified xsi:type="dcterms:W3CDTF">2022-05-29T13:41:10Z</dcterms:modified>
</cp:coreProperties>
</file>