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29/05/2022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616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Outras propriedades do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Grid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259238" y="66390"/>
            <a:ext cx="493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Outras propriedades do CSS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Grid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59190" y="1804972"/>
            <a:ext cx="1094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Auto-columns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auto-rows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(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grid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-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auto-columns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grid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-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auto-rows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).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63552" y="3099695"/>
            <a:ext cx="6522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Grid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-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auto-flow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: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row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column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ou dense.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954107" y="4539148"/>
            <a:ext cx="9767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recapitular propriedades dos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grid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items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construir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exercícios práticos de consolidação.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15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39</Words>
  <Application>Microsoft Office PowerPoint</Application>
  <PresentationFormat>Ecrã Panorâmico</PresentationFormat>
  <Paragraphs>10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30</cp:revision>
  <dcterms:created xsi:type="dcterms:W3CDTF">2021-09-23T21:23:36Z</dcterms:created>
  <dcterms:modified xsi:type="dcterms:W3CDTF">2022-05-29T15:00:54Z</dcterms:modified>
</cp:coreProperties>
</file>