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4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a Media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Queries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97235" y="66390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às Media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1991" y="1106701"/>
            <a:ext cx="4956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são as Media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54107" y="1757978"/>
            <a:ext cx="4883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Foram introduzidas no CSS3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54107" y="2409255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Objetivo: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condicionar aplicação de regras de CSS 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54107" y="3060532"/>
            <a:ext cx="8079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Principal aplicação: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tornar os sites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responsivos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1991" y="385002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responsividade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30" name="Picture 6" descr="Responsive Svg Design - Materialize Css Framework | Full Size PNG Download  | See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54" y="3850020"/>
            <a:ext cx="5019847" cy="26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963552" y="4639508"/>
            <a:ext cx="39356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mesma aplicação,</a:t>
            </a:r>
          </a:p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Adaptação automática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52</Words>
  <Application>Microsoft Office PowerPoint</Application>
  <PresentationFormat>Ecrã Panorâmico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30</cp:revision>
  <dcterms:created xsi:type="dcterms:W3CDTF">2021-09-23T21:23:36Z</dcterms:created>
  <dcterms:modified xsi:type="dcterms:W3CDTF">2022-05-22T23:26:23Z</dcterms:modified>
</cp:coreProperties>
</file>