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Media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Queries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Screen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breaking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points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49109" y="66390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Media Queries </a:t>
            </a:r>
            <a:r>
              <a:rPr lang="en-US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Screen breaking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points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4902" y="991987"/>
            <a:ext cx="820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 uma tabela de referência de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breakpoints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60" y="2350659"/>
            <a:ext cx="5792081" cy="36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49109" y="66390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Media Queries </a:t>
            </a:r>
            <a:r>
              <a:rPr lang="en-US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Screen breaking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points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4902" y="991987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existe.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052" name="Picture 4" descr="Basics of CSS Responsive Design: Featuring Simple Breakpoints and Media  Queries | by Aaron 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8687"/>
            <a:ext cx="114300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arredondado 7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32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49109" y="66390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Media Queries </a:t>
            </a:r>
            <a:r>
              <a:rPr lang="en-US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Screen breaking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points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323552" y="1297114"/>
            <a:ext cx="3607622" cy="5021508"/>
            <a:chOff x="1323552" y="1297114"/>
            <a:chExt cx="3607622" cy="5021508"/>
          </a:xfrm>
        </p:grpSpPr>
        <p:grpSp>
          <p:nvGrpSpPr>
            <p:cNvPr id="3" name="Grupo 2"/>
            <p:cNvGrpSpPr/>
            <p:nvPr/>
          </p:nvGrpSpPr>
          <p:grpSpPr>
            <a:xfrm>
              <a:off x="2192652" y="1297114"/>
              <a:ext cx="1869423" cy="1536958"/>
              <a:chOff x="1161065" y="1297114"/>
              <a:chExt cx="1869423" cy="1536958"/>
            </a:xfrm>
          </p:grpSpPr>
          <p:pic>
            <p:nvPicPr>
              <p:cNvPr id="3074" name="Picture 2" descr="Bootstrap (front-end framework) - Wikipedia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2653" y="1297114"/>
                <a:ext cx="1066248" cy="849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aixaDeTexto 8"/>
              <p:cNvSpPr txBox="1"/>
              <p:nvPr/>
            </p:nvSpPr>
            <p:spPr>
              <a:xfrm>
                <a:off x="1161065" y="2249297"/>
                <a:ext cx="18694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3200" b="1" dirty="0" err="1" smtClean="0">
                    <a:latin typeface="Rajdhani" panose="02000000000000000000" pitchFamily="2" charset="0"/>
                    <a:cs typeface="Rajdhani" panose="02000000000000000000" pitchFamily="2" charset="0"/>
                  </a:rPr>
                  <a:t>Bootstrap</a:t>
                </a:r>
                <a:endParaRPr lang="pt-PT" sz="3200" b="1" dirty="0">
                  <a:latin typeface="Rajdhani" panose="02000000000000000000" pitchFamily="2" charset="0"/>
                  <a:cs typeface="Rajdhani" panose="02000000000000000000" pitchFamily="2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552" y="3053978"/>
              <a:ext cx="3607622" cy="3264644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664550" y="1498857"/>
            <a:ext cx="3698650" cy="4819765"/>
            <a:chOff x="6664550" y="1498857"/>
            <a:chExt cx="3698650" cy="4819765"/>
          </a:xfrm>
        </p:grpSpPr>
        <p:pic>
          <p:nvPicPr>
            <p:cNvPr id="3078" name="Picture 6" descr="Tailwind CSS Logo Vector - (.SVG + .PNG) - GetLogoVector.Com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15" b="33864"/>
            <a:stretch/>
          </p:blipFill>
          <p:spPr bwMode="auto">
            <a:xfrm>
              <a:off x="6664550" y="1498857"/>
              <a:ext cx="3698650" cy="647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537" y="3053978"/>
              <a:ext cx="3462501" cy="3264644"/>
            </a:xfrm>
            <a:prstGeom prst="rect">
              <a:avLst/>
            </a:prstGeom>
          </p:spPr>
        </p:pic>
      </p:grpSp>
      <p:sp>
        <p:nvSpPr>
          <p:cNvPr id="14" name="Retângulo arredondado 13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86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49109" y="66390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Media Queries </a:t>
            </a:r>
            <a:r>
              <a:rPr lang="en-US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Screen breaking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points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34902" y="991987"/>
            <a:ext cx="999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Uma proposta mais ou menos coerente (sempre discutível):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6854165" y="1867733"/>
            <a:ext cx="3334567" cy="1802188"/>
            <a:chOff x="7263740" y="1867733"/>
            <a:chExt cx="3334567" cy="1802188"/>
          </a:xfrm>
        </p:grpSpPr>
        <p:sp>
          <p:nvSpPr>
            <p:cNvPr id="21" name="CaixaDeTexto 20"/>
            <p:cNvSpPr txBox="1"/>
            <p:nvPr/>
          </p:nvSpPr>
          <p:spPr>
            <a:xfrm>
              <a:off x="7263740" y="3085146"/>
              <a:ext cx="3334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>
                  <a:latin typeface="Rajdhani" panose="02000000000000000000" pitchFamily="2" charset="0"/>
                  <a:cs typeface="Rajdhani" panose="02000000000000000000" pitchFamily="2" charset="0"/>
                </a:rPr>
                <a:t>768px</a:t>
              </a:r>
              <a:r>
                <a:rPr lang="pt-PT" sz="3200" dirty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para </a:t>
              </a:r>
              <a:r>
                <a:rPr lang="pt-PT" sz="3200" dirty="0" err="1">
                  <a:latin typeface="Rajdhani" panose="02000000000000000000" pitchFamily="2" charset="0"/>
                  <a:cs typeface="Rajdhani" panose="02000000000000000000" pitchFamily="2" charset="0"/>
                </a:rPr>
                <a:t>tablets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4101" name="Picture 5" descr="Ipad Tablet PNG Image | 사과, 웹디자인, 웹 디자인 레이아웃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652" y="1867733"/>
              <a:ext cx="932212" cy="119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/>
          <p:cNvGrpSpPr/>
          <p:nvPr/>
        </p:nvGrpSpPr>
        <p:grpSpPr>
          <a:xfrm>
            <a:off x="1344896" y="4178392"/>
            <a:ext cx="3417923" cy="1690386"/>
            <a:chOff x="1202021" y="4178392"/>
            <a:chExt cx="3417923" cy="1690386"/>
          </a:xfrm>
        </p:grpSpPr>
        <p:sp>
          <p:nvSpPr>
            <p:cNvPr id="22" name="CaixaDeTexto 21"/>
            <p:cNvSpPr txBox="1"/>
            <p:nvPr/>
          </p:nvSpPr>
          <p:spPr>
            <a:xfrm>
              <a:off x="1202021" y="5284003"/>
              <a:ext cx="3417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>
                  <a:latin typeface="Rajdhani" panose="02000000000000000000" pitchFamily="2" charset="0"/>
                  <a:cs typeface="Rajdhani" panose="02000000000000000000" pitchFamily="2" charset="0"/>
                </a:rPr>
                <a:t>992px</a:t>
              </a:r>
              <a:r>
                <a:rPr lang="pt-PT" sz="3200" dirty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para laptops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302" y="4178392"/>
              <a:ext cx="1541654" cy="962618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5437353" y="4005105"/>
            <a:ext cx="6211957" cy="1901773"/>
            <a:chOff x="5789778" y="3983943"/>
            <a:chExt cx="6211957" cy="1901773"/>
          </a:xfrm>
        </p:grpSpPr>
        <p:sp>
          <p:nvSpPr>
            <p:cNvPr id="23" name="CaixaDeTexto 22"/>
            <p:cNvSpPr txBox="1"/>
            <p:nvPr/>
          </p:nvSpPr>
          <p:spPr>
            <a:xfrm>
              <a:off x="5789778" y="5300941"/>
              <a:ext cx="6211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>
                  <a:latin typeface="Rajdhani" panose="02000000000000000000" pitchFamily="2" charset="0"/>
                  <a:cs typeface="Rajdhani" panose="02000000000000000000" pitchFamily="2" charset="0"/>
                </a:rPr>
                <a:t>1200px</a:t>
              </a:r>
              <a:r>
                <a:rPr lang="pt-PT" sz="3200" dirty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para dispositivos mais largos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7147930" y="3983943"/>
              <a:ext cx="3462707" cy="1217613"/>
              <a:chOff x="7500355" y="4022819"/>
              <a:chExt cx="3462707" cy="1217613"/>
            </a:xfrm>
          </p:grpSpPr>
          <p:pic>
            <p:nvPicPr>
              <p:cNvPr id="4105" name="Picture 9" descr="Computer Desktop PC PNG File Grátis Download | PNG Pl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0355" y="4149025"/>
                <a:ext cx="1060422" cy="965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7" name="Picture 11" descr="Ficheiro:TV-icon.png – Wikipédia, a enciclopédia liv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3615" y="4022819"/>
                <a:ext cx="1739447" cy="12176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upo 23"/>
          <p:cNvGrpSpPr/>
          <p:nvPr/>
        </p:nvGrpSpPr>
        <p:grpSpPr>
          <a:xfrm>
            <a:off x="895256" y="1889848"/>
            <a:ext cx="4331635" cy="1780074"/>
            <a:chOff x="752381" y="1889848"/>
            <a:chExt cx="4331635" cy="1780074"/>
          </a:xfrm>
        </p:grpSpPr>
        <p:sp>
          <p:nvSpPr>
            <p:cNvPr id="20" name="CaixaDeTexto 19"/>
            <p:cNvSpPr txBox="1"/>
            <p:nvPr/>
          </p:nvSpPr>
          <p:spPr>
            <a:xfrm>
              <a:off x="752381" y="3085147"/>
              <a:ext cx="4331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>
                  <a:latin typeface="Rajdhani" panose="02000000000000000000" pitchFamily="2" charset="0"/>
                  <a:cs typeface="Rajdhani" panose="02000000000000000000" pitchFamily="2" charset="0"/>
                </a:rPr>
                <a:t>576px</a:t>
              </a:r>
              <a:r>
                <a:rPr lang="pt-PT" sz="3200" dirty="0">
                  <a:latin typeface="Rajdhani" panose="02000000000000000000" pitchFamily="2" charset="0"/>
                  <a:cs typeface="Rajdhani" panose="02000000000000000000" pitchFamily="2" charset="0"/>
                </a:rPr>
                <a:t> </a:t>
              </a:r>
              <a:r>
                <a:rPr lang="pt-PT" sz="32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para </a:t>
              </a:r>
              <a:r>
                <a:rPr lang="pt-PT" sz="3200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smartphones</a:t>
              </a:r>
              <a:endParaRPr lang="pt-PT" sz="32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9668" y="1889848"/>
              <a:ext cx="544923" cy="1141799"/>
            </a:xfrm>
            <a:prstGeom prst="rect">
              <a:avLst/>
            </a:prstGeom>
          </p:spPr>
        </p:pic>
      </p:grpSp>
      <p:sp>
        <p:nvSpPr>
          <p:cNvPr id="29" name="Retângulo arredondado 28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46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72</Words>
  <Application>Microsoft Office PowerPoint</Application>
  <PresentationFormat>Ecrã Panorâmico</PresentationFormat>
  <Paragraphs>24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37</cp:revision>
  <dcterms:created xsi:type="dcterms:W3CDTF">2021-09-23T21:23:36Z</dcterms:created>
  <dcterms:modified xsi:type="dcterms:W3CDTF">2022-05-22T23:27:26Z</dcterms:modified>
</cp:coreProperties>
</file>