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09/06/2022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2305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Orientation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188378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006B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635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0396316" y="6639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Orientation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7053" y="1059709"/>
            <a:ext cx="7470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vamos explorar detalhes aprofundados.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7053" y="1644484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Exemplos são suficientes para perceber o sistema.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7053" y="2229259"/>
            <a:ext cx="4520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Formato vertical (</a:t>
            </a:r>
            <a:r>
              <a:rPr lang="pt-PT" sz="3200" b="1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portrait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7053" y="2814034"/>
            <a:ext cx="538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Formato horizontal (</a:t>
            </a:r>
            <a:r>
              <a:rPr lang="pt-PT" sz="3200" b="1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landscape</a:t>
            </a:r>
            <a:r>
              <a:rPr lang="pt-PT" sz="32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2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269373" y="3624349"/>
            <a:ext cx="1438459" cy="3065026"/>
            <a:chOff x="2269373" y="3624349"/>
            <a:chExt cx="1438459" cy="3065026"/>
          </a:xfrm>
        </p:grpSpPr>
        <p:pic>
          <p:nvPicPr>
            <p:cNvPr id="1026" name="Picture 2" descr="Smartphone - ícones de tecnologia gráti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8" r="22395"/>
            <a:stretch/>
          </p:blipFill>
          <p:spPr bwMode="auto">
            <a:xfrm>
              <a:off x="2269373" y="3624349"/>
              <a:ext cx="1438459" cy="2596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2525975" y="6320043"/>
              <a:ext cx="9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b="1" i="1" dirty="0" err="1">
                  <a:latin typeface="Rajdhani" panose="02000000000000000000" pitchFamily="2" charset="0"/>
                  <a:cs typeface="Rajdhani" panose="02000000000000000000" pitchFamily="2" charset="0"/>
                </a:rPr>
                <a:t>portrait</a:t>
              </a:r>
              <a:endParaRPr lang="pt-PT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649067" y="4203420"/>
            <a:ext cx="2596602" cy="2485955"/>
            <a:chOff x="6649067" y="4203420"/>
            <a:chExt cx="2596602" cy="2485955"/>
          </a:xfrm>
        </p:grpSpPr>
        <p:pic>
          <p:nvPicPr>
            <p:cNvPr id="18" name="Picture 2" descr="Smartphone - ícones de tecnologia gráti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8" r="22395"/>
            <a:stretch/>
          </p:blipFill>
          <p:spPr bwMode="auto">
            <a:xfrm rot="16200000">
              <a:off x="7228138" y="3624349"/>
              <a:ext cx="1438459" cy="2596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tângulo 18"/>
            <p:cNvSpPr/>
            <p:nvPr/>
          </p:nvSpPr>
          <p:spPr>
            <a:xfrm>
              <a:off x="7484740" y="6320043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b="1" i="1" dirty="0" err="1" smtClean="0">
                  <a:latin typeface="Rajdhani" panose="02000000000000000000" pitchFamily="2" charset="0"/>
                  <a:cs typeface="Rajdhani" panose="02000000000000000000" pitchFamily="2" charset="0"/>
                </a:rPr>
                <a:t>landscape</a:t>
              </a:r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1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</Words>
  <Application>Microsoft Office PowerPoint</Application>
  <PresentationFormat>Ecrã Panorâmico</PresentationFormat>
  <Paragraphs>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31</cp:revision>
  <dcterms:created xsi:type="dcterms:W3CDTF">2021-09-23T21:23:36Z</dcterms:created>
  <dcterms:modified xsi:type="dcterms:W3CDTF">2022-06-09T10:13:16Z</dcterms:modified>
</cp:coreProperties>
</file>