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7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ficou por dizer?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67051" y="66390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ficou por dizer?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1991" y="1106701"/>
            <a:ext cx="384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ficou por dizer?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54107" y="2213689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Seletores avançados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4107" y="332914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Funções no CSS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54107" y="4444599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Variáveis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4107" y="5560053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Animações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519727" y="2213689"/>
            <a:ext cx="4411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Mais sobre media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519727" y="3329143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Utilização de ícones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519727" y="4444598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Pré-processadores de CSS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519727" y="5560052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 muito mais…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46</Words>
  <Application>Microsoft Office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31</cp:revision>
  <dcterms:created xsi:type="dcterms:W3CDTF">2021-09-23T21:23:36Z</dcterms:created>
  <dcterms:modified xsi:type="dcterms:W3CDTF">2022-06-07T22:15:00Z</dcterms:modified>
</cp:coreProperties>
</file>