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15/09/2022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OOP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53319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Resumo sobre os principais</a:t>
            </a:r>
            <a:b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</a:b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conceitos de OOP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57534" y="66390"/>
            <a:ext cx="413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Principais conceitos de OOP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06511" y="956534"/>
            <a:ext cx="6983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dirty="0" smtClean="0">
                <a:latin typeface="Titillium Web" panose="00000500000000000000" pitchFamily="2" charset="0"/>
              </a:rPr>
              <a:t>Já vimos os principais conceitos de OOP</a:t>
            </a:r>
            <a:endParaRPr lang="pt-PT" sz="3200" dirty="0">
              <a:latin typeface="Titillium Web" panose="00000500000000000000" pitchFamily="2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511" y="1913643"/>
            <a:ext cx="197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latin typeface="Titillium Web" panose="00000500000000000000" pitchFamily="2" charset="0"/>
              </a:rPr>
              <a:t>Abstração</a:t>
            </a:r>
            <a:endParaRPr lang="pt-PT" sz="3200" b="1" dirty="0">
              <a:latin typeface="Titillium Web" panose="00000500000000000000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6511" y="2498418"/>
            <a:ext cx="11290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latin typeface="Titillium Web" panose="00000500000000000000" pitchFamily="2" charset="0"/>
              </a:rPr>
              <a:t>As classes disponibilizam métodos e propriedades simples de usar mas que podem esconder elevada complexidade nos bastidores. Sabemos todos ligar uma TV, mas não temos que saber o que acontece no interior do equipamento para que possamos ligar e desligar.</a:t>
            </a:r>
            <a:endParaRPr lang="pt-PT" sz="2400" dirty="0">
              <a:latin typeface="Titillium Web" panose="00000500000000000000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06511" y="4428600"/>
            <a:ext cx="31470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latin typeface="Titillium Web" panose="00000500000000000000" pitchFamily="2" charset="0"/>
              </a:rPr>
              <a:t>Encapsulamento</a:t>
            </a:r>
            <a:endParaRPr lang="pt-PT" sz="3200" b="1" dirty="0">
              <a:latin typeface="Titillium Web" panose="00000500000000000000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06511" y="5013375"/>
            <a:ext cx="11290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latin typeface="Titillium Web" panose="00000500000000000000" pitchFamily="2" charset="0"/>
              </a:rPr>
              <a:t>A criação de propriedades privadas cujos valores só estão acess</a:t>
            </a:r>
            <a:r>
              <a:rPr lang="pt-PT" sz="2400" dirty="0" smtClean="0">
                <a:latin typeface="Titillium Web" panose="00000500000000000000" pitchFamily="2" charset="0"/>
              </a:rPr>
              <a:t>íveis através de métodos que vão permitir controlar / validar o valor dessas variáveis. É uma barreira de proteção para os dados.</a:t>
            </a:r>
            <a:endParaRPr lang="pt-PT" sz="2400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057534" y="66390"/>
            <a:ext cx="4134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Principais conceitos de OOP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06511" y="999243"/>
            <a:ext cx="30652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latin typeface="Titillium Web" panose="00000500000000000000" pitchFamily="2" charset="0"/>
              </a:rPr>
              <a:t>Hereditariedade</a:t>
            </a:r>
            <a:endParaRPr lang="pt-PT" sz="3200" b="1" dirty="0">
              <a:latin typeface="Titillium Web" panose="00000500000000000000" pitchFamily="2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06511" y="1584018"/>
            <a:ext cx="112901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latin typeface="Titillium Web" panose="00000500000000000000" pitchFamily="2" charset="0"/>
              </a:rPr>
              <a:t>A possibilidade de criar estruturas de classes que derivam umas das outras, permitindo reaproveitamento de código ao máximo nível e consistência.</a:t>
            </a:r>
            <a:endParaRPr lang="pt-PT" sz="2400" dirty="0">
              <a:latin typeface="Titillium Web" panose="00000500000000000000" pitchFamily="2" charset="0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406511" y="2701400"/>
            <a:ext cx="25843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3200" b="1" dirty="0" smtClean="0">
                <a:latin typeface="Titillium Web" panose="00000500000000000000" pitchFamily="2" charset="0"/>
              </a:rPr>
              <a:t>Polimorfismo</a:t>
            </a:r>
            <a:endParaRPr lang="pt-PT" sz="3200" b="1" dirty="0">
              <a:latin typeface="Titillium Web" panose="00000500000000000000" pitchFamily="2" charset="0"/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406511" y="3286175"/>
            <a:ext cx="11290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dirty="0" smtClean="0">
                <a:latin typeface="Titillium Web" panose="00000500000000000000" pitchFamily="2" charset="0"/>
              </a:rPr>
              <a:t>A possibilidade de criar classes com diferentes funcionalidades a partir de interfaces.</a:t>
            </a:r>
          </a:p>
          <a:p>
            <a:r>
              <a:rPr lang="pt-PT" sz="2400" dirty="0" smtClean="0">
                <a:latin typeface="Titillium Web" panose="00000500000000000000" pitchFamily="2" charset="0"/>
              </a:rPr>
              <a:t>A implementação de um método definido num interface pode ser uma, na classe A, e outra na classe B. Noutras linguagens de programação, o </a:t>
            </a:r>
            <a:r>
              <a:rPr lang="pt-PT" sz="2400" dirty="0" smtClean="0">
                <a:latin typeface="Titillium Web" panose="00000500000000000000" pitchFamily="2" charset="0"/>
              </a:rPr>
              <a:t>conceito abrange outras situações relacionadas com </a:t>
            </a:r>
            <a:r>
              <a:rPr lang="pt-PT" sz="2400" i="1" dirty="0" err="1" smtClean="0">
                <a:latin typeface="Titillium Web" panose="00000500000000000000" pitchFamily="2" charset="0"/>
              </a:rPr>
              <a:t>overriding</a:t>
            </a:r>
            <a:r>
              <a:rPr lang="pt-PT" sz="2400" dirty="0" smtClean="0">
                <a:latin typeface="Titillium Web" panose="00000500000000000000" pitchFamily="2" charset="0"/>
              </a:rPr>
              <a:t> e </a:t>
            </a:r>
            <a:r>
              <a:rPr lang="pt-PT" sz="2400" i="1" dirty="0" err="1" smtClean="0">
                <a:latin typeface="Titillium Web" panose="00000500000000000000" pitchFamily="2" charset="0"/>
              </a:rPr>
              <a:t>overloading</a:t>
            </a:r>
            <a:r>
              <a:rPr lang="pt-PT" sz="2400" dirty="0">
                <a:latin typeface="Titillium Web" panose="00000500000000000000" pitchFamily="2" charset="0"/>
              </a:rPr>
              <a:t>.</a:t>
            </a:r>
            <a:endParaRPr lang="pt-PT" sz="2400" dirty="0">
              <a:latin typeface="Titillium Web" panose="00000500000000000000" pitchFamily="2" charset="0"/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6510" y="5114975"/>
            <a:ext cx="112901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400" b="1" dirty="0" smtClean="0">
                <a:solidFill>
                  <a:srgbClr val="FF0000"/>
                </a:solidFill>
                <a:latin typeface="Titillium Web" panose="00000500000000000000" pitchFamily="2" charset="0"/>
              </a:rPr>
              <a:t>IMPORTANTE</a:t>
            </a:r>
            <a:r>
              <a:rPr lang="pt-PT" sz="2400" dirty="0" smtClean="0">
                <a:latin typeface="Titillium Web" panose="00000500000000000000" pitchFamily="2" charset="0"/>
              </a:rPr>
              <a:t>: Entender como escrever código organizado por classes e objetos, é imperativo para qualquer programador moderno. O PHP, tal como muitas linguagens de programação, já contém no seu </a:t>
            </a:r>
            <a:r>
              <a:rPr lang="pt-PT" sz="2400" i="1" dirty="0" smtClean="0">
                <a:latin typeface="Titillium Web" panose="00000500000000000000" pitchFamily="2" charset="0"/>
              </a:rPr>
              <a:t>core</a:t>
            </a:r>
            <a:r>
              <a:rPr lang="pt-PT" sz="2400" dirty="0" smtClean="0">
                <a:latin typeface="Titillium Web" panose="00000500000000000000" pitchFamily="2" charset="0"/>
              </a:rPr>
              <a:t> um conjunto vasto de classes que podemos usar nas nossas aplicações.</a:t>
            </a:r>
            <a:endParaRPr lang="pt-PT" sz="2400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89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2" grpId="0"/>
      <p:bldP spid="23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228</Words>
  <Application>Microsoft Office PowerPoint</Application>
  <PresentationFormat>Ecrã Panorâmico</PresentationFormat>
  <Paragraphs>18</Paragraphs>
  <Slides>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Rajdhani</vt:lpstr>
      <vt:lpstr>Rajdhani SemiBold</vt:lpstr>
      <vt:lpstr>Titillium Web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jldribeiro@sapo.pt</cp:lastModifiedBy>
  <cp:revision>36</cp:revision>
  <dcterms:created xsi:type="dcterms:W3CDTF">2021-09-23T21:23:36Z</dcterms:created>
  <dcterms:modified xsi:type="dcterms:W3CDTF">2022-09-15T22:07:02Z</dcterms:modified>
</cp:coreProperties>
</file>