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7" r:id="rId2"/>
    <p:sldId id="293" r:id="rId3"/>
    <p:sldId id="294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on Pinheiro" initials="AP" lastIdx="1" clrIdx="0">
    <p:extLst>
      <p:ext uri="{19B8F6BF-5375-455C-9EA6-DF929625EA0E}">
        <p15:presenceInfo xmlns:p15="http://schemas.microsoft.com/office/powerpoint/2012/main" userId="Alon Pinhei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00C"/>
    <a:srgbClr val="002060"/>
    <a:srgbClr val="0404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77" d="100"/>
          <a:sy n="77" d="100"/>
        </p:scale>
        <p:origin x="58" y="2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3F3D2-63A5-48AA-BA1A-E92A30A8F56B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1B41A-3347-4392-9D5C-B52141BF6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72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48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33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50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85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08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25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97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73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97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68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28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Lógica de Programação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1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156966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Para que serve Programação? Para que serve o Python?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Lógica de Programação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2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209288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Para que serve Programação? Para que serve o Python?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- Para “mandar” o computador fazer alguma coisa (basicamente qualquer coisa)</a:t>
            </a:r>
          </a:p>
          <a:p>
            <a:pPr algn="just"/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</a:p>
          <a:p>
            <a:pPr algn="just"/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- Criar Programas, Ferramentas e Sites para serem usados</a:t>
            </a: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8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Lógica de Programação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3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3939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O que é o Python?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- É uma linguagem de Programação (uma das + usadas e que + cresce)</a:t>
            </a:r>
          </a:p>
          <a:p>
            <a:pPr algn="just"/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</a:p>
          <a:p>
            <a:pPr algn="just"/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- É “uma língua” que o seu computador entende. Você digita o comando e o computador obedece.</a:t>
            </a:r>
          </a:p>
          <a:p>
            <a:pPr algn="just"/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- O que precisamos aprender é: quais os comandos o computador entende e como criar uma série de comandos que vai resolver o nosso desafio</a:t>
            </a:r>
          </a:p>
          <a:p>
            <a:pPr algn="just"/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- Vamos ver isso melhor na próxima aula.</a:t>
            </a: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52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156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(Corpo)</vt:lpstr>
      <vt:lpstr>Calibri Light</vt:lpstr>
      <vt:lpstr>Play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Paulo</dc:creator>
  <cp:lastModifiedBy>Joao Paulo de Lira</cp:lastModifiedBy>
  <cp:revision>1058</cp:revision>
  <dcterms:created xsi:type="dcterms:W3CDTF">2016-02-29T23:43:25Z</dcterms:created>
  <dcterms:modified xsi:type="dcterms:W3CDTF">2020-10-28T22:11:48Z</dcterms:modified>
</cp:coreProperties>
</file>