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7" r:id="rId2"/>
    <p:sldId id="297" r:id="rId3"/>
    <p:sldId id="298" r:id="rId4"/>
    <p:sldId id="299" r:id="rId5"/>
    <p:sldId id="295" r:id="rId6"/>
    <p:sldId id="300" r:id="rId7"/>
    <p:sldId id="301" r:id="rId8"/>
    <p:sldId id="296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n Pinheiro" initials="AP" lastIdx="1" clrIdx="0">
    <p:extLst>
      <p:ext uri="{19B8F6BF-5375-455C-9EA6-DF929625EA0E}">
        <p15:presenceInfo xmlns:p15="http://schemas.microsoft.com/office/powerpoint/2012/main" userId="Alon Pinhei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00C"/>
    <a:srgbClr val="002060"/>
    <a:srgbClr val="040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77" d="100"/>
          <a:sy n="77" d="100"/>
        </p:scale>
        <p:origin x="58" y="2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3F3D2-63A5-48AA-BA1A-E92A30A8F56B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1B41A-3347-4392-9D5C-B52141BF6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72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48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33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50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85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08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25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97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73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97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68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683BF-5146-4529-A0D3-BC1077F51968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0D030-D7E2-46DF-89B5-F9C2519DD2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2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Lógica de Programação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1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15696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 que é Lógica de Programação?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Lógica de Programação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2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147732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 que é Lógica de Programação?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Qual a sequência de ações que você tem que fazer para resolver o seu desafio?</a:t>
            </a: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Lógica de Programação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3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147732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 que é Lógica de Programação?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Pense em uma receita de bolo</a:t>
            </a: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  <p:pic>
        <p:nvPicPr>
          <p:cNvPr id="3" name="Picture 2" descr="Bolo de cenoura - TudoGostoso">
            <a:extLst>
              <a:ext uri="{FF2B5EF4-FFF2-40B4-BE49-F238E27FC236}">
                <a16:creationId xmlns:a16="http://schemas.microsoft.com/office/drawing/2014/main" id="{50E3912B-B3F1-42AC-9E6C-FE8975C1F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96" y="2570699"/>
            <a:ext cx="6762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94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Lógica de Programação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4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7386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 que é Lógica de Programação?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328A253-3A69-4984-A0C7-4D34406DD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706" y="1643638"/>
            <a:ext cx="6720587" cy="45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1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Lógica de Programação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5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15696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 que é Lógica de Programação?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É a sequência de comandos que você vai escrever (programar) para fazer o que você quer</a:t>
            </a: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1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Lógica de Programação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6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15696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 que é Lógica de Programação?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Agora, CUIDADO!</a:t>
            </a: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  <p:pic>
        <p:nvPicPr>
          <p:cNvPr id="2050" name="Picture 2" descr="Shampoo Anticaspa Limpeza Diária 2 em 1 Clear Men 200ml - KLIVEX">
            <a:extLst>
              <a:ext uri="{FF2B5EF4-FFF2-40B4-BE49-F238E27FC236}">
                <a16:creationId xmlns:a16="http://schemas.microsoft.com/office/drawing/2014/main" id="{4FEECA66-2CE3-436F-BD0D-8F2F69844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371" y="1778895"/>
            <a:ext cx="3506693" cy="438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5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Lógica de Programação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7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350865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 que é Lógica de Programação?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Agora, CUIDADO!</a:t>
            </a:r>
          </a:p>
          <a:p>
            <a:pPr algn="just"/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Passo a Passo Shampoo:</a:t>
            </a:r>
          </a:p>
          <a:p>
            <a:pPr algn="just"/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1. Aplique no Cabelo Molhado</a:t>
            </a:r>
          </a:p>
          <a:p>
            <a:pPr algn="just"/>
            <a:r>
              <a:rPr lang="pt-B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2. Massageie o Couro Cabeludo</a:t>
            </a: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3. Enxágue</a:t>
            </a:r>
          </a:p>
          <a:p>
            <a:pPr algn="just"/>
            <a:r>
              <a:rPr lang="pt-B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4. Repita</a:t>
            </a: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  <p:pic>
        <p:nvPicPr>
          <p:cNvPr id="2050" name="Picture 2" descr="Shampoo Anticaspa Limpeza Diária 2 em 1 Clear Men 200ml - KLIVEX">
            <a:extLst>
              <a:ext uri="{FF2B5EF4-FFF2-40B4-BE49-F238E27FC236}">
                <a16:creationId xmlns:a16="http://schemas.microsoft.com/office/drawing/2014/main" id="{4FEECA66-2CE3-436F-BD0D-8F2F69844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371" y="1778895"/>
            <a:ext cx="3506693" cy="438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66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</a:rPr>
              <a:t>Python Impressionador – Lógica de Programação</a:t>
            </a:r>
          </a:p>
        </p:txBody>
      </p:sp>
      <p:sp>
        <p:nvSpPr>
          <p:cNvPr id="2" name="Elipse 1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8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2747" y="904974"/>
            <a:ext cx="10661249" cy="212365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O que é Lógica de Programação?</a:t>
            </a:r>
          </a:p>
          <a:p>
            <a:pPr algn="just"/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Corpo)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Play" panose="020B0000000000000000" pitchFamily="34" charset="0"/>
              <a:ea typeface="Yu Gothic Light" panose="020B0300000000000000" pitchFamily="34" charset="-128"/>
              <a:cs typeface="Khmer UI" panose="020B0502040204020203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Vamos te ensinar tudo o que você precisa ao longo do curso</a:t>
            </a: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</a:t>
            </a:r>
          </a:p>
          <a:p>
            <a:pPr algn="just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" panose="020B0000000000000000" pitchFamily="34" charset="0"/>
                <a:ea typeface="Yu Gothic Light" panose="020B0300000000000000" pitchFamily="34" charset="-128"/>
                <a:cs typeface="Khmer UI" panose="020B0502040204020203" pitchFamily="34" charset="0"/>
                <a:sym typeface="Wingdings" panose="05000000000000000000" pitchFamily="2" charset="2"/>
              </a:rPr>
              <a:t>	- Mas na próxima aula vamos dar uma introdução que pode te ajudar</a:t>
            </a:r>
          </a:p>
        </p:txBody>
      </p:sp>
      <p:pic>
        <p:nvPicPr>
          <p:cNvPr id="20" name="Picture 1" descr="Captura de Tela 2015-11-18 às 11.54.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23383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46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238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(Corpo)</vt:lpstr>
      <vt:lpstr>Calibri Light</vt:lpstr>
      <vt:lpstr>Play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Paulo</dc:creator>
  <cp:lastModifiedBy>Joao Paulo de Lira</cp:lastModifiedBy>
  <cp:revision>1061</cp:revision>
  <dcterms:created xsi:type="dcterms:W3CDTF">2016-02-29T23:43:25Z</dcterms:created>
  <dcterms:modified xsi:type="dcterms:W3CDTF">2020-10-28T23:12:10Z</dcterms:modified>
</cp:coreProperties>
</file>