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97" r:id="rId3"/>
    <p:sldId id="302" r:id="rId4"/>
    <p:sldId id="303" r:id="rId5"/>
    <p:sldId id="305" r:id="rId6"/>
    <p:sldId id="306" r:id="rId7"/>
    <p:sldId id="304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6. Erros vão parar o seu código e te avisar que está errado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B24488-D8B5-4424-8BBF-5A009200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98" y="2680806"/>
            <a:ext cx="8488018" cy="30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7. Os códigos foram feitos para ser: intuitivos e simples (regra do Python)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1026" name="Picture 2" descr="Resultado de imagem para CARINHA FELIZ | Carinhas felizes, Feliz, Canecas  personalizadas">
            <a:extLst>
              <a:ext uri="{FF2B5EF4-FFF2-40B4-BE49-F238E27FC236}">
                <a16:creationId xmlns:a16="http://schemas.microsoft.com/office/drawing/2014/main" id="{953014DD-7BF3-4B55-ABA2-C1C95AF2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71" y="3053821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7851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Sequência de Comandos que vamos escrever para executar o que queremos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(resolver um desafio)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Aprender apenas Lógica de Programação é super teórico e zero aplicado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7084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Aprender apenas Lógica de Programação é super teórico e zero aplicado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Mas não se preocupe, o Python Impressionador foi realmente pensado para isso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De qualquer forma, vamos dar algumas orientações gerais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7084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Programas são códigos (uma sequência de códigos) que falam o que o computador tem que fazer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Se você não falar, o computador não vai fazer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(exemplo da receita)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616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478A50-BFD5-4EC0-82D1-445907EA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06" y="1643638"/>
            <a:ext cx="6720587" cy="45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63176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Programas são códigos (uma sequência de códigos) que falam o que o computador tem que fazer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Se você não falar, o computador não vai fazer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(exemplo da receita)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Se você falar, o computador vai fazer exatamente o que você falar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(exemplo do shampoo)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7851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4. As instruções são dadas em linhas e cada linha é uma instrução 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(o que significa que cada linha faz alguma coisa)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2F1C0BA-F0ED-4622-A9CE-C75899A52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9"/>
          <a:stretch/>
        </p:blipFill>
        <p:spPr>
          <a:xfrm>
            <a:off x="1269517" y="3006187"/>
            <a:ext cx="4236761" cy="15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9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Lógica de Programação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5. As linhas são lidas de cima para baixo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2F1C0BA-F0ED-4622-A9CE-C75899A52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9"/>
          <a:stretch/>
        </p:blipFill>
        <p:spPr>
          <a:xfrm>
            <a:off x="1269517" y="3006187"/>
            <a:ext cx="4236761" cy="15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356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1065</cp:revision>
  <dcterms:created xsi:type="dcterms:W3CDTF">2016-02-29T23:43:25Z</dcterms:created>
  <dcterms:modified xsi:type="dcterms:W3CDTF">2020-10-28T23:12:50Z</dcterms:modified>
</cp:coreProperties>
</file>