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311" r:id="rId3"/>
    <p:sldId id="312" r:id="rId4"/>
    <p:sldId id="313" r:id="rId5"/>
    <p:sldId id="314" r:id="rId6"/>
    <p:sldId id="315" r:id="rId7"/>
    <p:sldId id="316" r:id="rId8"/>
    <p:sldId id="31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Pinheiro" initials="AP" lastIdx="1" clrIdx="0">
    <p:extLst>
      <p:ext uri="{19B8F6BF-5375-455C-9EA6-DF929625EA0E}">
        <p15:presenceInfo xmlns:p15="http://schemas.microsoft.com/office/powerpoint/2012/main" userId="Alon Pinhe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00C"/>
    <a:srgbClr val="002060"/>
    <a:srgbClr val="040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F3D2-63A5-48AA-BA1A-E92A30A8F56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B41A-3347-4392-9D5C-B52141BF6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5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7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68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5696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Qual a melhor forma de aprender a Programar (e aprender Python)?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66199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Qual a melhor forma de aprender a Programar (e aprender Python)?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As 6 Regras de Ouro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7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7543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6 Regras de Ouro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1. Errar (e bug) é normal, faz parte do processo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24929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6 Regras de Ouro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1. Errar (e bug) é normal, faz parte do processo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2. Não fique frustrado com erros, ache o erro e resolva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3231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6 Regras de Ouro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1. Errar (e bug) é normal, faz parte do processo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2. Não fique frustrado com erros, ache o erro e resolva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3. Você não precisa sair decorando código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9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3396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6 Regras de Ouro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1. Errar (e bug) é normal, faz parte do processo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2. Não fique frustrado com erros, ache o erro e resolva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3. Você não precisa sair decorando código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4. Tente se divertir programando, você aprende mais (e é mais legal)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5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47089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6 Regras de Ouro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1. Errar (e bug) é normal, faz parte do processo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2. Não fique frustrado com erros, ache o erro e resolva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3. Você não precisa sair decorando código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4. Tente se divertir programando, você aprende mais (e é mais legal)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5. Procurar as coisas por conta própria e testar vai te ajudar MUITO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5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507831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6 Regras de Ouro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1. Errar (e bug) é normal, faz parte do processo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2. Não fique frustrado com erros, ache o erro e resolva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3. Você não precisa sair decorando código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4. Tente se divertir programando, você aprende mais (e é mais legal)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5. Procurar as coisas por conta própria e testar vai te ajudar MUITO</a:t>
            </a:r>
          </a:p>
          <a:p>
            <a:pPr algn="just"/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6. Lembre-se, estamos aqui para te ajudar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1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410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(Corpo)</vt:lpstr>
      <vt:lpstr>Calibri Light</vt:lpstr>
      <vt:lpstr>Play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</dc:creator>
  <cp:lastModifiedBy>Joao Paulo de Lira</cp:lastModifiedBy>
  <cp:revision>1066</cp:revision>
  <dcterms:created xsi:type="dcterms:W3CDTF">2016-02-29T23:43:25Z</dcterms:created>
  <dcterms:modified xsi:type="dcterms:W3CDTF">2020-10-28T23:18:09Z</dcterms:modified>
</cp:coreProperties>
</file>