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7:07.660"/>
    </inkml:context>
    <inkml:brush xml:id="br0">
      <inkml:brushProperty name="width" value="0.05" units="cm"/>
      <inkml:brushProperty name="height" value="0.05" units="cm"/>
      <inkml:brushProperty name="color" value="#DDDDDD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13.713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1 24575,'0'0'-8191</inkml:trace>
  <inkml:trace contextRef="#ctx0" brushRef="#br0" timeOffset="1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15.657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26 1 24575,'25'1'0,"47"9"0,-7-1 0,-58-8 0,15 0 0,0 1 0,0 1 0,0 1 0,-1 0 0,39 15 0,-59-19 0,-1 0 0,1 1 0,-1-1 0,0 0 0,1 0 0,-1 0 0,0 0 0,1 0 0,-1 0 0,0 1 0,1-1 0,-1 0 0,0 0 0,1 1 0,-1-1 0,0 0 0,1 0 0,-1 1 0,0-1 0,0 0 0,1 1 0,-1-1 0,0 0 0,0 1 0,0-1 0,0 0 0,1 1 0,-1-1 0,0 0 0,0 1 0,0-1 0,0 1 0,0-1 0,0 0 0,0 1 0,0-1 0,0 1 0,-15 6 0,-24-1 0,-82-7 0,-26 2 0,145-1 0,-1 0 0,1 0 0,0 0 0,0 1 0,0-1 0,0 1 0,0 0 0,0-1 0,0 1 0,0 0 0,0 0 0,0 0 0,0 0 0,1 1 0,-1-1 0,0 0 0,1 1 0,-1-1 0,1 1 0,-1 0 0,1-1 0,0 1 0,0 0 0,0 0 0,0 0 0,0 0 0,0 0 0,0 0 0,1 0 0,-1 0 0,1 0 0,-1 0 0,1 4 0,0-3 0,0 0 0,0 0 0,1 0 0,-1 0 0,1 0 0,0 0 0,0 0 0,0 0 0,0 0 0,0 0 0,1 0 0,-1-1 0,1 1 0,0 0 0,0-1 0,0 0 0,0 1 0,0-1 0,0 0 0,1 0 0,-1 0 0,5 2 0,-6-3 2,0-1 0,-1 1-1,1-1 1,0 1 0,0-1 0,0 0-1,-1 1 1,1-1 0,0 0-1,0 0 1,0 0 0,0 1-1,0-1 1,0 0 0,-1 0 0,1 0-1,0 0 1,0-1 0,0 1-1,0 0 1,0 0 0,0 0 0,-1-1-1,1 1 1,0 0 0,0-1-1,0 1 1,-1-1 0,1 1 0,0-1-1,-1 1 1,1-1 0,0 0-1,0-1 1,13-30-378,-9 19-673,2-3-5777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16.043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17.673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19.010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34.848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493 112 24575,'-8'3'0,"0"-1"0,-1 0 0,1 0 0,-1 0 0,0-1 0,1-1 0,-1 1 0,-13-2 0,-7 1 0,-260 3 0,204-3 0,100 0 0,202 5 0,-180-2 0,-1 2 0,0 1 0,69 22 0,-72-15 0,40 23 0,-49-22 0,1-2 0,0-1 0,31 9 0,-160-17 0,37-2 0,-64-3 0,131 2 0,-1 0 0,1 0 0,-1 0 0,1 0 0,0 0 0,-1 0 0,1 0 0,-1 0 0,1 0 0,0 0 0,-1 0 0,1-1 0,0 1 0,-1 0 0,1 0 0,0 0 0,-1 0 0,1-1 0,0 1 0,-1 0 0,1 0 0,0-1 0,-1 1 0,1 0 0,0-1 0,0 1 0,-1 0 0,1 0 0,0-1 0,0 1 0,-1-1 0,8-10 0,23-10 0,-28 20 0,27-17 0,2 1 0,0 2 0,0 1 0,2 2 0,65-16 0,-308 56 0,127-19 0,42 1 0,41-10 0,0 0 0,1 0 0,-1 0 0,0 0 0,0 0 0,0 0 0,0 0 0,0 0 0,0 0 0,0 0 0,0 0 0,0 1 0,0-1 0,0 0 0,0 0 0,0 0 0,0 0 0,0 0 0,0 0 0,0 0 0,0 0 0,0 0 0,0 0 0,0 0 0,0 1 0,0-1 0,0 0 0,0 0 0,0 0 0,0 0 0,0 0 0,-1 0 0,1 0 0,0 0 0,0 0 0,0 0 0,0 0 0,0 0 0,0 0 0,0 0 0,0 0 0,0 1 0,0-1 0,0 0 0,0 0 0,23-3 0,246-26 0,-475 30 0,206-1 0,0 0 0,1 0 0,-1 0 0,0 0 0,0 0 0,0 0 0,0 0 0,0 0 0,0 0 0,0 0 0,0 0 0,0-1 0,0 1 0,0 0 0,0 0 0,1 0 0,-1 0 0,0 0 0,0 0 0,0 0 0,0 0 0,0 0 0,0 0 0,0 0 0,0 0 0,0-1 0,0 1 0,0 0 0,0 0 0,0 0 0,0 0 0,0 0 0,0 0 0,0 0 0,0 0 0,0 0 0,0 0 0,0-1 0,0 1 0,0 0 0,0 0 0,0 0 0,0 0 0,0 0 0,0 0 0,0 0 0,-1 0 0,1 0 0,0 0 0,0 0 0,0 0 0,0-1 0,0 1 0,0 0 0,15-8 0,21-8 0,5 6 0,2 2 0,-1 1 0,67-2 0,-90 8 0,-152 2 0,153-1 0,-22 0 0,-35 0 0,17 0 0,-41 0 0,29 0 0,27 0 0,12 0 0,78 0 0,-118 2 0,22-1 0,-1-1 0,1 0 0,-1 0 0,1-1 0,-18-4 0,27 5 0,1-1 0,-1 0 0,1 0 0,-1 0 0,1 0 0,-1 0 0,1 0 0,-1 0 0,1 0 0,0-1 0,0 1 0,0 0 0,0-1 0,0 1 0,0-1 0,0 1 0,0-1 0,0 1 0,1-1 0,-1 0 0,1 1 0,-1-1 0,1 0 0,0 0 0,-1 1 0,1-1 0,0 0 0,0-3 0,0 3 0,1 0 0,-1 0 0,0 0 0,0 0 0,1 0 0,-1 0 0,1 0 0,0 0 0,0 0 0,-1 1 0,1-1 0,0 0 0,0 0 0,1 1 0,-1-1 0,0 1 0,1-1 0,-1 1 0,1-1 0,-1 1 0,1 0 0,-1 0 0,1 0 0,3-2 0,30-3 0,-34 6 0,0 0 0,1 0 0,-1 0 0,0 0 0,0 0 0,0 0 0,0 0 0,0 0 0,0 1 0,0-1 0,0 0 0,0 1 0,0-1 0,0 0 0,0 1 0,0-1 0,0 1 0,-1 0 0,1-1 0,0 1 0,0 0 0,0-1 0,-1 1 0,1 0 0,0 0 0,-1 0 0,1 0 0,-1 0 0,1-1 0,0 3 0,-1-2 0,0 0 0,0 0 0,0 0 0,-1 0 0,1 0 0,0 0 0,-1 0 0,1 0 0,0 0 0,-1 0 0,1 0 0,-1-1 0,0 1 0,1 0 0,-1 0 0,0 0 0,1-1 0,-1 1 0,0 0 0,0-1 0,1 1 0,-1-1 0,0 1 0,0-1 0,0 1 0,0-1 0,0 0 0,0 1 0,-1-1 0,-35 9 0,31-8 0,2 0 0,-1 0 0,1 0 0,0 1 0,-1-1 0,1 1 0,0 0 0,-4 2 0,7-3 0,1-1 0,-1 0 0,1 1 0,0-1 0,-1 0 0,1 1 0,0-1 0,-1 0 0,1 1 0,0-1 0,-1 1 0,1-1 0,0 1 0,0-1 0,0 1 0,-1-1 0,1 1 0,0-1 0,0 1 0,0-1 0,0 1 0,0-1 0,0 1 0,0 0 0,1 1 0,-1-1 0,1 0 0,0 0 0,-1 1 0,1-1 0,0 0 0,0 0 0,0 0 0,0 0 0,0 0 0,0 0 0,0 0 0,0 0 0,2 0 0,7 5 0,0-1 0,1-1 0,0 0 0,0 0 0,0-1 0,19 3 0,-15-3 0,-115-3 0,92-2 0,8-2 0,15-6 0,28-6 0,-34 13 0,18-7 0,42-7 0,-62 16 0,1-1 0,0 2 0,-1-1 0,1 1 0,0 0 0,-1 0 0,1 1 0,-1 0 0,1 1 0,13 4 0,-20-6 0,0 0 0,-1 0 0,1 1 0,0-1 0,0 0 0,0 1 0,0-1 0,0 1 0,0-1 0,-1 1 0,1-1 0,0 1 0,0 0 0,-1-1 0,1 1 0,0 0 0,-1 0 0,1 0 0,-1-1 0,1 1 0,-1 0 0,1 0 0,-1 0 0,0 0 0,1 0 0,-1 0 0,0 1 0,0-1 0,0 1 0,-1-1 0,0 0 0,1 1 0,-1-1 0,0 0 0,1 0 0,-1 1 0,0-1 0,0 0 0,0 0 0,0 0 0,0 0 0,0-1 0,-1 1 0,0 1 0,-7 3 0,0 0 0,0 0 0,0-1 0,-12 4 0,-80 23 0,34-12 0,91-16-1365,-12-3-5461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7:09.195"/>
    </inkml:context>
    <inkml:brush xml:id="br0">
      <inkml:brushProperty name="width" value="0.05" units="cm"/>
      <inkml:brushProperty name="height" value="0.05" units="cm"/>
      <inkml:brushProperty name="color" value="#DDDDDD"/>
    </inkml:brush>
  </inkml:definitions>
  <inkml:trace contextRef="#ctx0" brushRef="#br0">212 0 24575,'-5'5'0,"-5"6"0,-7 5 0,-8 9 0,-1 5 0,1 2 0,3 0 0,7-1 0,0-6 0,-1-7 0,-3 2 0,2-1-8191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7:59.64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8:16.50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0 614 24575,'2'-5'0,"-1"1"0,1-1 0,0 1 0,0-1 0,0 1 0,1 0 0,-1 0 0,1 0 0,6-6 0,4-9 0,30-40 0,-36 51 0,0 0 0,0-1 0,-1 0 0,0 0 0,-1-1 0,0 0 0,0 0 0,5-17 0,-1 7 0,-6 18 0,-8 11 0,-2 2 0,-58 101 0,62-108 0,1 0 0,-1-1 0,0 0 0,0 0 0,0 1 0,0-2 0,0 1 0,-1 0 0,1-1 0,-1 1 0,0-1 0,1 0 0,-1 0 0,0-1 0,-7 3 0,-1 1 0,40-14 0,-19 7 0,0-1 0,0 0 0,0 0 0,0 0 0,0-1 0,-1-1 0,0 1 0,0-2 0,9-6 0,-17 12 0,0 0 0,1 0 0,-1 0 0,0-1 0,1 1 0,-1 0 0,0-1 0,0 1 0,0 0 0,1 0 0,-1-1 0,0 1 0,0 0 0,0-1 0,0 1 0,0-1 0,1 1 0,-1 0 0,0-1 0,0 1 0,0 0 0,0-1 0,0 1 0,0 0 0,0-1 0,0 1 0,-1-1 0,1 1 0,0 0 0,0-1 0,0 1 0,0 0 0,0-1 0,0 1 0,-1 0 0,1-1 0,-16-6 0,-20 4 0,35 3 0,-16-3 0,16 3 0,1-1 0,0 1 0,0 0 0,0 0 0,0-1 0,0 1 0,0 0 0,0 0 0,-1-1 0,1 1 0,0 0 0,0 0 0,0-1 0,0 1 0,0 0 0,0 0 0,0-1 0,0 1 0,1 0 0,-1 0 0,0-1 0,0 1 0,0 0 0,0 0 0,0-1 0,0 1 0,0 0 0,0 0 0,1 0 0,-1-1 0,0 1 0,0 0 0,0 0 0,1 0 0,-1-1 0,30-21 0,-12 10 0,34-46 0,-47 54 0,0-1 0,0 1 0,1 0 0,0 1 0,0 0 0,7-4 0,21-12 0,-22 10 0,-7 4 0,1 1 0,0 0 0,-1 0 0,1 1 0,1-1 0,9-3 0,-15 7 0,0 0 0,0 0 0,-1 0 0,1 0 0,0 0 0,-1 0 0,1 1 0,0-1 0,-1 0 0,1 0 0,0 1 0,-1-1 0,1 0 0,-1 1 0,1-1 0,0 1 0,-1-1 0,1 1 0,-1-1 0,1 1 0,-1-1 0,0 1 0,1-1 0,-1 1 0,1 0 0,-1-1 0,0 1 0,0 0 0,1-1 0,-1 1 0,0 0 0,0-1 0,0 1 0,0 0 0,0-1 0,0 1 0,0 0 0,0 0 0,0-1 0,0 1 0,0 0 0,0-1 0,0 1 0,-1 1 0,1 0 0,0 1 0,0-1 0,-1 1 0,1-1 0,-1 1 0,1-1 0,-1 1 0,0-1 0,0 0 0,0 1 0,0-1 0,-3 3 0,0-2 0,0-1 0,-1 0 0,1 1 0,-1-2 0,0 1 0,1 0 0,-1-1 0,0 0 0,0 0 0,0-1 0,0 1 0,0-1 0,0 0 0,0 0 0,0-1 0,-5-1 0,2 1 0,1 1 0,0 0 0,0 0 0,0 0 0,-1 1 0,-9 2 0,15-2 0,0 1 0,0-1 0,0 1 0,1-1 0,-1 1 0,0-1 0,1 1 0,-1 0 0,1 0 0,0 0 0,-1 0 0,1 0 0,0 0 0,0 0 0,1 0 0,-1 0 0,0 1 0,1-1 0,-1 0 0,1 1 0,0-1 0,-1 0 0,1 0 0,0 1 0,1-1 0,-1 0 0,0 1 0,2 3 0,-2-4 0,0 0 0,1 0 0,-1 0 0,1 0 0,0 0 0,0 0 0,0 0 0,0 0 0,0 0 0,0 0 0,0-1 0,1 1 0,2 3 0,-3-5 0,0 1 0,0 0 0,0-1 0,0 1 0,0-1 0,1 1 0,-1-1 0,0 1 0,0-1 0,0 0 0,1 0 0,-1 1 0,0-1 0,0 0 0,1 0 0,-1 0 0,0-1 0,0 1 0,1 0 0,-1 0 0,0-1 0,0 1 0,1 0 0,-1-1 0,1 0 0,14-7 0,-1-1 0,-1 0 0,0-1 0,0-1 0,-1 0 0,0-1 0,-1 0 0,15-19 0,-12-4 0,-14 31 0,1 0 0,-1 0 0,1 0 0,-1 1 0,1-1 0,0 0 0,0 1 0,0 0 0,1-1 0,-1 1 0,5-3 0,-5 3 0,1 1 0,0-1 0,-1 1 0,1-1 0,-1 0 0,0 0 0,3-6 0,-4 8 0,-1 1 0,0-1 0,0 0 0,0 1 0,0-1 0,0 0 0,0 0 0,0 1 0,0-1 0,0 0 0,0 0 0,0 1 0,-1-1 0,1 0 0,0 0 0,0 1 0,-1-1 0,1 0 0,0 1 0,-1-1 0,1 0 0,-1 1 0,1-1 0,-1 1 0,1-1 0,-1 1 0,1-1 0,-1 1 0,0-1 0,1 1 0,-1-1 0,0 1 0,1 0 0,-1 0 0,0-1 0,1 1 0,-1 0 0,0 0 0,0 0 0,-1-1 0,-7-2 0,-1-1 0,1 0 0,-15-9 0,21 12 0,0-1 0,1 0 0,-1 0 0,1 0 0,-1-1 0,1 1 0,0 0 0,0-1 0,0 0 0,0 1 0,1-1 0,-1 0 0,1 0 0,-1 0 0,-1-5 0,0 0 0,0 0 0,-1 0 0,0 0 0,0 1 0,-1 0 0,0 0 0,-1 0 0,1 0 0,-1 1 0,0 0 0,-1 0 0,1 1 0,-12-7 0,-7-8 0,24 18 0,0 1 0,0 0 0,0 0 0,-1 0 0,1 0 0,0 1 0,-1-1 0,1 0 0,0 0 0,-1 1 0,1-1 0,-1 1 0,1-1 0,-1 1 0,1 0 0,-1 0 0,0-1 0,1 1 0,-1 0 0,-2 1 0,3-1 0,0 1 0,0-1 0,0 1 0,0-1 0,0 1 0,0 0 0,0 0 0,1-1 0,-1 1 0,0 0 0,0 0 0,0 0 0,1 0 0,-1 0 0,0 0 0,1 0 0,-1 0 0,1 0 0,0 0 0,-1 2 0,0 1 0,0 0 0,0 0 0,1 0 0,0-1 0,-1 1 0,1 0 0,1 0 0,-1 0 0,0 0 0,1 0 0,0-1 0,0 1 0,0 0 0,1-1 0,2 7 0,1 1 0,1 0 0,-2 1 0,1-1 0,-2 1 0,0 0 0,0 0 0,-1 1 0,0-1 0,-1 17 0,1-11 0,0 0 0,0 0 0,7 21 0,-9-39 0,0 1 0,0-1 0,0 1 0,0 0 0,1-1 0,-1 1 0,0 0 0,0-1 0,0 1 0,1-1 0,-1 1 0,0-1 0,0 1 0,1 0 0,-1-1 0,1 1 0,-1-1 0,0 0 0,1 1 0,-1-1 0,1 1 0,-1-1 0,1 0 0,-1 1 0,1-1 0,-1 0 0,1 1 0,0-1 0,-1 0 0,1 0 0,-1 0 0,1 1 0,0-1 0,-1 0 0,1 0 0,0 0 0,0 0 0,0-1 0,1 0 0,0 0 0,-1-1 0,1 1 0,-1 0 0,0-1 0,0 1 0,1 0 0,-1-1 0,0 0 0,0 1 0,1-3 0,3-7 0,0 1 0,0-1 0,4-16 0,-2-16 0,-7 40 0,1 1 0,-1 0 0,0 0 0,0-1 0,0 1 0,0 0 0,-1 0 0,1-1 0,0 1 0,-1 0 0,0 0 0,1 0 0,-1-1 0,0 1 0,0 0 0,-2-2 0,3 4 0,0 0 0,0 0 0,-1 0 0,1 0 0,0-1 0,0 1 0,0 0 0,0 0 0,-1 0 0,1 0 0,0 0 0,0 0 0,0 0 0,0 0 0,-1 0 0,1 0 0,0 0 0,0 0 0,0 1 0,0-1 0,-1 0 0,1 0 0,0 0 0,0 0 0,0 0 0,0 0 0,0 0 0,-1 0 0,1 0 0,0 0 0,0 1 0,0-1 0,0 0 0,0 0 0,0 0 0,0 0 0,0 0 0,-1 1 0,1-1 0,0 0 0,0 0 0,0 0 0,0 0 0,0 1 0,0-1 0,0 0 0,0 0 0,0 0 0,-4 13 0,2-6 0,1-19 0,2-26 0,0 27 0,0 0 0,-1-1 0,-1 1 0,1 0 0,-5-18 0,5 28 0,0-1 0,-1 1 0,1 0 0,0 0 0,-1 0 0,1 0 0,-1 0 0,1 0 0,-1 0 0,0 0 0,1 0 0,-1 1 0,0-1 0,1 0 0,-1 0 0,0 0 0,0 1 0,0-1 0,0 0 0,0 1 0,0-1 0,0 1 0,0-1 0,0 1 0,0-1 0,0 1 0,0 0 0,0 0 0,0-1 0,0 1 0,0 0 0,-1 0 0,1 0 0,0 0 0,0 0 0,0 1 0,-2-1 0,1 1 0,0 0 0,0 0 0,0 0 0,1 0 0,-1 0 0,0 0 0,1 0 0,-1 1 0,0-1 0,1 1 0,0-1 0,-1 1 0,1-1 0,0 1 0,0 0 0,0 0 0,0-1 0,0 1 0,-1 4 0,-1 12 0,0-1 0,2 1 0,0-1 0,1 1 0,1 0 0,3 18 0,-4-35 0,0-1 0,0 1 0,0 0 0,0-1 0,0 1 0,0 0 0,0-1 0,1 1 0,-1 0 0,0-1 0,0 1 0,1 0 0,-1-1 0,0 1 0,1-1 0,-1 1 0,0-1 0,1 1 0,-1-1 0,2 1 0,6-5 0,-7 3 0,0 0 0,0 0 0,0-1 0,0 1 0,-1 0 0,1-1 0,0 1 0,-1-1 0,1 1 0,-1 0 0,0-1 0,1 1 0,-1-1 0,0 0 0,0 1 0,0-1 0,0 1 0,-1-2 0,1 1 0,0 1 0,0 0 0,-1-1 0,1 1 0,0 0 0,-1-1 0,1 1 0,-1 0 0,0 0 0,1 0 0,-1-1 0,0 1 0,0 0 0,0 0 0,0 0 0,0 0 0,0 0 0,0 0 0,0 1 0,0-1 0,0 0 0,0 1 0,-1-1 0,1 0 0,0 1 0,0-1 0,-1 1 0,1 0 0,0-1 0,-1 1 0,1 0 0,0 0 0,-1 0 0,1 0 0,-1 0 0,1 0 0,0 0 0,-1 1 0,1-1 0,0 0 0,-1 1 0,1-1 0,-2 2 0,0-1 0,0 1 0,0 0 0,0 0 0,0 0 0,0 0 0,0 1 0,1-1 0,-1 1 0,1 0 0,0-1 0,-1 1 0,1 0 0,1 0 0,-1 1 0,-2 4 0,3-5 0,-1 1 0,1-1 0,0 0 0,1 1 0,-1-1 0,1 1 0,-1-1 0,1 1 0,0-1 0,0 1 0,1-1 0,-1 1 0,1-1 0,-1 0 0,1 1 0,0-1 0,3 7 0,-2-8 0,0 0 0,0 0 0,0-1 0,0 1 0,0 0 0,0-1 0,0 1 0,0-1 0,1 1 0,-1-1 0,0 0 0,1 0 0,-1 0 0,1-1 0,0 1 0,-1 0 0,1-1 0,-1 0 0,1 0 0,0 0 0,-1 0 0,1 0 0,5-1 0,-6 1 0,1 0 0,-1-1 0,1 1 0,-1-1 0,0 0 0,1 1 0,-1-1 0,0 0 0,0-1 0,1 1 0,-1 0 0,0 0 0,0-1 0,0 1 0,-1-1 0,1 0 0,0 0 0,-1 0 0,1 1 0,-1-1 0,1-1 0,-1 1 0,0 0 0,0 0 0,0 0 0,0-1 0,0 1 0,0-4 0,9-15 0,-10 21 0,1-1 0,0 0 0,-1 0 0,1 1 0,0-1 0,0 0 0,0 1 0,0-1 0,-1 1 0,1-1 0,0 1 0,0-1 0,0 1 0,0 0 0,0 0 0,0-1 0,0 1 0,0 0 0,0 0 0,0 0 0,0 0 0,0 0 0,0 0 0,0 0 0,0 0 0,2 1 0,33 8 0,-18-3 0,-2-5 0,-12-1 0,-1 0 0,0 1 0,0-1 0,0 0 0,1 1 0,-1 0 0,0 0 0,0 0 0,0 0 0,0 0 0,4 3 0,-7-3 0,0-1 0,0 1 0,0-1 0,-1 0 0,1 1 0,0-1 0,0 0 0,0 1 0,-1-1 0,1 1 0,0-1 0,0 0 0,-1 0 0,1 1 0,0-1 0,-1 0 0,1 0 0,0 1 0,-1-1 0,1 0 0,-1 0 0,1 0 0,0 1 0,-1-1 0,1 0 0,-1 0 0,1 0 0,0 0 0,-1 0 0,1 0 0,-1 0 0,1 0 0,-1 0 0,1 0 0,0 0 0,-2 0 0,-18 2 0,-6 0 0,12 0 0,0-1 0,0-1 0,-1 0 0,1-1 0,0 0 0,-23-6 0,32 5 0,1-1 0,-1 0 0,1 0 0,0 0 0,0 0 0,0-1 0,0 1 0,1-1 0,0 0 0,-1 0 0,1 0 0,1-1 0,-4-6 0,0 0 0,0-1 0,1 0 0,0 0 0,-3-16 0,2-10 0,6 37 0,0 0 0,0-1 0,0 1 0,-1 0 0,1-1 0,1 1 0,-1 0 0,0-1 0,0 1 0,0 0 0,1 0 0,-1-1 0,1 1 0,-1 0 0,1 0 0,-1-1 0,1 1 0,0 0 0,-1 0 0,1 0 0,0 0 0,0 0 0,0 0 0,1-1 0,-1 2 0,-1 0 0,1 0 0,0 0 0,0 0 0,-1 0 0,1 0 0,0 0 0,0 0 0,-1 1 0,1-1 0,0 0 0,-1 0 0,1 1 0,0-1 0,-1 0 0,1 1 0,0-1 0,-1 1 0,1-1 0,-1 1 0,1-1 0,-1 1 0,1-1 0,-1 1 0,1 0 0,-1-1 0,1 1 0,-1-1 0,0 1 0,1 0 0,-1 0 0,0-1 0,0 1 0,0 0 0,1-1 0,-1 1 0,0 1 0,8 34 0,-8-32 0,1 3 0,1 0 0,0 0 0,0 0 0,0 0 0,1 0 0,-1 0 0,2-1 0,-1 1 0,1-1 0,0 0 0,0 0 0,1 0 0,8 8 0,-8-10 0,0-1 0,0 1 0,0-1 0,0 0 0,1-1 0,-1 1 0,1-1 0,0 0 0,-1-1 0,1 1 0,0-1 0,0 0 0,0 0 0,0-1 0,0 0 0,12-1 0,-16 1 0,0-1 0,0 1 0,0-1 0,0 0 0,0 1 0,0-1 0,0 0 0,0 0 0,0 0 0,-1 0 0,1-1 0,0 1 0,1-2 0,-2 2 0,-1 1 0,1-1 0,-1 1 0,1-1 0,-1 0 0,1 1 0,-1-1 0,1 0 0,-1 1 0,0-1 0,1 0 0,-1 0 0,0 1 0,0-1 0,0 0 0,1 0 0,-1 1 0,0-1 0,0 0 0,0 0 0,0 0 0,0 1 0,-1-1 0,1 0 0,0 0 0,0 1 0,0-1 0,-1 0 0,1 0 0,0 1 0,-1-1 0,1 0 0,0 1 0,-1-1 0,1 0 0,-2 0 0,2 0 0,0 1 0,-1 0 0,1 0 0,0-1 0,0 1 0,-1 0 0,1-1 0,0 1 0,-1 0 0,1 0 0,0-1 0,0 1 0,-1 0 0,1 0 0,-1 0 0,1 0 0,0 0 0,-1-1 0,1 1 0,0 0 0,-1 0 0,1 0 0,-1 0 0,1 0 0,0 0 0,-1 0 0,1 0 0,0 0 0,-1 0 0,1 1 0,-1-1 0,1 0 0,0 0 0,-1 0 0,1 0 0,0 0 0,-1 1 0,-7 16 0,4 21 0,5-35 0,-1-1 0,1 0 0,0 0 0,1 0 0,-1 0 0,0 0 0,0 0 0,1 0 0,-1 0 0,1 0 0,0 0 0,-1-1 0,1 1 0,0-1 0,0 1 0,0-1 0,0 0 0,0 0 0,1 0 0,-1 0 0,0 0 0,0 0 0,1-1 0,3 2 0,4-1 0,0 1 0,1-1 0,-1-1 0,13-1 0,-20-1 0,-8-4 0,-18-10 0,10 7 0,8 5 0,1-1 0,0 0 0,1 0 0,-1 0 0,-5-11 0,7 10 0,-1 1 0,0 0 0,-1 0 0,1 0 0,-5-4 0,5 9 0,3 8 0,4 7 0,-1-9 0,0-1 0,1 0 0,0-1 0,0 1 0,1-1 0,-1 1 0,1-1 0,0-1 0,0 1 0,7 3 0,-6-3 0,0 0 0,0 0 0,-1 0 0,1 1 0,-1 0 0,8 9 0,-61-56 0,35 29 0,1-1 0,1-1 0,-10-16 0,17 24 0,1 0 0,0 0 0,1 0 0,-1-1 0,1 1 0,1-1 0,-1 1 0,1-1 0,0-15 0,2-40-1365,-1 44-5461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5:48.698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05.965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09.560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12.078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05:06:13.323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E63C-7579-A22C-3698-C2DB0E249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572B5-DD08-0E5E-68F5-51357DF7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E2AC-5225-C123-9D07-8812FE6D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C342-0D00-BA8F-D210-4EDDDFC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7B53-462D-93D4-7B8C-917F1246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F543-FF00-B5FF-8CE1-8CB6901F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7811C-607F-A7CE-E57C-50C9132F2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0210-FC44-4B76-14A2-4A37E8A7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4B49-B2BD-FDCF-8561-00262C4E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E32F6-98D4-8C62-7A32-D5E10F81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4E903-70B5-B0B8-8F1F-1B43D8962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A9B9C-D42A-2919-2E71-26039179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4649-C3DD-ADF7-C4E5-6FD39EF0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9B3C-3325-24BE-85EA-56152E38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C3EE-F344-DEB2-6030-DE8B6A4F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348C-A4BF-09C4-3C8E-D1173EBB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71FB-C87B-87B6-7A5C-2820ABB0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7332-D1AC-EDE6-625D-A0F52634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FCF5-E98F-012E-C85C-9388F61D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898A-FFF9-29CC-ACD0-C2889B01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654B-90B1-F585-4439-715C0B1F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D624-B858-8FC5-4D0B-0D1B07B8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513CB-261C-8417-F6A1-7FD67BE8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A1F4-2BEA-A1C4-5660-58A14014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E088-9E76-AC73-FBE2-0B95359E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BED9-63EF-B778-1515-39EA66F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B5AC-4345-F329-966E-915801F8F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270E-C800-9569-5B38-FB87C8EAE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92897-B9ED-DC2C-684B-AA891E4D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24605-D2D9-66BE-2DB5-F456A2FC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10D1-4CD5-6315-A4BC-93CC0A77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6B81-F0CA-C79F-0416-A9D15523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E940C-963B-07F2-B0E1-7415AF62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2CFF5-A8F8-A8FC-471B-3ABCA0A2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67C50-0E38-724E-77BD-3AFB6D32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AB2DE-DA31-0430-1054-1A6923485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E692A-BCA3-ED89-9AA2-16819816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A7C98-9E93-9A04-962F-D7118362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5AA3B-4CEF-6692-F4C2-F10B02AE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5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599D-B5FF-7B76-AE0C-32FE5CC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5675-5A30-79C4-B922-4A69F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19A22-9442-222D-678A-4C271D1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420A5-6D7C-0A14-19C4-3BACD8CA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C8DA8-EFFF-95CA-9BCE-4A4B5E49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613BF-C994-4810-E7D3-EEB2D285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E629-6558-D115-8E64-D44BD26D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5021-9695-3DB9-5882-78FF3394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675-7AE3-2098-3C75-A067ECD5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9536-2ECA-22FA-75DE-259A1943C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4E48-ABE4-8794-B85F-9E2EB264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3F9B-6AD4-DE1A-D2E0-E9CA0CEA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00BB-3A1D-365A-AD7B-0AAEA94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EC1D-80F1-E7AD-423E-241C1E80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9A92F-06ED-8E1C-33DD-767E0D1C9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D2FD-55CE-1322-8E30-67798271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EB2C8-9B94-0F12-9653-0CCCCFA8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0383-1504-3869-06CA-D2EE70E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8B9F-3E25-1BF5-456E-934E5B69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DB10F-6ACD-1964-7CE8-230B7B98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1943-F958-E843-B483-4BC4BBF7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7E72-EAF7-878B-3F65-6367A80C5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716C-927C-432D-80B3-7B1089DB4A7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8F31-813B-80DE-C592-6FAF456B2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8DE1-3757-DE23-2E1D-1DEB2E839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CC1B-FE52-49D7-9784-0FE4AB01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9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3.xml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12" Type="http://schemas.openxmlformats.org/officeDocument/2006/relationships/customXml" Target="../ink/ink12.xml"/><Relationship Id="rId2" Type="http://schemas.openxmlformats.org/officeDocument/2006/relationships/image" Target="../media/image7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customXml" Target="../ink/ink6.xml"/><Relationship Id="rId15" Type="http://schemas.openxmlformats.org/officeDocument/2006/relationships/customXml" Target="../ink/ink15.xml"/><Relationship Id="rId10" Type="http://schemas.openxmlformats.org/officeDocument/2006/relationships/customXml" Target="../ink/ink11.xml"/><Relationship Id="rId4" Type="http://schemas.openxmlformats.org/officeDocument/2006/relationships/image" Target="../media/image8.png"/><Relationship Id="rId9" Type="http://schemas.openxmlformats.org/officeDocument/2006/relationships/customXml" Target="../ink/ink10.xml"/><Relationship Id="rId1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599111-C074-ACA6-6143-7C48163EE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16E6FF-21E5-D4C3-4A22-102ED4A47E0C}"/>
                  </a:ext>
                </a:extLst>
              </p14:cNvPr>
              <p14:cNvContentPartPr/>
              <p14:nvPr/>
            </p14:nvContentPartPr>
            <p14:xfrm>
              <a:off x="6381825" y="376252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16E6FF-21E5-D4C3-4A22-102ED4A47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2825" y="37535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08778F-77B3-73D8-E512-64F6E06DE20E}"/>
                  </a:ext>
                </a:extLst>
              </p14:cNvPr>
              <p14:cNvContentPartPr/>
              <p14:nvPr/>
            </p14:nvContentPartPr>
            <p14:xfrm>
              <a:off x="6296145" y="3743085"/>
              <a:ext cx="76680" cy="95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08778F-77B3-73D8-E512-64F6E06DE2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7145" y="3734085"/>
                <a:ext cx="94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30ABAE-4FAB-23E0-7D7F-FCC99A1F8EB0}"/>
                  </a:ext>
                </a:extLst>
              </p14:cNvPr>
              <p14:cNvContentPartPr/>
              <p14:nvPr/>
            </p14:nvContentPartPr>
            <p14:xfrm>
              <a:off x="6299030" y="384782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30ABAE-4FAB-23E0-7D7F-FCC99A1F8E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90030" y="3839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635D70-320B-8630-D776-A255EAF4560C}"/>
                  </a:ext>
                </a:extLst>
              </p14:cNvPr>
              <p14:cNvContentPartPr/>
              <p14:nvPr/>
            </p14:nvContentPartPr>
            <p14:xfrm>
              <a:off x="6299030" y="3627140"/>
              <a:ext cx="146880" cy="221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635D70-320B-8630-D776-A255EAF456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90030" y="3618140"/>
                <a:ext cx="16452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25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6E934-BD93-A3A7-F075-36320DB47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8B548-5510-02E5-A805-B0328F650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36B886-7CEB-90A5-E198-B8538A45FCCD}"/>
                  </a:ext>
                </a:extLst>
              </p14:cNvPr>
              <p14:cNvContentPartPr/>
              <p14:nvPr/>
            </p14:nvContentPartPr>
            <p14:xfrm>
              <a:off x="10506328" y="243515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36B886-7CEB-90A5-E198-B8538A45F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7328" y="2426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F8739C-588E-DCC6-97BE-3666D1B1644B}"/>
                  </a:ext>
                </a:extLst>
              </p14:cNvPr>
              <p14:cNvContentPartPr/>
              <p14:nvPr/>
            </p14:nvContentPartPr>
            <p14:xfrm>
              <a:off x="10487248" y="237899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F8739C-588E-DCC6-97BE-3666D1B164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8608" y="23703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DA4A92A-D36C-7771-0029-5635735E3E8C}"/>
              </a:ext>
            </a:extLst>
          </p:cNvPr>
          <p:cNvGrpSpPr/>
          <p:nvPr/>
        </p:nvGrpSpPr>
        <p:grpSpPr>
          <a:xfrm>
            <a:off x="10304719" y="2357315"/>
            <a:ext cx="307809" cy="129315"/>
            <a:chOff x="10304719" y="2357315"/>
            <a:chExt cx="307809" cy="12931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E6D19A-67BE-501D-3882-B200C590DD8F}"/>
                    </a:ext>
                  </a:extLst>
                </p14:cNvPr>
                <p14:cNvContentPartPr/>
                <p14:nvPr/>
              </p14:nvContentPartPr>
              <p14:xfrm>
                <a:off x="10478248" y="239771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E6D19A-67BE-501D-3882-B200C590DD8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69248" y="23887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CC4AB3-3AD2-4FD2-99E8-C691D8391001}"/>
                    </a:ext>
                  </a:extLst>
                </p14:cNvPr>
                <p14:cNvContentPartPr/>
                <p14:nvPr/>
              </p14:nvContentPartPr>
              <p14:xfrm>
                <a:off x="10487248" y="238835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CC4AB3-3AD2-4FD2-99E8-C691D83910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78608" y="23797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7BD118-8ED7-651D-75AE-8D3D40963DAC}"/>
                    </a:ext>
                  </a:extLst>
                </p14:cNvPr>
                <p14:cNvContentPartPr/>
                <p14:nvPr/>
              </p14:nvContentPartPr>
              <p14:xfrm>
                <a:off x="10487248" y="241643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7BD118-8ED7-651D-75AE-8D3D40963D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78608" y="24077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20722D-54A5-663B-98D5-339C494A2311}"/>
                    </a:ext>
                  </a:extLst>
                </p14:cNvPr>
                <p14:cNvContentPartPr/>
                <p14:nvPr/>
              </p14:nvContentPartPr>
              <p14:xfrm>
                <a:off x="10487248" y="241643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20722D-54A5-663B-98D5-339C494A23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78608" y="24077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D505DA-DCC8-A4C0-B899-B142F835AC51}"/>
                    </a:ext>
                  </a:extLst>
                </p14:cNvPr>
                <p14:cNvContentPartPr/>
                <p14:nvPr/>
              </p14:nvContentPartPr>
              <p14:xfrm>
                <a:off x="10478248" y="2416430"/>
                <a:ext cx="134280" cy="7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D505DA-DCC8-A4C0-B899-B142F835AC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69608" y="2407790"/>
                  <a:ext cx="151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00EC51-9F51-F2CE-B05A-7C65206DB14D}"/>
                    </a:ext>
                  </a:extLst>
                </p14:cNvPr>
                <p14:cNvContentPartPr/>
                <p14:nvPr/>
              </p14:nvContentPartPr>
              <p14:xfrm>
                <a:off x="10515688" y="245351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00EC51-9F51-F2CE-B05A-7C65206DB1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6688" y="2444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C73023-8351-9097-98D0-F99CE4C96B3A}"/>
                    </a:ext>
                  </a:extLst>
                </p14:cNvPr>
                <p14:cNvContentPartPr/>
                <p14:nvPr/>
              </p14:nvContentPartPr>
              <p14:xfrm>
                <a:off x="10478248" y="244451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C73023-8351-9097-98D0-F99CE4C96B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69248" y="2435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60F2F8-C936-B2C0-BB21-3421B1249D44}"/>
                    </a:ext>
                  </a:extLst>
                </p14:cNvPr>
                <p14:cNvContentPartPr/>
                <p14:nvPr/>
              </p14:nvContentPartPr>
              <p14:xfrm>
                <a:off x="10506328" y="2407430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60F2F8-C936-B2C0-BB21-3421B1249D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97328" y="2398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6D58C8-77C9-9B3D-98DD-7B1F754A6252}"/>
                    </a:ext>
                  </a:extLst>
                </p14:cNvPr>
                <p14:cNvContentPartPr/>
                <p14:nvPr/>
              </p14:nvContentPartPr>
              <p14:xfrm>
                <a:off x="10304719" y="2357315"/>
                <a:ext cx="259200" cy="10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6D58C8-77C9-9B3D-98DD-7B1F754A62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95719" y="2348675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527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F41A6-3DD0-E7BA-A1FE-912B12F18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FA9E5-AAF0-D0A4-A6A3-AE0AB3B91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6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35087-403A-7A93-DF90-EA1954DEA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3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039BE-0BC8-75E3-C006-4971E2795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6" b="124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8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Manikya Deepika Eadara</dc:creator>
  <cp:lastModifiedBy>Manikya Deepika Eadara</cp:lastModifiedBy>
  <cp:revision>1</cp:revision>
  <dcterms:created xsi:type="dcterms:W3CDTF">2023-05-07T04:55:19Z</dcterms:created>
  <dcterms:modified xsi:type="dcterms:W3CDTF">2023-05-07T05:09:12Z</dcterms:modified>
</cp:coreProperties>
</file>