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FFC000"/>
    <a:srgbClr val="004E80"/>
    <a:srgbClr val="005088"/>
    <a:srgbClr val="FFFFFF"/>
    <a:srgbClr val="001C26"/>
    <a:srgbClr val="F5A300"/>
    <a:srgbClr val="FDCA00"/>
    <a:srgbClr val="9C1C26"/>
    <a:srgbClr val="312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>
        <p:scale>
          <a:sx n="80" d="100"/>
          <a:sy n="80" d="100"/>
        </p:scale>
        <p:origin x="183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xmlns="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0208" y="3738690"/>
            <a:ext cx="2497251" cy="1431462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251" h="1431462">
                <a:moveTo>
                  <a:pt x="2110" y="126300"/>
                </a:moveTo>
                <a:cubicBezTo>
                  <a:pt x="33489" y="88331"/>
                  <a:pt x="562906" y="-21583"/>
                  <a:pt x="834745" y="3751"/>
                </a:cubicBezTo>
                <a:cubicBezTo>
                  <a:pt x="1106584" y="29085"/>
                  <a:pt x="1337028" y="56641"/>
                  <a:pt x="1614093" y="164007"/>
                </a:cubicBezTo>
                <a:cubicBezTo>
                  <a:pt x="1891158" y="271373"/>
                  <a:pt x="2492013" y="595507"/>
                  <a:pt x="2497136" y="647949"/>
                </a:cubicBezTo>
                <a:cubicBezTo>
                  <a:pt x="2502259" y="700391"/>
                  <a:pt x="2336045" y="1423063"/>
                  <a:pt x="2311578" y="1431159"/>
                </a:cubicBezTo>
                <a:cubicBezTo>
                  <a:pt x="2287111" y="1439255"/>
                  <a:pt x="2158115" y="1283129"/>
                  <a:pt x="2045533" y="1229923"/>
                </a:cubicBezTo>
                <a:cubicBezTo>
                  <a:pt x="1932951" y="1176717"/>
                  <a:pt x="1556638" y="996042"/>
                  <a:pt x="1331289" y="940474"/>
                </a:cubicBezTo>
                <a:cubicBezTo>
                  <a:pt x="1105940" y="884906"/>
                  <a:pt x="861552" y="882375"/>
                  <a:pt x="693441" y="896515"/>
                </a:cubicBezTo>
                <a:cubicBezTo>
                  <a:pt x="525330" y="910655"/>
                  <a:pt x="345768" y="988585"/>
                  <a:pt x="322621" y="993566"/>
                </a:cubicBezTo>
                <a:cubicBezTo>
                  <a:pt x="299474" y="998547"/>
                  <a:pt x="-29269" y="164269"/>
                  <a:pt x="2110" y="126300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Schräge Eintrittsströmung: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Drallbehaftete</a:t>
            </a:r>
            <a:r>
              <a:rPr lang="de-DE" dirty="0" smtClean="0"/>
              <a:t> Strömung: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Inhomogener Temperaturverlauf:</a:t>
            </a:r>
          </a:p>
          <a:p>
            <a:pPr lvl="2"/>
            <a:r>
              <a:rPr lang="de-DE" dirty="0" smtClean="0"/>
              <a:t>Hot-Spot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94" y="1572917"/>
            <a:ext cx="3019498" cy="140242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95" y="4595055"/>
            <a:ext cx="2904543" cy="1548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95" y="2969030"/>
            <a:ext cx="2904544" cy="13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22847"/>
                  </p:ext>
                </p:extLst>
              </p:nvPr>
            </p:nvGraphicFramePr>
            <p:xfrm>
              <a:off x="251520" y="1628800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22847"/>
                  </p:ext>
                </p:extLst>
              </p:nvPr>
            </p:nvGraphicFramePr>
            <p:xfrm>
              <a:off x="251520" y="1628800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53123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19" y="3101144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21" y="3528851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19" y="4153547"/>
            <a:ext cx="3669333" cy="2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39618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19" y="3597876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90" y="3972366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10" y="4551692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357</Words>
  <Application>Microsoft Office PowerPoint</Application>
  <PresentationFormat>Bildschirmpräsentation (4:3)</PresentationFormat>
  <Paragraphs>164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79</cp:revision>
  <dcterms:created xsi:type="dcterms:W3CDTF">2009-12-23T09:42:49Z</dcterms:created>
  <dcterms:modified xsi:type="dcterms:W3CDTF">2017-07-05T11:43:02Z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