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81" r:id="rId3"/>
    <p:sldId id="282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57" r:id="rId19"/>
    <p:sldId id="265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88"/>
    <a:srgbClr val="FFFFFF"/>
    <a:srgbClr val="004E8A"/>
    <a:srgbClr val="001C26"/>
    <a:srgbClr val="F5A300"/>
    <a:srgbClr val="FDCA00"/>
    <a:srgbClr val="9C1C26"/>
    <a:srgbClr val="312C8C"/>
    <a:srgbClr val="00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3" autoAdjust="0"/>
    <p:restoredTop sz="91188" autoAdjust="0"/>
  </p:normalViewPr>
  <p:slideViewPr>
    <p:cSldViewPr snapToObjects="1">
      <p:cViewPr varScale="1">
        <p:scale>
          <a:sx n="45" d="100"/>
          <a:sy n="45" d="100"/>
        </p:scale>
        <p:origin x="7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5.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5.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2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44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06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11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593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95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4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3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5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1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856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C8844-D44E-4A34-A3E9-BBC46793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Setups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BDF4D-EA65-4EB5-9166-5B6F009B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Verschiedenen RBs</a:t>
            </a:r>
          </a:p>
        </p:txBody>
      </p:sp>
    </p:spTree>
    <p:extLst>
      <p:ext uri="{BB962C8B-B14F-4D97-AF65-F5344CB8AC3E}">
        <p14:creationId xmlns:p14="http://schemas.microsoft.com/office/powerpoint/2010/main" val="104311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061C2-25E2-4A53-BCDE-093C837A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mit Differenzen über Mixing Plane</a:t>
            </a:r>
          </a:p>
        </p:txBody>
      </p:sp>
    </p:spTree>
    <p:extLst>
      <p:ext uri="{BB962C8B-B14F-4D97-AF65-F5344CB8AC3E}">
        <p14:creationId xmlns:p14="http://schemas.microsoft.com/office/powerpoint/2010/main" val="231818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9A526-CE1D-48AD-8C37-10B31DD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C428F-6F17-477B-9503-2C9FE4D7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Durchgeführten </a:t>
            </a:r>
            <a:r>
              <a:rPr lang="de-DE" dirty="0" err="1"/>
              <a:t>Gittersstudien</a:t>
            </a:r>
            <a:r>
              <a:rPr lang="de-DE" dirty="0"/>
              <a:t>, Spalt, Verfeinerungen, ….</a:t>
            </a:r>
          </a:p>
          <a:p>
            <a:r>
              <a:rPr lang="de-DE" dirty="0"/>
              <a:t>Was es kann</a:t>
            </a:r>
          </a:p>
        </p:txBody>
      </p:sp>
    </p:spTree>
    <p:extLst>
      <p:ext uri="{BB962C8B-B14F-4D97-AF65-F5344CB8AC3E}">
        <p14:creationId xmlns:p14="http://schemas.microsoft.com/office/powerpoint/2010/main" val="589148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3BECD-9FC8-4139-AF9D-AAB9BD9A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Auswertungstool: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A3100-1EC4-4CA1-8073-DBF9AE2D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einfügen</a:t>
            </a:r>
          </a:p>
        </p:txBody>
      </p:sp>
    </p:spTree>
    <p:extLst>
      <p:ext uri="{BB962C8B-B14F-4D97-AF65-F5344CB8AC3E}">
        <p14:creationId xmlns:p14="http://schemas.microsoft.com/office/powerpoint/2010/main" val="172009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Zum Abrunden der Ergebnisse</a:t>
            </a:r>
          </a:p>
          <a:p>
            <a:r>
              <a:rPr lang="de-DE" dirty="0"/>
              <a:t>Unsere Hauptaussage</a:t>
            </a:r>
          </a:p>
        </p:txBody>
      </p:sp>
    </p:spTree>
    <p:extLst>
      <p:ext uri="{BB962C8B-B14F-4D97-AF65-F5344CB8AC3E}">
        <p14:creationId xmlns:p14="http://schemas.microsoft.com/office/powerpoint/2010/main" val="227503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29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Außendurchmesser: 50mm</a:t>
            </a:r>
          </a:p>
          <a:p>
            <a:r>
              <a:rPr lang="de-DE" dirty="0"/>
              <a:t>Innendurchmesser: 25mm</a:t>
            </a:r>
          </a:p>
          <a:p>
            <a:endParaRPr lang="de-DE" dirty="0"/>
          </a:p>
          <a:p>
            <a:r>
              <a:rPr lang="de-DE" u="sng" dirty="0"/>
              <a:t>Neu:</a:t>
            </a:r>
          </a:p>
          <a:p>
            <a:r>
              <a:rPr lang="de-DE" dirty="0"/>
              <a:t>Außendurchmesser: 300mm</a:t>
            </a:r>
          </a:p>
          <a:p>
            <a:r>
              <a:rPr lang="de-DE" dirty="0"/>
              <a:t>Innendurchmesser: 240mm</a:t>
            </a:r>
          </a:p>
          <a:p>
            <a:r>
              <a:rPr lang="de-DE" dirty="0"/>
              <a:t>Länge: 160mm </a:t>
            </a:r>
            <a:r>
              <a:rPr lang="de-DE"/>
              <a:t>(80mm/Domain)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876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Beispieltabelle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49674"/>
              </p:ext>
            </p:extLst>
          </p:nvPr>
        </p:nvGraphicFramePr>
        <p:xfrm>
          <a:off x="638256" y="1772816"/>
          <a:ext cx="682307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1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Total Druck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150000 </a:t>
                      </a:r>
                      <a:r>
                        <a:rPr lang="de-DE" dirty="0" err="1"/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192093,73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235217,984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271607,7134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332648,4631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384111,312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429448,1925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553124"/>
            <a:ext cx="929030" cy="929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230494"/>
            <a:ext cx="929030" cy="92903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624403"/>
            <a:ext cx="929030" cy="9290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880717"/>
            <a:ext cx="929030" cy="92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165370"/>
            <a:ext cx="929030" cy="9290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1772816"/>
            <a:ext cx="929030" cy="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9598F0-1E7C-41F5-AC85-FE84123C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 = </a:t>
            </a:r>
            <a:r>
              <a:rPr lang="de-DE" dirty="0" err="1"/>
              <a:t>const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10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101396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A39F9-9931-48BD-9CE6-A9A42797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9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Betriebspunkt,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 kg</a:t>
            </a:r>
          </a:p>
          <a:p>
            <a:r>
              <a:rPr lang="de-DE" dirty="0"/>
              <a:t>Strukturiert und unstrukturiert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Spaltverfeinerungen</a:t>
            </a:r>
          </a:p>
          <a:p>
            <a:r>
              <a:rPr lang="de-DE" dirty="0"/>
              <a:t>Y+</a:t>
            </a:r>
          </a:p>
          <a:p>
            <a:r>
              <a:rPr lang="de-DE" dirty="0"/>
              <a:t>Gitterstudie + </a:t>
            </a:r>
            <a:r>
              <a:rPr lang="de-DE" dirty="0" err="1"/>
              <a:t>abbildung</a:t>
            </a:r>
            <a:endParaRPr lang="de-DE" dirty="0"/>
          </a:p>
          <a:p>
            <a:r>
              <a:rPr lang="de-DE" dirty="0"/>
              <a:t>Ziel: netzunabhängige </a:t>
            </a:r>
            <a:r>
              <a:rPr lang="de-DE" dirty="0" err="1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8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301</Words>
  <Application>Microsoft Office PowerPoint</Application>
  <PresentationFormat>Bildschirmpräsentation (4:3)</PresentationFormat>
  <Paragraphs>130</Paragraphs>
  <Slides>18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Bitstream Charter</vt:lpstr>
      <vt:lpstr>Stafford</vt:lpstr>
      <vt:lpstr>Tahoma</vt:lpstr>
      <vt:lpstr>Wingdings</vt:lpstr>
      <vt:lpstr>Präsentationsvorlage_BWL9</vt:lpstr>
      <vt:lpstr>Sensitivität numerischer Vorhersagen des Wirkungsgrads von Hochdruckturbinen</vt:lpstr>
      <vt:lpstr>Gliederung</vt:lpstr>
      <vt:lpstr>Grundlagen: Thermodynamik</vt:lpstr>
      <vt:lpstr>Grundlagen: Wirkungsgrade (1)</vt:lpstr>
      <vt:lpstr>Grundlagen: Wirkungsgrade (2)</vt:lpstr>
      <vt:lpstr>Aachen-Turbine: Geometrie</vt:lpstr>
      <vt:lpstr>Aachen-Turbine: Setup</vt:lpstr>
      <vt:lpstr>Aachen-Turbine: Vorgehen</vt:lpstr>
      <vt:lpstr>Aachen-Turbine: Wirkungsgrade -vllt</vt:lpstr>
      <vt:lpstr>Kanalströmung: Geometrie </vt:lpstr>
      <vt:lpstr>Kanalströmung: Setups</vt:lpstr>
      <vt:lpstr>Kanalströmung: Mixing Plane</vt:lpstr>
      <vt:lpstr>Auswertungstool</vt:lpstr>
      <vt:lpstr>Auswertungstool: Demo</vt:lpstr>
      <vt:lpstr>Fazit</vt:lpstr>
      <vt:lpstr>PowerPoint-Präsentation</vt:lpstr>
      <vt:lpstr>Kanalströmung</vt:lpstr>
      <vt:lpstr>Beispieltabelle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Simon Lippert</cp:lastModifiedBy>
  <cp:revision>69</cp:revision>
  <dcterms:created xsi:type="dcterms:W3CDTF">2009-12-23T09:42:49Z</dcterms:created>
  <dcterms:modified xsi:type="dcterms:W3CDTF">2017-07-05T09:46:09Z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