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8"/>
    <a:srgbClr val="FFFFFF"/>
    <a:srgbClr val="004E8A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76" d="100"/>
          <a:sy n="76" d="100"/>
        </p:scale>
        <p:origin x="18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301</Words>
  <Application>Microsoft Office PowerPoint</Application>
  <PresentationFormat>Bildschirmpräsentation (4:3)</PresentationFormat>
  <Paragraphs>130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Bitstream Charter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69</cp:revision>
  <dcterms:created xsi:type="dcterms:W3CDTF">2009-12-23T09:42:49Z</dcterms:created>
  <dcterms:modified xsi:type="dcterms:W3CDTF">2017-07-05T09:44:39Z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