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81" r:id="rId3"/>
    <p:sldId id="282" r:id="rId4"/>
    <p:sldId id="294" r:id="rId5"/>
    <p:sldId id="283" r:id="rId6"/>
    <p:sldId id="284" r:id="rId7"/>
    <p:sldId id="285" r:id="rId8"/>
    <p:sldId id="296" r:id="rId9"/>
    <p:sldId id="297" r:id="rId10"/>
    <p:sldId id="290" r:id="rId11"/>
    <p:sldId id="305" r:id="rId12"/>
    <p:sldId id="299" r:id="rId13"/>
    <p:sldId id="300" r:id="rId14"/>
    <p:sldId id="301" r:id="rId15"/>
    <p:sldId id="302" r:id="rId16"/>
    <p:sldId id="304" r:id="rId17"/>
    <p:sldId id="286" r:id="rId18"/>
    <p:sldId id="287" r:id="rId19"/>
    <p:sldId id="303" r:id="rId20"/>
    <p:sldId id="288" r:id="rId21"/>
    <p:sldId id="289" r:id="rId22"/>
    <p:sldId id="292" r:id="rId23"/>
    <p:sldId id="293" r:id="rId2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8A"/>
    <a:srgbClr val="005088"/>
    <a:srgbClr val="FFFFFF"/>
    <a:srgbClr val="001C26"/>
    <a:srgbClr val="F5A300"/>
    <a:srgbClr val="FDCA00"/>
    <a:srgbClr val="9C1C26"/>
    <a:srgbClr val="312C8C"/>
    <a:srgbClr val="00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76" d="100"/>
          <a:sy n="76" d="100"/>
        </p:scale>
        <p:origin x="18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8.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8.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701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038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183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538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275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Drall</a:t>
            </a:r>
            <a:r>
              <a:rPr lang="de-DE" baseline="0" dirty="0"/>
              <a:t> + </a:t>
            </a:r>
            <a:r>
              <a:rPr lang="de-DE" baseline="0" dirty="0" err="1"/>
              <a:t>Temp</a:t>
            </a:r>
            <a:r>
              <a:rPr lang="de-DE" baseline="0" dirty="0"/>
              <a:t>.: </a:t>
            </a:r>
            <a:r>
              <a:rPr lang="de-DE" baseline="0" dirty="0" err="1"/>
              <a:t>pt</a:t>
            </a:r>
            <a:r>
              <a:rPr lang="de-DE" baseline="0" dirty="0"/>
              <a:t>-max.: </a:t>
            </a:r>
            <a:r>
              <a:rPr lang="de-DE" baseline="0"/>
              <a:t>-93,0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780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621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91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Markus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P_T: Leistung</a:t>
            </a:r>
            <a:r>
              <a:rPr lang="de-DE" baseline="0" dirty="0"/>
              <a:t> von Strömung an Turbine abgegeben</a:t>
            </a:r>
            <a:endParaRPr lang="de-DE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07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6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7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40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14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342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24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08.07.2017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08.07.2017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tud_logo">
            <a:extLst>
              <a:ext uri="{FF2B5EF4-FFF2-40B4-BE49-F238E27FC236}">
                <a16:creationId xmlns:a16="http://schemas.microsoft.com/office/drawing/2014/main" id="{97BD6C20-17F7-4576-925D-B6D7AA1D4E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6">
            <a:extLst>
              <a:ext uri="{FF2B5EF4-FFF2-40B4-BE49-F238E27FC236}">
                <a16:creationId xmlns:a16="http://schemas.microsoft.com/office/drawing/2014/main" id="{397B7ABA-4342-4C08-9DF6-A2D70EC171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9" name="Line 15">
            <a:extLst>
              <a:ext uri="{FF2B5EF4-FFF2-40B4-BE49-F238E27FC236}">
                <a16:creationId xmlns:a16="http://schemas.microsoft.com/office/drawing/2014/main" id="{D4BC9738-9868-46D2-A72F-694C04454C9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08.07.2017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2.xml"/><Relationship Id="rId7" Type="http://schemas.openxmlformats.org/officeDocument/2006/relationships/image" Target="../media/image18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21.png"/><Relationship Id="rId4" Type="http://schemas.openxmlformats.org/officeDocument/2006/relationships/tags" Target="../tags/tag13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9.png"/><Relationship Id="rId5" Type="http://schemas.openxmlformats.org/officeDocument/2006/relationships/tags" Target="../tags/tag5.xml"/><Relationship Id="rId10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.xml"/><Relationship Id="rId7" Type="http://schemas.openxmlformats.org/officeDocument/2006/relationships/image" Target="../media/image1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14.png"/><Relationship Id="rId4" Type="http://schemas.openxmlformats.org/officeDocument/2006/relationships/tags" Target="../tags/tag9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roup 188">
            <a:extLst>
              <a:ext uri="{FF2B5EF4-FFF2-40B4-BE49-F238E27FC236}">
                <a16:creationId xmlns:a16="http://schemas.microsoft.com/office/drawing/2014/main" id="{5F092BAD-9469-4E5F-B9A7-9446AA0777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23200" y="1487811"/>
            <a:ext cx="5696270" cy="4248468"/>
            <a:chOff x="0" y="12"/>
            <a:chExt cx="5760" cy="4296"/>
          </a:xfrm>
        </p:grpSpPr>
        <p:sp>
          <p:nvSpPr>
            <p:cNvPr id="542" name="Rectangle 190">
              <a:extLst>
                <a:ext uri="{FF2B5EF4-FFF2-40B4-BE49-F238E27FC236}">
                  <a16:creationId xmlns:a16="http://schemas.microsoft.com/office/drawing/2014/main" id="{2AD8FFEE-129D-4574-826E-5601FAA3B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332"/>
              <a:ext cx="4409" cy="34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0" name="AutoShape 187">
              <a:extLst>
                <a:ext uri="{FF2B5EF4-FFF2-40B4-BE49-F238E27FC236}">
                  <a16:creationId xmlns:a16="http://schemas.microsoft.com/office/drawing/2014/main" id="{7B4427F3-6D05-4422-BCE1-D7ACA4A27CF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2"/>
              <a:ext cx="5760" cy="4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1" name="Rectangle 189">
              <a:extLst>
                <a:ext uri="{FF2B5EF4-FFF2-40B4-BE49-F238E27FC236}">
                  <a16:creationId xmlns:a16="http://schemas.microsoft.com/office/drawing/2014/main" id="{2492393E-D735-40A1-AEE8-5CF575824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"/>
              <a:ext cx="5687" cy="42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3" name="Rectangle 191">
              <a:extLst>
                <a:ext uri="{FF2B5EF4-FFF2-40B4-BE49-F238E27FC236}">
                  <a16:creationId xmlns:a16="http://schemas.microsoft.com/office/drawing/2014/main" id="{88692CD9-B2EB-47D8-9F38-5D3A41536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332"/>
              <a:ext cx="4409" cy="3481"/>
            </a:xfrm>
            <a:prstGeom prst="rect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4" name="Line 192">
              <a:extLst>
                <a:ext uri="{FF2B5EF4-FFF2-40B4-BE49-F238E27FC236}">
                  <a16:creationId xmlns:a16="http://schemas.microsoft.com/office/drawing/2014/main" id="{D7BD0225-2E01-4CC0-9476-D3A078170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332"/>
              <a:ext cx="4409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5" name="Line 193">
              <a:extLst>
                <a:ext uri="{FF2B5EF4-FFF2-40B4-BE49-F238E27FC236}">
                  <a16:creationId xmlns:a16="http://schemas.microsoft.com/office/drawing/2014/main" id="{9FBA3BC2-FC65-4E5B-8B95-92F4AD212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3813"/>
              <a:ext cx="4409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6" name="Line 194">
              <a:extLst>
                <a:ext uri="{FF2B5EF4-FFF2-40B4-BE49-F238E27FC236}">
                  <a16:creationId xmlns:a16="http://schemas.microsoft.com/office/drawing/2014/main" id="{4F247765-6E5B-403A-ADA7-1A30C939B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9" y="332"/>
              <a:ext cx="0" cy="3481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7" name="Line 195">
              <a:extLst>
                <a:ext uri="{FF2B5EF4-FFF2-40B4-BE49-F238E27FC236}">
                  <a16:creationId xmlns:a16="http://schemas.microsoft.com/office/drawing/2014/main" id="{6952A45D-0C3D-47CC-AFDB-4FBFFCE8D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0" y="332"/>
              <a:ext cx="0" cy="3481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8" name="Line 196">
              <a:extLst>
                <a:ext uri="{FF2B5EF4-FFF2-40B4-BE49-F238E27FC236}">
                  <a16:creationId xmlns:a16="http://schemas.microsoft.com/office/drawing/2014/main" id="{F61D14A4-2079-47FF-8ADE-038B6E85D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3813"/>
              <a:ext cx="4409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9" name="Line 197">
              <a:extLst>
                <a:ext uri="{FF2B5EF4-FFF2-40B4-BE49-F238E27FC236}">
                  <a16:creationId xmlns:a16="http://schemas.microsoft.com/office/drawing/2014/main" id="{24990F4B-A040-4E4B-8B3C-91447D490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0" y="332"/>
              <a:ext cx="0" cy="3481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0" name="Line 198">
              <a:extLst>
                <a:ext uri="{FF2B5EF4-FFF2-40B4-BE49-F238E27FC236}">
                  <a16:creationId xmlns:a16="http://schemas.microsoft.com/office/drawing/2014/main" id="{2A20F54C-E036-42EB-93E9-4A5B7BB8AB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0" y="3770"/>
              <a:ext cx="0" cy="43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1" name="Line 199">
              <a:extLst>
                <a:ext uri="{FF2B5EF4-FFF2-40B4-BE49-F238E27FC236}">
                  <a16:creationId xmlns:a16="http://schemas.microsoft.com/office/drawing/2014/main" id="{48C5AE23-32F9-4DAC-98F0-2E68AA4AF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332"/>
              <a:ext cx="0" cy="4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2" name="Freeform 200">
              <a:extLst>
                <a:ext uri="{FF2B5EF4-FFF2-40B4-BE49-F238E27FC236}">
                  <a16:creationId xmlns:a16="http://schemas.microsoft.com/office/drawing/2014/main" id="{933CCC63-B96A-4624-9F80-DA1229722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3883"/>
              <a:ext cx="33" cy="97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3" name="Rectangle 201">
              <a:extLst>
                <a:ext uri="{FF2B5EF4-FFF2-40B4-BE49-F238E27FC236}">
                  <a16:creationId xmlns:a16="http://schemas.microsoft.com/office/drawing/2014/main" id="{3AB3C84F-3515-419D-93C5-6A927773A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" y="3966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4" name="Freeform 202">
              <a:extLst>
                <a:ext uri="{FF2B5EF4-FFF2-40B4-BE49-F238E27FC236}">
                  <a16:creationId xmlns:a16="http://schemas.microsoft.com/office/drawing/2014/main" id="{02F6F215-58D0-406F-8B9F-7C6274204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" y="3883"/>
              <a:ext cx="65" cy="100"/>
            </a:xfrm>
            <a:custGeom>
              <a:avLst/>
              <a:gdLst>
                <a:gd name="T0" fmla="*/ 73 w 79"/>
                <a:gd name="T1" fmla="*/ 0 h 122"/>
                <a:gd name="T2" fmla="*/ 12 w 79"/>
                <a:gd name="T3" fmla="*/ 0 h 122"/>
                <a:gd name="T4" fmla="*/ 3 w 79"/>
                <a:gd name="T5" fmla="*/ 64 h 122"/>
                <a:gd name="T6" fmla="*/ 17 w 79"/>
                <a:gd name="T7" fmla="*/ 64 h 122"/>
                <a:gd name="T8" fmla="*/ 39 w 79"/>
                <a:gd name="T9" fmla="*/ 53 h 122"/>
                <a:gd name="T10" fmla="*/ 64 w 79"/>
                <a:gd name="T11" fmla="*/ 82 h 122"/>
                <a:gd name="T12" fmla="*/ 39 w 79"/>
                <a:gd name="T13" fmla="*/ 109 h 122"/>
                <a:gd name="T14" fmla="*/ 14 w 79"/>
                <a:gd name="T15" fmla="*/ 89 h 122"/>
                <a:gd name="T16" fmla="*/ 0 w 79"/>
                <a:gd name="T17" fmla="*/ 89 h 122"/>
                <a:gd name="T18" fmla="*/ 7 w 79"/>
                <a:gd name="T19" fmla="*/ 108 h 122"/>
                <a:gd name="T20" fmla="*/ 39 w 79"/>
                <a:gd name="T21" fmla="*/ 122 h 122"/>
                <a:gd name="T22" fmla="*/ 79 w 79"/>
                <a:gd name="T23" fmla="*/ 80 h 122"/>
                <a:gd name="T24" fmla="*/ 41 w 79"/>
                <a:gd name="T25" fmla="*/ 40 h 122"/>
                <a:gd name="T26" fmla="*/ 19 w 79"/>
                <a:gd name="T27" fmla="*/ 47 h 122"/>
                <a:gd name="T28" fmla="*/ 24 w 79"/>
                <a:gd name="T29" fmla="*/ 14 h 122"/>
                <a:gd name="T30" fmla="*/ 73 w 79"/>
                <a:gd name="T31" fmla="*/ 14 h 122"/>
                <a:gd name="T32" fmla="*/ 73 w 79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122">
                  <a:moveTo>
                    <a:pt x="73" y="0"/>
                  </a:moveTo>
                  <a:lnTo>
                    <a:pt x="12" y="0"/>
                  </a:lnTo>
                  <a:lnTo>
                    <a:pt x="3" y="64"/>
                  </a:lnTo>
                  <a:lnTo>
                    <a:pt x="17" y="64"/>
                  </a:lnTo>
                  <a:cubicBezTo>
                    <a:pt x="24" y="56"/>
                    <a:pt x="29" y="53"/>
                    <a:pt x="39" y="53"/>
                  </a:cubicBezTo>
                  <a:cubicBezTo>
                    <a:pt x="54" y="53"/>
                    <a:pt x="64" y="64"/>
                    <a:pt x="64" y="82"/>
                  </a:cubicBezTo>
                  <a:cubicBezTo>
                    <a:pt x="64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4" y="89"/>
                  </a:cubicBezTo>
                  <a:lnTo>
                    <a:pt x="0" y="89"/>
                  </a:lnTo>
                  <a:cubicBezTo>
                    <a:pt x="2" y="99"/>
                    <a:pt x="3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79" y="105"/>
                    <a:pt x="79" y="80"/>
                  </a:cubicBezTo>
                  <a:cubicBezTo>
                    <a:pt x="79" y="56"/>
                    <a:pt x="64" y="40"/>
                    <a:pt x="41" y="40"/>
                  </a:cubicBezTo>
                  <a:cubicBezTo>
                    <a:pt x="33" y="40"/>
                    <a:pt x="26" y="42"/>
                    <a:pt x="19" y="47"/>
                  </a:cubicBezTo>
                  <a:lnTo>
                    <a:pt x="24" y="14"/>
                  </a:lnTo>
                  <a:lnTo>
                    <a:pt x="73" y="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5" name="Line 203">
              <a:extLst>
                <a:ext uri="{FF2B5EF4-FFF2-40B4-BE49-F238E27FC236}">
                  <a16:creationId xmlns:a16="http://schemas.microsoft.com/office/drawing/2014/main" id="{5D04217F-5327-4E56-9375-2439C68FF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1" y="3770"/>
              <a:ext cx="0" cy="43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6" name="Line 204">
              <a:extLst>
                <a:ext uri="{FF2B5EF4-FFF2-40B4-BE49-F238E27FC236}">
                  <a16:creationId xmlns:a16="http://schemas.microsoft.com/office/drawing/2014/main" id="{258C30A6-2D29-4AC8-9E0C-DC3B0090A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332"/>
              <a:ext cx="0" cy="4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7" name="Freeform 205">
              <a:extLst>
                <a:ext uri="{FF2B5EF4-FFF2-40B4-BE49-F238E27FC236}">
                  <a16:creationId xmlns:a16="http://schemas.microsoft.com/office/drawing/2014/main" id="{91FD71E0-D4C6-453F-B170-7D3F6A44C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" y="3883"/>
              <a:ext cx="34" cy="97"/>
            </a:xfrm>
            <a:custGeom>
              <a:avLst/>
              <a:gdLst>
                <a:gd name="T0" fmla="*/ 27 w 41"/>
                <a:gd name="T1" fmla="*/ 34 h 118"/>
                <a:gd name="T2" fmla="*/ 27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2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7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7" y="34"/>
                  </a:moveTo>
                  <a:lnTo>
                    <a:pt x="27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2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7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8" name="Rectangle 206">
              <a:extLst>
                <a:ext uri="{FF2B5EF4-FFF2-40B4-BE49-F238E27FC236}">
                  <a16:creationId xmlns:a16="http://schemas.microsoft.com/office/drawing/2014/main" id="{956E51E7-2E2A-4AE2-8983-839FA25E4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3966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9" name="Freeform 207">
              <a:extLst>
                <a:ext uri="{FF2B5EF4-FFF2-40B4-BE49-F238E27FC236}">
                  <a16:creationId xmlns:a16="http://schemas.microsoft.com/office/drawing/2014/main" id="{F772A705-89D7-4F41-A6A4-B828CB916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" y="3883"/>
              <a:ext cx="66" cy="100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7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7 w 80"/>
                <a:gd name="T19" fmla="*/ 108 h 122"/>
                <a:gd name="T20" fmla="*/ 39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7 h 122"/>
                <a:gd name="T28" fmla="*/ 25 w 80"/>
                <a:gd name="T29" fmla="*/ 14 h 122"/>
                <a:gd name="T30" fmla="*/ 74 w 80"/>
                <a:gd name="T31" fmla="*/ 14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7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4" y="40"/>
                    <a:pt x="42" y="40"/>
                  </a:cubicBezTo>
                  <a:cubicBezTo>
                    <a:pt x="33" y="40"/>
                    <a:pt x="27" y="42"/>
                    <a:pt x="20" y="47"/>
                  </a:cubicBezTo>
                  <a:lnTo>
                    <a:pt x="25" y="14"/>
                  </a:lnTo>
                  <a:lnTo>
                    <a:pt x="74" y="1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0" name="Freeform 208">
              <a:extLst>
                <a:ext uri="{FF2B5EF4-FFF2-40B4-BE49-F238E27FC236}">
                  <a16:creationId xmlns:a16="http://schemas.microsoft.com/office/drawing/2014/main" id="{539923FC-B971-42E1-830C-9A58C5657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2" y="3883"/>
              <a:ext cx="34" cy="97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1" name="Line 209">
              <a:extLst>
                <a:ext uri="{FF2B5EF4-FFF2-40B4-BE49-F238E27FC236}">
                  <a16:creationId xmlns:a16="http://schemas.microsoft.com/office/drawing/2014/main" id="{4C90D850-3573-44C0-857E-98A38A9F5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2" y="3770"/>
              <a:ext cx="0" cy="43"/>
            </a:xfrm>
            <a:prstGeom prst="lin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2" name="Line 210">
              <a:extLst>
                <a:ext uri="{FF2B5EF4-FFF2-40B4-BE49-F238E27FC236}">
                  <a16:creationId xmlns:a16="http://schemas.microsoft.com/office/drawing/2014/main" id="{4A8A3C67-6BB7-43C9-B35F-D8A0AA592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332"/>
              <a:ext cx="0" cy="44"/>
            </a:xfrm>
            <a:prstGeom prst="lin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3" name="Freeform 211">
              <a:extLst>
                <a:ext uri="{FF2B5EF4-FFF2-40B4-BE49-F238E27FC236}">
                  <a16:creationId xmlns:a16="http://schemas.microsoft.com/office/drawing/2014/main" id="{02C744EC-58C9-4AE2-8076-7C9FCB634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" y="3883"/>
              <a:ext cx="34" cy="97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4" name="Rectangle 212">
              <a:extLst>
                <a:ext uri="{FF2B5EF4-FFF2-40B4-BE49-F238E27FC236}">
                  <a16:creationId xmlns:a16="http://schemas.microsoft.com/office/drawing/2014/main" id="{137CFF2A-A2A2-492B-B551-3DBB1CE90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" y="3966"/>
              <a:ext cx="15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5" name="Freeform 213">
              <a:extLst>
                <a:ext uri="{FF2B5EF4-FFF2-40B4-BE49-F238E27FC236}">
                  <a16:creationId xmlns:a16="http://schemas.microsoft.com/office/drawing/2014/main" id="{26595C1C-90D9-405E-93EF-98D0EF7CD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9" y="3883"/>
              <a:ext cx="66" cy="100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7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7 w 80"/>
                <a:gd name="T19" fmla="*/ 108 h 122"/>
                <a:gd name="T20" fmla="*/ 39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7 h 122"/>
                <a:gd name="T28" fmla="*/ 24 w 80"/>
                <a:gd name="T29" fmla="*/ 14 h 122"/>
                <a:gd name="T30" fmla="*/ 74 w 80"/>
                <a:gd name="T31" fmla="*/ 14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7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4" y="40"/>
                    <a:pt x="42" y="40"/>
                  </a:cubicBezTo>
                  <a:cubicBezTo>
                    <a:pt x="33" y="40"/>
                    <a:pt x="27" y="42"/>
                    <a:pt x="20" y="47"/>
                  </a:cubicBezTo>
                  <a:lnTo>
                    <a:pt x="24" y="14"/>
                  </a:lnTo>
                  <a:lnTo>
                    <a:pt x="74" y="1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6" name="Freeform 214">
              <a:extLst>
                <a:ext uri="{FF2B5EF4-FFF2-40B4-BE49-F238E27FC236}">
                  <a16:creationId xmlns:a16="http://schemas.microsoft.com/office/drawing/2014/main" id="{5CDC5984-F7D9-4993-85EC-73017CFC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3883"/>
              <a:ext cx="65" cy="97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7" name="Line 215">
              <a:extLst>
                <a:ext uri="{FF2B5EF4-FFF2-40B4-BE49-F238E27FC236}">
                  <a16:creationId xmlns:a16="http://schemas.microsoft.com/office/drawing/2014/main" id="{878721ED-7380-4571-BF05-E96654839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4" y="3770"/>
              <a:ext cx="0" cy="43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8" name="Line 216">
              <a:extLst>
                <a:ext uri="{FF2B5EF4-FFF2-40B4-BE49-F238E27FC236}">
                  <a16:creationId xmlns:a16="http://schemas.microsoft.com/office/drawing/2014/main" id="{426078DA-DC4F-464B-AD7A-C422F7BB7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32"/>
              <a:ext cx="0" cy="4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9" name="Freeform 217">
              <a:extLst>
                <a:ext uri="{FF2B5EF4-FFF2-40B4-BE49-F238E27FC236}">
                  <a16:creationId xmlns:a16="http://schemas.microsoft.com/office/drawing/2014/main" id="{89E87233-AF50-4CB0-9742-7B8A77870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" y="3883"/>
              <a:ext cx="33" cy="97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0" name="Rectangle 218">
              <a:extLst>
                <a:ext uri="{FF2B5EF4-FFF2-40B4-BE49-F238E27FC236}">
                  <a16:creationId xmlns:a16="http://schemas.microsoft.com/office/drawing/2014/main" id="{2D9968AE-6542-49D1-BDD9-F6867BFE1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3966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1" name="Freeform 219">
              <a:extLst>
                <a:ext uri="{FF2B5EF4-FFF2-40B4-BE49-F238E27FC236}">
                  <a16:creationId xmlns:a16="http://schemas.microsoft.com/office/drawing/2014/main" id="{D76CDD36-49CF-45D3-8CDB-37EF1A3C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" y="3883"/>
              <a:ext cx="65" cy="100"/>
            </a:xfrm>
            <a:custGeom>
              <a:avLst/>
              <a:gdLst>
                <a:gd name="T0" fmla="*/ 73 w 79"/>
                <a:gd name="T1" fmla="*/ 0 h 122"/>
                <a:gd name="T2" fmla="*/ 12 w 79"/>
                <a:gd name="T3" fmla="*/ 0 h 122"/>
                <a:gd name="T4" fmla="*/ 3 w 79"/>
                <a:gd name="T5" fmla="*/ 64 h 122"/>
                <a:gd name="T6" fmla="*/ 17 w 79"/>
                <a:gd name="T7" fmla="*/ 64 h 122"/>
                <a:gd name="T8" fmla="*/ 39 w 79"/>
                <a:gd name="T9" fmla="*/ 53 h 122"/>
                <a:gd name="T10" fmla="*/ 64 w 79"/>
                <a:gd name="T11" fmla="*/ 82 h 122"/>
                <a:gd name="T12" fmla="*/ 39 w 79"/>
                <a:gd name="T13" fmla="*/ 109 h 122"/>
                <a:gd name="T14" fmla="*/ 14 w 79"/>
                <a:gd name="T15" fmla="*/ 89 h 122"/>
                <a:gd name="T16" fmla="*/ 0 w 79"/>
                <a:gd name="T17" fmla="*/ 89 h 122"/>
                <a:gd name="T18" fmla="*/ 7 w 79"/>
                <a:gd name="T19" fmla="*/ 108 h 122"/>
                <a:gd name="T20" fmla="*/ 39 w 79"/>
                <a:gd name="T21" fmla="*/ 122 h 122"/>
                <a:gd name="T22" fmla="*/ 79 w 79"/>
                <a:gd name="T23" fmla="*/ 80 h 122"/>
                <a:gd name="T24" fmla="*/ 41 w 79"/>
                <a:gd name="T25" fmla="*/ 40 h 122"/>
                <a:gd name="T26" fmla="*/ 19 w 79"/>
                <a:gd name="T27" fmla="*/ 47 h 122"/>
                <a:gd name="T28" fmla="*/ 24 w 79"/>
                <a:gd name="T29" fmla="*/ 14 h 122"/>
                <a:gd name="T30" fmla="*/ 73 w 79"/>
                <a:gd name="T31" fmla="*/ 14 h 122"/>
                <a:gd name="T32" fmla="*/ 73 w 79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122">
                  <a:moveTo>
                    <a:pt x="73" y="0"/>
                  </a:moveTo>
                  <a:lnTo>
                    <a:pt x="12" y="0"/>
                  </a:lnTo>
                  <a:lnTo>
                    <a:pt x="3" y="64"/>
                  </a:lnTo>
                  <a:lnTo>
                    <a:pt x="17" y="64"/>
                  </a:lnTo>
                  <a:cubicBezTo>
                    <a:pt x="24" y="56"/>
                    <a:pt x="29" y="53"/>
                    <a:pt x="39" y="53"/>
                  </a:cubicBezTo>
                  <a:cubicBezTo>
                    <a:pt x="54" y="53"/>
                    <a:pt x="64" y="64"/>
                    <a:pt x="64" y="82"/>
                  </a:cubicBezTo>
                  <a:cubicBezTo>
                    <a:pt x="64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4" y="89"/>
                  </a:cubicBezTo>
                  <a:lnTo>
                    <a:pt x="0" y="89"/>
                  </a:lnTo>
                  <a:cubicBezTo>
                    <a:pt x="2" y="99"/>
                    <a:pt x="3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79" y="105"/>
                    <a:pt x="79" y="80"/>
                  </a:cubicBezTo>
                  <a:cubicBezTo>
                    <a:pt x="79" y="56"/>
                    <a:pt x="64" y="40"/>
                    <a:pt x="41" y="40"/>
                  </a:cubicBezTo>
                  <a:cubicBezTo>
                    <a:pt x="33" y="40"/>
                    <a:pt x="26" y="42"/>
                    <a:pt x="19" y="47"/>
                  </a:cubicBezTo>
                  <a:lnTo>
                    <a:pt x="24" y="14"/>
                  </a:lnTo>
                  <a:lnTo>
                    <a:pt x="73" y="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2" name="Freeform 220">
              <a:extLst>
                <a:ext uri="{FF2B5EF4-FFF2-40B4-BE49-F238E27FC236}">
                  <a16:creationId xmlns:a16="http://schemas.microsoft.com/office/drawing/2014/main" id="{F7712179-AFE0-400E-88D1-0D2268619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" y="3883"/>
              <a:ext cx="64" cy="100"/>
            </a:xfrm>
            <a:custGeom>
              <a:avLst/>
              <a:gdLst>
                <a:gd name="T0" fmla="*/ 31 w 79"/>
                <a:gd name="T1" fmla="*/ 64 h 122"/>
                <a:gd name="T2" fmla="*/ 33 w 79"/>
                <a:gd name="T3" fmla="*/ 64 h 122"/>
                <a:gd name="T4" fmla="*/ 39 w 79"/>
                <a:gd name="T5" fmla="*/ 64 h 122"/>
                <a:gd name="T6" fmla="*/ 64 w 79"/>
                <a:gd name="T7" fmla="*/ 85 h 122"/>
                <a:gd name="T8" fmla="*/ 39 w 79"/>
                <a:gd name="T9" fmla="*/ 109 h 122"/>
                <a:gd name="T10" fmla="*/ 15 w 79"/>
                <a:gd name="T11" fmla="*/ 84 h 122"/>
                <a:gd name="T12" fmla="*/ 0 w 79"/>
                <a:gd name="T13" fmla="*/ 84 h 122"/>
                <a:gd name="T14" fmla="*/ 5 w 79"/>
                <a:gd name="T15" fmla="*/ 105 h 122"/>
                <a:gd name="T16" fmla="*/ 39 w 79"/>
                <a:gd name="T17" fmla="*/ 122 h 122"/>
                <a:gd name="T18" fmla="*/ 79 w 79"/>
                <a:gd name="T19" fmla="*/ 85 h 122"/>
                <a:gd name="T20" fmla="*/ 59 w 79"/>
                <a:gd name="T21" fmla="*/ 57 h 122"/>
                <a:gd name="T22" fmla="*/ 75 w 79"/>
                <a:gd name="T23" fmla="*/ 32 h 122"/>
                <a:gd name="T24" fmla="*/ 39 w 79"/>
                <a:gd name="T25" fmla="*/ 0 h 122"/>
                <a:gd name="T26" fmla="*/ 2 w 79"/>
                <a:gd name="T27" fmla="*/ 38 h 122"/>
                <a:gd name="T28" fmla="*/ 17 w 79"/>
                <a:gd name="T29" fmla="*/ 38 h 122"/>
                <a:gd name="T30" fmla="*/ 20 w 79"/>
                <a:gd name="T31" fmla="*/ 23 h 122"/>
                <a:gd name="T32" fmla="*/ 40 w 79"/>
                <a:gd name="T33" fmla="*/ 13 h 122"/>
                <a:gd name="T34" fmla="*/ 60 w 79"/>
                <a:gd name="T35" fmla="*/ 33 h 122"/>
                <a:gd name="T36" fmla="*/ 51 w 79"/>
                <a:gd name="T37" fmla="*/ 49 h 122"/>
                <a:gd name="T38" fmla="*/ 31 w 79"/>
                <a:gd name="T39" fmla="*/ 51 h 122"/>
                <a:gd name="T40" fmla="*/ 31 w 79"/>
                <a:gd name="T41" fmla="*/ 6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22">
                  <a:moveTo>
                    <a:pt x="31" y="64"/>
                  </a:moveTo>
                  <a:lnTo>
                    <a:pt x="33" y="64"/>
                  </a:lnTo>
                  <a:lnTo>
                    <a:pt x="39" y="64"/>
                  </a:lnTo>
                  <a:cubicBezTo>
                    <a:pt x="56" y="64"/>
                    <a:pt x="64" y="71"/>
                    <a:pt x="64" y="85"/>
                  </a:cubicBezTo>
                  <a:cubicBezTo>
                    <a:pt x="64" y="100"/>
                    <a:pt x="55" y="109"/>
                    <a:pt x="39" y="109"/>
                  </a:cubicBezTo>
                  <a:cubicBezTo>
                    <a:pt x="23" y="109"/>
                    <a:pt x="16" y="101"/>
                    <a:pt x="15" y="84"/>
                  </a:cubicBezTo>
                  <a:lnTo>
                    <a:pt x="0" y="84"/>
                  </a:lnTo>
                  <a:cubicBezTo>
                    <a:pt x="1" y="93"/>
                    <a:pt x="2" y="99"/>
                    <a:pt x="5" y="105"/>
                  </a:cubicBezTo>
                  <a:cubicBezTo>
                    <a:pt x="11" y="116"/>
                    <a:pt x="23" y="122"/>
                    <a:pt x="39" y="122"/>
                  </a:cubicBezTo>
                  <a:cubicBezTo>
                    <a:pt x="63" y="122"/>
                    <a:pt x="79" y="107"/>
                    <a:pt x="79" y="85"/>
                  </a:cubicBezTo>
                  <a:cubicBezTo>
                    <a:pt x="79" y="70"/>
                    <a:pt x="73" y="62"/>
                    <a:pt x="59" y="57"/>
                  </a:cubicBezTo>
                  <a:cubicBezTo>
                    <a:pt x="70" y="53"/>
                    <a:pt x="75" y="44"/>
                    <a:pt x="75" y="32"/>
                  </a:cubicBezTo>
                  <a:cubicBezTo>
                    <a:pt x="75" y="12"/>
                    <a:pt x="62" y="0"/>
                    <a:pt x="39" y="0"/>
                  </a:cubicBezTo>
                  <a:cubicBezTo>
                    <a:pt x="16" y="0"/>
                    <a:pt x="3" y="13"/>
                    <a:pt x="2" y="38"/>
                  </a:cubicBezTo>
                  <a:lnTo>
                    <a:pt x="17" y="38"/>
                  </a:lnTo>
                  <a:cubicBezTo>
                    <a:pt x="17" y="31"/>
                    <a:pt x="18" y="27"/>
                    <a:pt x="20" y="23"/>
                  </a:cubicBezTo>
                  <a:cubicBezTo>
                    <a:pt x="23" y="17"/>
                    <a:pt x="30" y="13"/>
                    <a:pt x="40" y="13"/>
                  </a:cubicBezTo>
                  <a:cubicBezTo>
                    <a:pt x="53" y="13"/>
                    <a:pt x="60" y="20"/>
                    <a:pt x="60" y="33"/>
                  </a:cubicBezTo>
                  <a:cubicBezTo>
                    <a:pt x="60" y="41"/>
                    <a:pt x="57" y="46"/>
                    <a:pt x="51" y="49"/>
                  </a:cubicBezTo>
                  <a:cubicBezTo>
                    <a:pt x="47" y="51"/>
                    <a:pt x="42" y="51"/>
                    <a:pt x="31" y="51"/>
                  </a:cubicBezTo>
                  <a:lnTo>
                    <a:pt x="31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3" name="Line 221">
              <a:extLst>
                <a:ext uri="{FF2B5EF4-FFF2-40B4-BE49-F238E27FC236}">
                  <a16:creationId xmlns:a16="http://schemas.microsoft.com/office/drawing/2014/main" id="{FE26F4E9-37CB-410C-90D3-7E829CD73F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770"/>
              <a:ext cx="0" cy="43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4" name="Line 222">
              <a:extLst>
                <a:ext uri="{FF2B5EF4-FFF2-40B4-BE49-F238E27FC236}">
                  <a16:creationId xmlns:a16="http://schemas.microsoft.com/office/drawing/2014/main" id="{1DE13AB8-60FF-40C6-8C96-57D653BDC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" y="332"/>
              <a:ext cx="0" cy="44"/>
            </a:xfrm>
            <a:prstGeom prst="line">
              <a:avLst/>
            </a:prstGeom>
            <a:noFill/>
            <a:ln w="11113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5" name="Freeform 223">
              <a:extLst>
                <a:ext uri="{FF2B5EF4-FFF2-40B4-BE49-F238E27FC236}">
                  <a16:creationId xmlns:a16="http://schemas.microsoft.com/office/drawing/2014/main" id="{E2DB7B52-E45A-43E5-8929-2FF537170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9" y="3883"/>
              <a:ext cx="33" cy="97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2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6" name="Rectangle 224">
              <a:extLst>
                <a:ext uri="{FF2B5EF4-FFF2-40B4-BE49-F238E27FC236}">
                  <a16:creationId xmlns:a16="http://schemas.microsoft.com/office/drawing/2014/main" id="{EAE1B65A-D21C-4927-A366-1C09D5B60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3966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7" name="Freeform 225">
              <a:extLst>
                <a:ext uri="{FF2B5EF4-FFF2-40B4-BE49-F238E27FC236}">
                  <a16:creationId xmlns:a16="http://schemas.microsoft.com/office/drawing/2014/main" id="{8CD331AF-F0FF-48FA-937D-E648498DF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3" y="3883"/>
              <a:ext cx="65" cy="100"/>
            </a:xfrm>
            <a:custGeom>
              <a:avLst/>
              <a:gdLst>
                <a:gd name="T0" fmla="*/ 73 w 79"/>
                <a:gd name="T1" fmla="*/ 0 h 122"/>
                <a:gd name="T2" fmla="*/ 12 w 79"/>
                <a:gd name="T3" fmla="*/ 0 h 122"/>
                <a:gd name="T4" fmla="*/ 3 w 79"/>
                <a:gd name="T5" fmla="*/ 64 h 122"/>
                <a:gd name="T6" fmla="*/ 17 w 79"/>
                <a:gd name="T7" fmla="*/ 64 h 122"/>
                <a:gd name="T8" fmla="*/ 38 w 79"/>
                <a:gd name="T9" fmla="*/ 53 h 122"/>
                <a:gd name="T10" fmla="*/ 64 w 79"/>
                <a:gd name="T11" fmla="*/ 82 h 122"/>
                <a:gd name="T12" fmla="*/ 38 w 79"/>
                <a:gd name="T13" fmla="*/ 109 h 122"/>
                <a:gd name="T14" fmla="*/ 14 w 79"/>
                <a:gd name="T15" fmla="*/ 89 h 122"/>
                <a:gd name="T16" fmla="*/ 0 w 79"/>
                <a:gd name="T17" fmla="*/ 89 h 122"/>
                <a:gd name="T18" fmla="*/ 7 w 79"/>
                <a:gd name="T19" fmla="*/ 108 h 122"/>
                <a:gd name="T20" fmla="*/ 39 w 79"/>
                <a:gd name="T21" fmla="*/ 122 h 122"/>
                <a:gd name="T22" fmla="*/ 79 w 79"/>
                <a:gd name="T23" fmla="*/ 80 h 122"/>
                <a:gd name="T24" fmla="*/ 41 w 79"/>
                <a:gd name="T25" fmla="*/ 40 h 122"/>
                <a:gd name="T26" fmla="*/ 19 w 79"/>
                <a:gd name="T27" fmla="*/ 47 h 122"/>
                <a:gd name="T28" fmla="*/ 24 w 79"/>
                <a:gd name="T29" fmla="*/ 14 h 122"/>
                <a:gd name="T30" fmla="*/ 73 w 79"/>
                <a:gd name="T31" fmla="*/ 14 h 122"/>
                <a:gd name="T32" fmla="*/ 73 w 79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122">
                  <a:moveTo>
                    <a:pt x="73" y="0"/>
                  </a:moveTo>
                  <a:lnTo>
                    <a:pt x="12" y="0"/>
                  </a:lnTo>
                  <a:lnTo>
                    <a:pt x="3" y="64"/>
                  </a:lnTo>
                  <a:lnTo>
                    <a:pt x="17" y="64"/>
                  </a:lnTo>
                  <a:cubicBezTo>
                    <a:pt x="24" y="56"/>
                    <a:pt x="29" y="53"/>
                    <a:pt x="38" y="53"/>
                  </a:cubicBezTo>
                  <a:cubicBezTo>
                    <a:pt x="54" y="53"/>
                    <a:pt x="64" y="64"/>
                    <a:pt x="64" y="82"/>
                  </a:cubicBezTo>
                  <a:cubicBezTo>
                    <a:pt x="64" y="99"/>
                    <a:pt x="54" y="109"/>
                    <a:pt x="38" y="109"/>
                  </a:cubicBezTo>
                  <a:cubicBezTo>
                    <a:pt x="26" y="109"/>
                    <a:pt x="18" y="102"/>
                    <a:pt x="14" y="89"/>
                  </a:cubicBezTo>
                  <a:lnTo>
                    <a:pt x="0" y="89"/>
                  </a:lnTo>
                  <a:cubicBezTo>
                    <a:pt x="2" y="99"/>
                    <a:pt x="3" y="103"/>
                    <a:pt x="7" y="108"/>
                  </a:cubicBezTo>
                  <a:cubicBezTo>
                    <a:pt x="13" y="117"/>
                    <a:pt x="25" y="122"/>
                    <a:pt x="39" y="122"/>
                  </a:cubicBezTo>
                  <a:cubicBezTo>
                    <a:pt x="63" y="122"/>
                    <a:pt x="79" y="105"/>
                    <a:pt x="79" y="80"/>
                  </a:cubicBezTo>
                  <a:cubicBezTo>
                    <a:pt x="79" y="56"/>
                    <a:pt x="64" y="40"/>
                    <a:pt x="41" y="40"/>
                  </a:cubicBezTo>
                  <a:cubicBezTo>
                    <a:pt x="33" y="40"/>
                    <a:pt x="26" y="42"/>
                    <a:pt x="19" y="47"/>
                  </a:cubicBezTo>
                  <a:lnTo>
                    <a:pt x="24" y="14"/>
                  </a:lnTo>
                  <a:lnTo>
                    <a:pt x="73" y="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8" name="Freeform 226">
              <a:extLst>
                <a:ext uri="{FF2B5EF4-FFF2-40B4-BE49-F238E27FC236}">
                  <a16:creationId xmlns:a16="http://schemas.microsoft.com/office/drawing/2014/main" id="{2373CD26-1E62-4959-B198-3F731AC670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8" y="3883"/>
              <a:ext cx="67" cy="97"/>
            </a:xfrm>
            <a:custGeom>
              <a:avLst/>
              <a:gdLst>
                <a:gd name="T0" fmla="*/ 50 w 82"/>
                <a:gd name="T1" fmla="*/ 90 h 118"/>
                <a:gd name="T2" fmla="*/ 50 w 82"/>
                <a:gd name="T3" fmla="*/ 118 h 118"/>
                <a:gd name="T4" fmla="*/ 65 w 82"/>
                <a:gd name="T5" fmla="*/ 118 h 118"/>
                <a:gd name="T6" fmla="*/ 65 w 82"/>
                <a:gd name="T7" fmla="*/ 90 h 118"/>
                <a:gd name="T8" fmla="*/ 82 w 82"/>
                <a:gd name="T9" fmla="*/ 90 h 118"/>
                <a:gd name="T10" fmla="*/ 82 w 82"/>
                <a:gd name="T11" fmla="*/ 77 h 118"/>
                <a:gd name="T12" fmla="*/ 65 w 82"/>
                <a:gd name="T13" fmla="*/ 77 h 118"/>
                <a:gd name="T14" fmla="*/ 65 w 82"/>
                <a:gd name="T15" fmla="*/ 0 h 118"/>
                <a:gd name="T16" fmla="*/ 54 w 82"/>
                <a:gd name="T17" fmla="*/ 0 h 118"/>
                <a:gd name="T18" fmla="*/ 0 w 82"/>
                <a:gd name="T19" fmla="*/ 74 h 118"/>
                <a:gd name="T20" fmla="*/ 0 w 82"/>
                <a:gd name="T21" fmla="*/ 90 h 118"/>
                <a:gd name="T22" fmla="*/ 50 w 82"/>
                <a:gd name="T23" fmla="*/ 90 h 118"/>
                <a:gd name="T24" fmla="*/ 50 w 82"/>
                <a:gd name="T25" fmla="*/ 77 h 118"/>
                <a:gd name="T26" fmla="*/ 13 w 82"/>
                <a:gd name="T27" fmla="*/ 77 h 118"/>
                <a:gd name="T28" fmla="*/ 50 w 82"/>
                <a:gd name="T29" fmla="*/ 25 h 118"/>
                <a:gd name="T30" fmla="*/ 50 w 82"/>
                <a:gd name="T31" fmla="*/ 7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118">
                  <a:moveTo>
                    <a:pt x="50" y="90"/>
                  </a:moveTo>
                  <a:lnTo>
                    <a:pt x="50" y="118"/>
                  </a:lnTo>
                  <a:lnTo>
                    <a:pt x="65" y="118"/>
                  </a:lnTo>
                  <a:lnTo>
                    <a:pt x="65" y="90"/>
                  </a:lnTo>
                  <a:lnTo>
                    <a:pt x="82" y="90"/>
                  </a:lnTo>
                  <a:lnTo>
                    <a:pt x="82" y="77"/>
                  </a:lnTo>
                  <a:lnTo>
                    <a:pt x="65" y="77"/>
                  </a:lnTo>
                  <a:lnTo>
                    <a:pt x="65" y="0"/>
                  </a:lnTo>
                  <a:lnTo>
                    <a:pt x="54" y="0"/>
                  </a:lnTo>
                  <a:lnTo>
                    <a:pt x="0" y="74"/>
                  </a:lnTo>
                  <a:lnTo>
                    <a:pt x="0" y="90"/>
                  </a:lnTo>
                  <a:lnTo>
                    <a:pt x="50" y="90"/>
                  </a:lnTo>
                  <a:close/>
                  <a:moveTo>
                    <a:pt x="50" y="77"/>
                  </a:moveTo>
                  <a:lnTo>
                    <a:pt x="13" y="77"/>
                  </a:lnTo>
                  <a:lnTo>
                    <a:pt x="50" y="25"/>
                  </a:lnTo>
                  <a:lnTo>
                    <a:pt x="50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9" name="Line 227">
              <a:extLst>
                <a:ext uri="{FF2B5EF4-FFF2-40B4-BE49-F238E27FC236}">
                  <a16:creationId xmlns:a16="http://schemas.microsoft.com/office/drawing/2014/main" id="{9457DAD8-C293-4D69-A498-4A43F4C56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9" y="3770"/>
              <a:ext cx="0" cy="43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0" name="Line 228">
              <a:extLst>
                <a:ext uri="{FF2B5EF4-FFF2-40B4-BE49-F238E27FC236}">
                  <a16:creationId xmlns:a16="http://schemas.microsoft.com/office/drawing/2014/main" id="{BA91B55C-6B9F-42BA-A259-9BBF69123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9" y="332"/>
              <a:ext cx="0" cy="4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1" name="Freeform 229">
              <a:extLst>
                <a:ext uri="{FF2B5EF4-FFF2-40B4-BE49-F238E27FC236}">
                  <a16:creationId xmlns:a16="http://schemas.microsoft.com/office/drawing/2014/main" id="{1EE27DCF-F34D-4E3C-A8DA-84E1B69C0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1" y="3883"/>
              <a:ext cx="33" cy="97"/>
            </a:xfrm>
            <a:custGeom>
              <a:avLst/>
              <a:gdLst>
                <a:gd name="T0" fmla="*/ 26 w 40"/>
                <a:gd name="T1" fmla="*/ 34 h 118"/>
                <a:gd name="T2" fmla="*/ 26 w 40"/>
                <a:gd name="T3" fmla="*/ 118 h 118"/>
                <a:gd name="T4" fmla="*/ 40 w 40"/>
                <a:gd name="T5" fmla="*/ 118 h 118"/>
                <a:gd name="T6" fmla="*/ 40 w 40"/>
                <a:gd name="T7" fmla="*/ 0 h 118"/>
                <a:gd name="T8" fmla="*/ 31 w 40"/>
                <a:gd name="T9" fmla="*/ 0 h 118"/>
                <a:gd name="T10" fmla="*/ 0 w 40"/>
                <a:gd name="T11" fmla="*/ 23 h 118"/>
                <a:gd name="T12" fmla="*/ 0 w 40"/>
                <a:gd name="T13" fmla="*/ 34 h 118"/>
                <a:gd name="T14" fmla="*/ 26 w 40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18">
                  <a:moveTo>
                    <a:pt x="26" y="34"/>
                  </a:moveTo>
                  <a:lnTo>
                    <a:pt x="26" y="118"/>
                  </a:lnTo>
                  <a:lnTo>
                    <a:pt x="40" y="118"/>
                  </a:lnTo>
                  <a:lnTo>
                    <a:pt x="40" y="0"/>
                  </a:lnTo>
                  <a:lnTo>
                    <a:pt x="31" y="0"/>
                  </a:lnTo>
                  <a:cubicBezTo>
                    <a:pt x="26" y="18"/>
                    <a:pt x="22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2" name="Rectangle 230">
              <a:extLst>
                <a:ext uri="{FF2B5EF4-FFF2-40B4-BE49-F238E27FC236}">
                  <a16:creationId xmlns:a16="http://schemas.microsoft.com/office/drawing/2014/main" id="{812BC61B-A974-4452-9439-C1D61498E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3966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3" name="Freeform 231">
              <a:extLst>
                <a:ext uri="{FF2B5EF4-FFF2-40B4-BE49-F238E27FC236}">
                  <a16:creationId xmlns:a16="http://schemas.microsoft.com/office/drawing/2014/main" id="{599CB9E1-5C5F-4F52-9CE2-60AC073D1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" y="3883"/>
              <a:ext cx="65" cy="100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8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8 w 80"/>
                <a:gd name="T19" fmla="*/ 108 h 122"/>
                <a:gd name="T20" fmla="*/ 40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7 h 122"/>
                <a:gd name="T28" fmla="*/ 25 w 80"/>
                <a:gd name="T29" fmla="*/ 14 h 122"/>
                <a:gd name="T30" fmla="*/ 74 w 80"/>
                <a:gd name="T31" fmla="*/ 14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8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9" y="102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3"/>
                    <a:pt x="8" y="108"/>
                  </a:cubicBezTo>
                  <a:cubicBezTo>
                    <a:pt x="14" y="117"/>
                    <a:pt x="26" y="122"/>
                    <a:pt x="40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5" y="40"/>
                    <a:pt x="42" y="40"/>
                  </a:cubicBezTo>
                  <a:cubicBezTo>
                    <a:pt x="34" y="40"/>
                    <a:pt x="27" y="42"/>
                    <a:pt x="20" y="47"/>
                  </a:cubicBezTo>
                  <a:lnTo>
                    <a:pt x="25" y="14"/>
                  </a:lnTo>
                  <a:lnTo>
                    <a:pt x="74" y="1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4" name="Freeform 232">
              <a:extLst>
                <a:ext uri="{FF2B5EF4-FFF2-40B4-BE49-F238E27FC236}">
                  <a16:creationId xmlns:a16="http://schemas.microsoft.com/office/drawing/2014/main" id="{D1A83DA7-0FDE-42D3-B58C-E3F42E22D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" y="3883"/>
              <a:ext cx="65" cy="100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7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7 w 80"/>
                <a:gd name="T19" fmla="*/ 108 h 122"/>
                <a:gd name="T20" fmla="*/ 39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7 h 122"/>
                <a:gd name="T28" fmla="*/ 24 w 80"/>
                <a:gd name="T29" fmla="*/ 14 h 122"/>
                <a:gd name="T30" fmla="*/ 74 w 80"/>
                <a:gd name="T31" fmla="*/ 14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7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4" y="40"/>
                    <a:pt x="42" y="40"/>
                  </a:cubicBezTo>
                  <a:cubicBezTo>
                    <a:pt x="33" y="40"/>
                    <a:pt x="27" y="42"/>
                    <a:pt x="20" y="47"/>
                  </a:cubicBezTo>
                  <a:lnTo>
                    <a:pt x="24" y="14"/>
                  </a:lnTo>
                  <a:lnTo>
                    <a:pt x="74" y="1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5" name="Line 233">
              <a:extLst>
                <a:ext uri="{FF2B5EF4-FFF2-40B4-BE49-F238E27FC236}">
                  <a16:creationId xmlns:a16="http://schemas.microsoft.com/office/drawing/2014/main" id="{BA986DEE-501E-4332-9794-01253790C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3497"/>
              <a:ext cx="43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6" name="Line 234">
              <a:extLst>
                <a:ext uri="{FF2B5EF4-FFF2-40B4-BE49-F238E27FC236}">
                  <a16:creationId xmlns:a16="http://schemas.microsoft.com/office/drawing/2014/main" id="{18D8C231-5DA4-4733-AD79-AE7B4B602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4" y="3497"/>
              <a:ext cx="45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7" name="Freeform 235">
              <a:extLst>
                <a:ext uri="{FF2B5EF4-FFF2-40B4-BE49-F238E27FC236}">
                  <a16:creationId xmlns:a16="http://schemas.microsoft.com/office/drawing/2014/main" id="{B8B5338E-A55B-43D9-BED6-DC9B0C64F6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" y="3451"/>
              <a:ext cx="63" cy="100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4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8" name="Rectangle 236">
              <a:extLst>
                <a:ext uri="{FF2B5EF4-FFF2-40B4-BE49-F238E27FC236}">
                  <a16:creationId xmlns:a16="http://schemas.microsoft.com/office/drawing/2014/main" id="{3E8E7BA6-FB7F-46AF-84C5-4092AD66C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3533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9" name="Freeform 237">
              <a:extLst>
                <a:ext uri="{FF2B5EF4-FFF2-40B4-BE49-F238E27FC236}">
                  <a16:creationId xmlns:a16="http://schemas.microsoft.com/office/drawing/2014/main" id="{D863A8B1-C1B2-4EEB-821B-A5D95F3EB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" y="3451"/>
              <a:ext cx="65" cy="96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0" name="Freeform 238">
              <a:extLst>
                <a:ext uri="{FF2B5EF4-FFF2-40B4-BE49-F238E27FC236}">
                  <a16:creationId xmlns:a16="http://schemas.microsoft.com/office/drawing/2014/main" id="{320542AE-C652-4BB7-8D73-955D706D4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" y="3451"/>
              <a:ext cx="66" cy="100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8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8 w 80"/>
                <a:gd name="T19" fmla="*/ 108 h 122"/>
                <a:gd name="T20" fmla="*/ 40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8 h 122"/>
                <a:gd name="T28" fmla="*/ 25 w 80"/>
                <a:gd name="T29" fmla="*/ 15 h 122"/>
                <a:gd name="T30" fmla="*/ 74 w 80"/>
                <a:gd name="T31" fmla="*/ 15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8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9" y="103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4"/>
                    <a:pt x="8" y="108"/>
                  </a:cubicBezTo>
                  <a:cubicBezTo>
                    <a:pt x="14" y="117"/>
                    <a:pt x="26" y="122"/>
                    <a:pt x="40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5" y="40"/>
                    <a:pt x="42" y="40"/>
                  </a:cubicBezTo>
                  <a:cubicBezTo>
                    <a:pt x="34" y="40"/>
                    <a:pt x="27" y="43"/>
                    <a:pt x="20" y="48"/>
                  </a:cubicBezTo>
                  <a:lnTo>
                    <a:pt x="25" y="15"/>
                  </a:lnTo>
                  <a:lnTo>
                    <a:pt x="74" y="15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1" name="Line 239">
              <a:extLst>
                <a:ext uri="{FF2B5EF4-FFF2-40B4-BE49-F238E27FC236}">
                  <a16:creationId xmlns:a16="http://schemas.microsoft.com/office/drawing/2014/main" id="{46826285-C581-41AB-A756-78710B2B0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2865"/>
              <a:ext cx="43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2" name="Line 240">
              <a:extLst>
                <a:ext uri="{FF2B5EF4-FFF2-40B4-BE49-F238E27FC236}">
                  <a16:creationId xmlns:a16="http://schemas.microsoft.com/office/drawing/2014/main" id="{D8390D9A-9624-426D-B43E-F19367FE3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4" y="2865"/>
              <a:ext cx="45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3" name="Freeform 241">
              <a:extLst>
                <a:ext uri="{FF2B5EF4-FFF2-40B4-BE49-F238E27FC236}">
                  <a16:creationId xmlns:a16="http://schemas.microsoft.com/office/drawing/2014/main" id="{01E938F9-A466-419A-A056-72FCCEA0B0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" y="2818"/>
              <a:ext cx="63" cy="100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3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4" name="Rectangle 242">
              <a:extLst>
                <a:ext uri="{FF2B5EF4-FFF2-40B4-BE49-F238E27FC236}">
                  <a16:creationId xmlns:a16="http://schemas.microsoft.com/office/drawing/2014/main" id="{55155090-75E1-40D8-8721-6EEB95DA0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2901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5" name="Freeform 243">
              <a:extLst>
                <a:ext uri="{FF2B5EF4-FFF2-40B4-BE49-F238E27FC236}">
                  <a16:creationId xmlns:a16="http://schemas.microsoft.com/office/drawing/2014/main" id="{EC209ABF-63BD-406A-8A03-FE2C04323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" y="2818"/>
              <a:ext cx="65" cy="97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6" name="Freeform 244">
              <a:extLst>
                <a:ext uri="{FF2B5EF4-FFF2-40B4-BE49-F238E27FC236}">
                  <a16:creationId xmlns:a16="http://schemas.microsoft.com/office/drawing/2014/main" id="{EE483119-B6BA-499B-A1B5-732D76AA74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" y="2818"/>
              <a:ext cx="64" cy="100"/>
            </a:xfrm>
            <a:custGeom>
              <a:avLst/>
              <a:gdLst>
                <a:gd name="T0" fmla="*/ 76 w 78"/>
                <a:gd name="T1" fmla="*/ 31 h 122"/>
                <a:gd name="T2" fmla="*/ 42 w 78"/>
                <a:gd name="T3" fmla="*/ 0 h 122"/>
                <a:gd name="T4" fmla="*/ 10 w 78"/>
                <a:gd name="T5" fmla="*/ 17 h 122"/>
                <a:gd name="T6" fmla="*/ 0 w 78"/>
                <a:gd name="T7" fmla="*/ 64 h 122"/>
                <a:gd name="T8" fmla="*/ 10 w 78"/>
                <a:gd name="T9" fmla="*/ 107 h 122"/>
                <a:gd name="T10" fmla="*/ 39 w 78"/>
                <a:gd name="T11" fmla="*/ 122 h 122"/>
                <a:gd name="T12" fmla="*/ 78 w 78"/>
                <a:gd name="T13" fmla="*/ 82 h 122"/>
                <a:gd name="T14" fmla="*/ 42 w 78"/>
                <a:gd name="T15" fmla="*/ 45 h 122"/>
                <a:gd name="T16" fmla="*/ 15 w 78"/>
                <a:gd name="T17" fmla="*/ 58 h 122"/>
                <a:gd name="T18" fmla="*/ 41 w 78"/>
                <a:gd name="T19" fmla="*/ 13 h 122"/>
                <a:gd name="T20" fmla="*/ 61 w 78"/>
                <a:gd name="T21" fmla="*/ 31 h 122"/>
                <a:gd name="T22" fmla="*/ 76 w 78"/>
                <a:gd name="T23" fmla="*/ 31 h 122"/>
                <a:gd name="T24" fmla="*/ 40 w 78"/>
                <a:gd name="T25" fmla="*/ 58 h 122"/>
                <a:gd name="T26" fmla="*/ 63 w 78"/>
                <a:gd name="T27" fmla="*/ 83 h 122"/>
                <a:gd name="T28" fmla="*/ 40 w 78"/>
                <a:gd name="T29" fmla="*/ 109 h 122"/>
                <a:gd name="T30" fmla="*/ 16 w 78"/>
                <a:gd name="T31" fmla="*/ 82 h 122"/>
                <a:gd name="T32" fmla="*/ 40 w 78"/>
                <a:gd name="T33" fmla="*/ 5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122">
                  <a:moveTo>
                    <a:pt x="76" y="31"/>
                  </a:moveTo>
                  <a:cubicBezTo>
                    <a:pt x="73" y="11"/>
                    <a:pt x="60" y="0"/>
                    <a:pt x="42" y="0"/>
                  </a:cubicBezTo>
                  <a:cubicBezTo>
                    <a:pt x="29" y="0"/>
                    <a:pt x="17" y="6"/>
                    <a:pt x="10" y="17"/>
                  </a:cubicBezTo>
                  <a:cubicBezTo>
                    <a:pt x="3" y="28"/>
                    <a:pt x="0" y="43"/>
                    <a:pt x="0" y="64"/>
                  </a:cubicBezTo>
                  <a:cubicBezTo>
                    <a:pt x="0" y="84"/>
                    <a:pt x="3" y="97"/>
                    <a:pt x="10" y="107"/>
                  </a:cubicBezTo>
                  <a:cubicBezTo>
                    <a:pt x="16" y="117"/>
                    <a:pt x="26" y="122"/>
                    <a:pt x="39" y="122"/>
                  </a:cubicBezTo>
                  <a:cubicBezTo>
                    <a:pt x="62" y="122"/>
                    <a:pt x="78" y="105"/>
                    <a:pt x="78" y="82"/>
                  </a:cubicBezTo>
                  <a:cubicBezTo>
                    <a:pt x="78" y="60"/>
                    <a:pt x="63" y="45"/>
                    <a:pt x="42" y="45"/>
                  </a:cubicBezTo>
                  <a:cubicBezTo>
                    <a:pt x="30" y="45"/>
                    <a:pt x="21" y="49"/>
                    <a:pt x="15" y="58"/>
                  </a:cubicBezTo>
                  <a:cubicBezTo>
                    <a:pt x="15" y="29"/>
                    <a:pt x="24" y="13"/>
                    <a:pt x="41" y="13"/>
                  </a:cubicBezTo>
                  <a:cubicBezTo>
                    <a:pt x="51" y="13"/>
                    <a:pt x="59" y="19"/>
                    <a:pt x="61" y="31"/>
                  </a:cubicBezTo>
                  <a:lnTo>
                    <a:pt x="76" y="31"/>
                  </a:lnTo>
                  <a:close/>
                  <a:moveTo>
                    <a:pt x="40" y="58"/>
                  </a:moveTo>
                  <a:cubicBezTo>
                    <a:pt x="54" y="58"/>
                    <a:pt x="63" y="67"/>
                    <a:pt x="63" y="83"/>
                  </a:cubicBezTo>
                  <a:cubicBezTo>
                    <a:pt x="63" y="98"/>
                    <a:pt x="53" y="109"/>
                    <a:pt x="40" y="109"/>
                  </a:cubicBezTo>
                  <a:cubicBezTo>
                    <a:pt x="26" y="109"/>
                    <a:pt x="16" y="98"/>
                    <a:pt x="16" y="82"/>
                  </a:cubicBezTo>
                  <a:cubicBezTo>
                    <a:pt x="16" y="68"/>
                    <a:pt x="26" y="58"/>
                    <a:pt x="40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7" name="Line 245">
              <a:extLst>
                <a:ext uri="{FF2B5EF4-FFF2-40B4-BE49-F238E27FC236}">
                  <a16:creationId xmlns:a16="http://schemas.microsoft.com/office/drawing/2014/main" id="{ABE5C1EC-E5DC-45B3-BBC9-C29AEB7B9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2232"/>
              <a:ext cx="43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8" name="Line 246">
              <a:extLst>
                <a:ext uri="{FF2B5EF4-FFF2-40B4-BE49-F238E27FC236}">
                  <a16:creationId xmlns:a16="http://schemas.microsoft.com/office/drawing/2014/main" id="{61681561-8F78-4B3D-BFCC-9BF33F677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4" y="2232"/>
              <a:ext cx="45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9" name="Freeform 247">
              <a:extLst>
                <a:ext uri="{FF2B5EF4-FFF2-40B4-BE49-F238E27FC236}">
                  <a16:creationId xmlns:a16="http://schemas.microsoft.com/office/drawing/2014/main" id="{112353E3-5E93-4BDB-8559-690A585644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" y="2186"/>
              <a:ext cx="63" cy="100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0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3"/>
                    <a:pt x="66" y="13"/>
                  </a:cubicBezTo>
                  <a:cubicBezTo>
                    <a:pt x="60" y="4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0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3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0" name="Rectangle 248">
              <a:extLst>
                <a:ext uri="{FF2B5EF4-FFF2-40B4-BE49-F238E27FC236}">
                  <a16:creationId xmlns:a16="http://schemas.microsoft.com/office/drawing/2014/main" id="{78BEA015-09EA-470F-9C31-3728EE21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2268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1" name="Freeform 249">
              <a:extLst>
                <a:ext uri="{FF2B5EF4-FFF2-40B4-BE49-F238E27FC236}">
                  <a16:creationId xmlns:a16="http://schemas.microsoft.com/office/drawing/2014/main" id="{03AA829C-DB58-426E-93AB-ECC67588E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" y="2186"/>
              <a:ext cx="65" cy="96"/>
            </a:xfrm>
            <a:custGeom>
              <a:avLst/>
              <a:gdLst>
                <a:gd name="T0" fmla="*/ 78 w 79"/>
                <a:gd name="T1" fmla="*/ 103 h 118"/>
                <a:gd name="T2" fmla="*/ 16 w 79"/>
                <a:gd name="T3" fmla="*/ 103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4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3"/>
                  </a:moveTo>
                  <a:lnTo>
                    <a:pt x="16" y="103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4"/>
                  </a:cubicBezTo>
                  <a:cubicBezTo>
                    <a:pt x="79" y="25"/>
                    <a:pt x="75" y="15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1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2" name="Freeform 250">
              <a:extLst>
                <a:ext uri="{FF2B5EF4-FFF2-40B4-BE49-F238E27FC236}">
                  <a16:creationId xmlns:a16="http://schemas.microsoft.com/office/drawing/2014/main" id="{1C485AA2-C566-4D05-9F7A-5EC8D01B3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" y="2186"/>
              <a:ext cx="65" cy="96"/>
            </a:xfrm>
            <a:custGeom>
              <a:avLst/>
              <a:gdLst>
                <a:gd name="T0" fmla="*/ 79 w 79"/>
                <a:gd name="T1" fmla="*/ 0 h 118"/>
                <a:gd name="T2" fmla="*/ 0 w 79"/>
                <a:gd name="T3" fmla="*/ 0 h 118"/>
                <a:gd name="T4" fmla="*/ 0 w 79"/>
                <a:gd name="T5" fmla="*/ 14 h 118"/>
                <a:gd name="T6" fmla="*/ 64 w 79"/>
                <a:gd name="T7" fmla="*/ 14 h 118"/>
                <a:gd name="T8" fmla="*/ 16 w 79"/>
                <a:gd name="T9" fmla="*/ 118 h 118"/>
                <a:gd name="T10" fmla="*/ 31 w 79"/>
                <a:gd name="T11" fmla="*/ 118 h 118"/>
                <a:gd name="T12" fmla="*/ 79 w 79"/>
                <a:gd name="T13" fmla="*/ 12 h 118"/>
                <a:gd name="T14" fmla="*/ 79 w 79"/>
                <a:gd name="T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18">
                  <a:moveTo>
                    <a:pt x="79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64" y="14"/>
                  </a:lnTo>
                  <a:cubicBezTo>
                    <a:pt x="36" y="54"/>
                    <a:pt x="24" y="79"/>
                    <a:pt x="16" y="118"/>
                  </a:cubicBezTo>
                  <a:lnTo>
                    <a:pt x="31" y="118"/>
                  </a:lnTo>
                  <a:cubicBezTo>
                    <a:pt x="38" y="80"/>
                    <a:pt x="53" y="48"/>
                    <a:pt x="79" y="12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3" name="Line 251">
              <a:extLst>
                <a:ext uri="{FF2B5EF4-FFF2-40B4-BE49-F238E27FC236}">
                  <a16:creationId xmlns:a16="http://schemas.microsoft.com/office/drawing/2014/main" id="{F2292E3A-2AF3-4D34-B1BA-BA5B34D72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1598"/>
              <a:ext cx="43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4" name="Line 252">
              <a:extLst>
                <a:ext uri="{FF2B5EF4-FFF2-40B4-BE49-F238E27FC236}">
                  <a16:creationId xmlns:a16="http://schemas.microsoft.com/office/drawing/2014/main" id="{D7FCA7E6-8C48-4A59-A681-6597E3292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4" y="1598"/>
              <a:ext cx="45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5" name="Freeform 253">
              <a:extLst>
                <a:ext uri="{FF2B5EF4-FFF2-40B4-BE49-F238E27FC236}">
                  <a16:creationId xmlns:a16="http://schemas.microsoft.com/office/drawing/2014/main" id="{DA4A23D3-97D1-412E-A17E-B6AA855841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" y="1551"/>
              <a:ext cx="63" cy="100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4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6" name="Rectangle 254">
              <a:extLst>
                <a:ext uri="{FF2B5EF4-FFF2-40B4-BE49-F238E27FC236}">
                  <a16:creationId xmlns:a16="http://schemas.microsoft.com/office/drawing/2014/main" id="{45C6496A-BCDD-4BC2-A250-D54AB1C98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1634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7" name="Freeform 255">
              <a:extLst>
                <a:ext uri="{FF2B5EF4-FFF2-40B4-BE49-F238E27FC236}">
                  <a16:creationId xmlns:a16="http://schemas.microsoft.com/office/drawing/2014/main" id="{5BBFA590-9948-4980-B898-3AA7745D1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" y="1551"/>
              <a:ext cx="65" cy="97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8" name="Freeform 256">
              <a:extLst>
                <a:ext uri="{FF2B5EF4-FFF2-40B4-BE49-F238E27FC236}">
                  <a16:creationId xmlns:a16="http://schemas.microsoft.com/office/drawing/2014/main" id="{28EB611B-E644-4A6A-AAB0-DA4716A00B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" y="1551"/>
              <a:ext cx="65" cy="100"/>
            </a:xfrm>
            <a:custGeom>
              <a:avLst/>
              <a:gdLst>
                <a:gd name="T0" fmla="*/ 59 w 79"/>
                <a:gd name="T1" fmla="*/ 56 h 122"/>
                <a:gd name="T2" fmla="*/ 75 w 79"/>
                <a:gd name="T3" fmla="*/ 32 h 122"/>
                <a:gd name="T4" fmla="*/ 39 w 79"/>
                <a:gd name="T5" fmla="*/ 0 h 122"/>
                <a:gd name="T6" fmla="*/ 4 w 79"/>
                <a:gd name="T7" fmla="*/ 32 h 122"/>
                <a:gd name="T8" fmla="*/ 20 w 79"/>
                <a:gd name="T9" fmla="*/ 56 h 122"/>
                <a:gd name="T10" fmla="*/ 0 w 79"/>
                <a:gd name="T11" fmla="*/ 85 h 122"/>
                <a:gd name="T12" fmla="*/ 39 w 79"/>
                <a:gd name="T13" fmla="*/ 122 h 122"/>
                <a:gd name="T14" fmla="*/ 79 w 79"/>
                <a:gd name="T15" fmla="*/ 86 h 122"/>
                <a:gd name="T16" fmla="*/ 59 w 79"/>
                <a:gd name="T17" fmla="*/ 56 h 122"/>
                <a:gd name="T18" fmla="*/ 39 w 79"/>
                <a:gd name="T19" fmla="*/ 13 h 122"/>
                <a:gd name="T20" fmla="*/ 60 w 79"/>
                <a:gd name="T21" fmla="*/ 32 h 122"/>
                <a:gd name="T22" fmla="*/ 39 w 79"/>
                <a:gd name="T23" fmla="*/ 50 h 122"/>
                <a:gd name="T24" fmla="*/ 19 w 79"/>
                <a:gd name="T25" fmla="*/ 32 h 122"/>
                <a:gd name="T26" fmla="*/ 39 w 79"/>
                <a:gd name="T27" fmla="*/ 13 h 122"/>
                <a:gd name="T28" fmla="*/ 39 w 79"/>
                <a:gd name="T29" fmla="*/ 63 h 122"/>
                <a:gd name="T30" fmla="*/ 64 w 79"/>
                <a:gd name="T31" fmla="*/ 86 h 122"/>
                <a:gd name="T32" fmla="*/ 39 w 79"/>
                <a:gd name="T33" fmla="*/ 109 h 122"/>
                <a:gd name="T34" fmla="*/ 15 w 79"/>
                <a:gd name="T35" fmla="*/ 86 h 122"/>
                <a:gd name="T36" fmla="*/ 39 w 79"/>
                <a:gd name="T37" fmla="*/ 6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" h="122">
                  <a:moveTo>
                    <a:pt x="59" y="56"/>
                  </a:moveTo>
                  <a:cubicBezTo>
                    <a:pt x="71" y="49"/>
                    <a:pt x="75" y="43"/>
                    <a:pt x="75" y="32"/>
                  </a:cubicBezTo>
                  <a:cubicBezTo>
                    <a:pt x="75" y="13"/>
                    <a:pt x="60" y="0"/>
                    <a:pt x="39" y="0"/>
                  </a:cubicBezTo>
                  <a:cubicBezTo>
                    <a:pt x="19" y="0"/>
                    <a:pt x="4" y="13"/>
                    <a:pt x="4" y="32"/>
                  </a:cubicBezTo>
                  <a:cubicBezTo>
                    <a:pt x="4" y="43"/>
                    <a:pt x="8" y="49"/>
                    <a:pt x="20" y="56"/>
                  </a:cubicBezTo>
                  <a:cubicBezTo>
                    <a:pt x="6" y="63"/>
                    <a:pt x="0" y="72"/>
                    <a:pt x="0" y="85"/>
                  </a:cubicBezTo>
                  <a:cubicBezTo>
                    <a:pt x="0" y="107"/>
                    <a:pt x="16" y="122"/>
                    <a:pt x="39" y="122"/>
                  </a:cubicBezTo>
                  <a:cubicBezTo>
                    <a:pt x="63" y="122"/>
                    <a:pt x="79" y="107"/>
                    <a:pt x="79" y="86"/>
                  </a:cubicBezTo>
                  <a:cubicBezTo>
                    <a:pt x="79" y="72"/>
                    <a:pt x="72" y="63"/>
                    <a:pt x="59" y="56"/>
                  </a:cubicBezTo>
                  <a:close/>
                  <a:moveTo>
                    <a:pt x="39" y="13"/>
                  </a:moveTo>
                  <a:cubicBezTo>
                    <a:pt x="52" y="13"/>
                    <a:pt x="60" y="20"/>
                    <a:pt x="60" y="32"/>
                  </a:cubicBezTo>
                  <a:cubicBezTo>
                    <a:pt x="60" y="43"/>
                    <a:pt x="52" y="50"/>
                    <a:pt x="39" y="50"/>
                  </a:cubicBezTo>
                  <a:cubicBezTo>
                    <a:pt x="27" y="50"/>
                    <a:pt x="19" y="43"/>
                    <a:pt x="19" y="32"/>
                  </a:cubicBezTo>
                  <a:cubicBezTo>
                    <a:pt x="19" y="20"/>
                    <a:pt x="27" y="13"/>
                    <a:pt x="39" y="13"/>
                  </a:cubicBezTo>
                  <a:close/>
                  <a:moveTo>
                    <a:pt x="39" y="63"/>
                  </a:moveTo>
                  <a:cubicBezTo>
                    <a:pt x="54" y="63"/>
                    <a:pt x="64" y="72"/>
                    <a:pt x="64" y="86"/>
                  </a:cubicBezTo>
                  <a:cubicBezTo>
                    <a:pt x="64" y="100"/>
                    <a:pt x="54" y="109"/>
                    <a:pt x="39" y="109"/>
                  </a:cubicBezTo>
                  <a:cubicBezTo>
                    <a:pt x="25" y="109"/>
                    <a:pt x="15" y="100"/>
                    <a:pt x="15" y="86"/>
                  </a:cubicBezTo>
                  <a:cubicBezTo>
                    <a:pt x="15" y="72"/>
                    <a:pt x="25" y="63"/>
                    <a:pt x="39" y="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9" name="Line 257">
              <a:extLst>
                <a:ext uri="{FF2B5EF4-FFF2-40B4-BE49-F238E27FC236}">
                  <a16:creationId xmlns:a16="http://schemas.microsoft.com/office/drawing/2014/main" id="{E89289FD-EB41-418D-A460-36F8BF6E9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966"/>
              <a:ext cx="43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0" name="Line 258">
              <a:extLst>
                <a:ext uri="{FF2B5EF4-FFF2-40B4-BE49-F238E27FC236}">
                  <a16:creationId xmlns:a16="http://schemas.microsoft.com/office/drawing/2014/main" id="{A557C034-E3C5-44D5-9F70-8833CC74E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4" y="966"/>
              <a:ext cx="45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1" name="Freeform 259">
              <a:extLst>
                <a:ext uri="{FF2B5EF4-FFF2-40B4-BE49-F238E27FC236}">
                  <a16:creationId xmlns:a16="http://schemas.microsoft.com/office/drawing/2014/main" id="{345B66C1-3454-4247-8266-5F9858322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" y="919"/>
              <a:ext cx="63" cy="100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3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2" name="Rectangle 260">
              <a:extLst>
                <a:ext uri="{FF2B5EF4-FFF2-40B4-BE49-F238E27FC236}">
                  <a16:creationId xmlns:a16="http://schemas.microsoft.com/office/drawing/2014/main" id="{40FCDC5B-8B43-4315-ADCD-321FF3D96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1002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3" name="Freeform 261">
              <a:extLst>
                <a:ext uri="{FF2B5EF4-FFF2-40B4-BE49-F238E27FC236}">
                  <a16:creationId xmlns:a16="http://schemas.microsoft.com/office/drawing/2014/main" id="{701B0ACA-62B8-40BA-93EC-755542754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" y="919"/>
              <a:ext cx="65" cy="97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4" name="Freeform 262">
              <a:extLst>
                <a:ext uri="{FF2B5EF4-FFF2-40B4-BE49-F238E27FC236}">
                  <a16:creationId xmlns:a16="http://schemas.microsoft.com/office/drawing/2014/main" id="{DFCE51A8-2AEE-42EF-98C2-7B37449A34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" y="919"/>
              <a:ext cx="64" cy="100"/>
            </a:xfrm>
            <a:custGeom>
              <a:avLst/>
              <a:gdLst>
                <a:gd name="T0" fmla="*/ 2 w 78"/>
                <a:gd name="T1" fmla="*/ 91 h 122"/>
                <a:gd name="T2" fmla="*/ 36 w 78"/>
                <a:gd name="T3" fmla="*/ 122 h 122"/>
                <a:gd name="T4" fmla="*/ 68 w 78"/>
                <a:gd name="T5" fmla="*/ 105 h 122"/>
                <a:gd name="T6" fmla="*/ 78 w 78"/>
                <a:gd name="T7" fmla="*/ 58 h 122"/>
                <a:gd name="T8" fmla="*/ 68 w 78"/>
                <a:gd name="T9" fmla="*/ 15 h 122"/>
                <a:gd name="T10" fmla="*/ 39 w 78"/>
                <a:gd name="T11" fmla="*/ 0 h 122"/>
                <a:gd name="T12" fmla="*/ 0 w 78"/>
                <a:gd name="T13" fmla="*/ 40 h 122"/>
                <a:gd name="T14" fmla="*/ 36 w 78"/>
                <a:gd name="T15" fmla="*/ 77 h 122"/>
                <a:gd name="T16" fmla="*/ 63 w 78"/>
                <a:gd name="T17" fmla="*/ 64 h 122"/>
                <a:gd name="T18" fmla="*/ 37 w 78"/>
                <a:gd name="T19" fmla="*/ 109 h 122"/>
                <a:gd name="T20" fmla="*/ 17 w 78"/>
                <a:gd name="T21" fmla="*/ 91 h 122"/>
                <a:gd name="T22" fmla="*/ 2 w 78"/>
                <a:gd name="T23" fmla="*/ 91 h 122"/>
                <a:gd name="T24" fmla="*/ 38 w 78"/>
                <a:gd name="T25" fmla="*/ 13 h 122"/>
                <a:gd name="T26" fmla="*/ 62 w 78"/>
                <a:gd name="T27" fmla="*/ 39 h 122"/>
                <a:gd name="T28" fmla="*/ 38 w 78"/>
                <a:gd name="T29" fmla="*/ 64 h 122"/>
                <a:gd name="T30" fmla="*/ 15 w 78"/>
                <a:gd name="T31" fmla="*/ 39 h 122"/>
                <a:gd name="T32" fmla="*/ 38 w 78"/>
                <a:gd name="T3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122">
                  <a:moveTo>
                    <a:pt x="2" y="91"/>
                  </a:moveTo>
                  <a:cubicBezTo>
                    <a:pt x="5" y="110"/>
                    <a:pt x="18" y="122"/>
                    <a:pt x="36" y="122"/>
                  </a:cubicBezTo>
                  <a:cubicBezTo>
                    <a:pt x="49" y="122"/>
                    <a:pt x="61" y="116"/>
                    <a:pt x="68" y="105"/>
                  </a:cubicBezTo>
                  <a:cubicBezTo>
                    <a:pt x="75" y="94"/>
                    <a:pt x="78" y="79"/>
                    <a:pt x="78" y="58"/>
                  </a:cubicBezTo>
                  <a:cubicBezTo>
                    <a:pt x="78" y="38"/>
                    <a:pt x="75" y="25"/>
                    <a:pt x="68" y="15"/>
                  </a:cubicBezTo>
                  <a:cubicBezTo>
                    <a:pt x="62" y="5"/>
                    <a:pt x="52" y="0"/>
                    <a:pt x="39" y="0"/>
                  </a:cubicBezTo>
                  <a:cubicBezTo>
                    <a:pt x="16" y="0"/>
                    <a:pt x="0" y="17"/>
                    <a:pt x="0" y="40"/>
                  </a:cubicBezTo>
                  <a:cubicBezTo>
                    <a:pt x="0" y="62"/>
                    <a:pt x="15" y="77"/>
                    <a:pt x="36" y="77"/>
                  </a:cubicBezTo>
                  <a:cubicBezTo>
                    <a:pt x="47" y="77"/>
                    <a:pt x="56" y="73"/>
                    <a:pt x="63" y="64"/>
                  </a:cubicBezTo>
                  <a:cubicBezTo>
                    <a:pt x="63" y="93"/>
                    <a:pt x="54" y="109"/>
                    <a:pt x="37" y="109"/>
                  </a:cubicBezTo>
                  <a:cubicBezTo>
                    <a:pt x="27" y="109"/>
                    <a:pt x="19" y="102"/>
                    <a:pt x="17" y="91"/>
                  </a:cubicBezTo>
                  <a:lnTo>
                    <a:pt x="2" y="91"/>
                  </a:lnTo>
                  <a:close/>
                  <a:moveTo>
                    <a:pt x="38" y="13"/>
                  </a:moveTo>
                  <a:cubicBezTo>
                    <a:pt x="52" y="13"/>
                    <a:pt x="62" y="24"/>
                    <a:pt x="62" y="39"/>
                  </a:cubicBezTo>
                  <a:cubicBezTo>
                    <a:pt x="62" y="54"/>
                    <a:pt x="52" y="64"/>
                    <a:pt x="38" y="64"/>
                  </a:cubicBezTo>
                  <a:cubicBezTo>
                    <a:pt x="24" y="64"/>
                    <a:pt x="15" y="54"/>
                    <a:pt x="15" y="39"/>
                  </a:cubicBezTo>
                  <a:cubicBezTo>
                    <a:pt x="15" y="24"/>
                    <a:pt x="25" y="13"/>
                    <a:pt x="38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5" name="Line 263">
              <a:extLst>
                <a:ext uri="{FF2B5EF4-FFF2-40B4-BE49-F238E27FC236}">
                  <a16:creationId xmlns:a16="http://schemas.microsoft.com/office/drawing/2014/main" id="{99F8AA96-B04F-4636-A843-C1D6AF6FD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332"/>
              <a:ext cx="43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6" name="Line 264">
              <a:extLst>
                <a:ext uri="{FF2B5EF4-FFF2-40B4-BE49-F238E27FC236}">
                  <a16:creationId xmlns:a16="http://schemas.microsoft.com/office/drawing/2014/main" id="{BB56453E-6E76-4524-BE18-584BC5010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4" y="332"/>
              <a:ext cx="45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7" name="Freeform 265">
              <a:extLst>
                <a:ext uri="{FF2B5EF4-FFF2-40B4-BE49-F238E27FC236}">
                  <a16:creationId xmlns:a16="http://schemas.microsoft.com/office/drawing/2014/main" id="{19F9D6AF-AC69-4289-83F4-D9AD54B72D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" y="285"/>
              <a:ext cx="63" cy="100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4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4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8" name="Rectangle 266">
              <a:extLst>
                <a:ext uri="{FF2B5EF4-FFF2-40B4-BE49-F238E27FC236}">
                  <a16:creationId xmlns:a16="http://schemas.microsoft.com/office/drawing/2014/main" id="{5783AC30-B211-4B77-8DFF-D31E5583E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" y="368"/>
              <a:ext cx="14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9" name="Freeform 267">
              <a:extLst>
                <a:ext uri="{FF2B5EF4-FFF2-40B4-BE49-F238E27FC236}">
                  <a16:creationId xmlns:a16="http://schemas.microsoft.com/office/drawing/2014/main" id="{A8DF3B35-1D13-47DE-997B-DD4649726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" y="285"/>
              <a:ext cx="65" cy="100"/>
            </a:xfrm>
            <a:custGeom>
              <a:avLst/>
              <a:gdLst>
                <a:gd name="T0" fmla="*/ 32 w 79"/>
                <a:gd name="T1" fmla="*/ 64 h 122"/>
                <a:gd name="T2" fmla="*/ 34 w 79"/>
                <a:gd name="T3" fmla="*/ 64 h 122"/>
                <a:gd name="T4" fmla="*/ 40 w 79"/>
                <a:gd name="T5" fmla="*/ 64 h 122"/>
                <a:gd name="T6" fmla="*/ 64 w 79"/>
                <a:gd name="T7" fmla="*/ 86 h 122"/>
                <a:gd name="T8" fmla="*/ 40 w 79"/>
                <a:gd name="T9" fmla="*/ 109 h 122"/>
                <a:gd name="T10" fmla="*/ 15 w 79"/>
                <a:gd name="T11" fmla="*/ 84 h 122"/>
                <a:gd name="T12" fmla="*/ 0 w 79"/>
                <a:gd name="T13" fmla="*/ 84 h 122"/>
                <a:gd name="T14" fmla="*/ 5 w 79"/>
                <a:gd name="T15" fmla="*/ 105 h 122"/>
                <a:gd name="T16" fmla="*/ 39 w 79"/>
                <a:gd name="T17" fmla="*/ 122 h 122"/>
                <a:gd name="T18" fmla="*/ 79 w 79"/>
                <a:gd name="T19" fmla="*/ 85 h 122"/>
                <a:gd name="T20" fmla="*/ 59 w 79"/>
                <a:gd name="T21" fmla="*/ 57 h 122"/>
                <a:gd name="T22" fmla="*/ 76 w 79"/>
                <a:gd name="T23" fmla="*/ 33 h 122"/>
                <a:gd name="T24" fmla="*/ 40 w 79"/>
                <a:gd name="T25" fmla="*/ 0 h 122"/>
                <a:gd name="T26" fmla="*/ 3 w 79"/>
                <a:gd name="T27" fmla="*/ 38 h 122"/>
                <a:gd name="T28" fmla="*/ 17 w 79"/>
                <a:gd name="T29" fmla="*/ 38 h 122"/>
                <a:gd name="T30" fmla="*/ 20 w 79"/>
                <a:gd name="T31" fmla="*/ 24 h 122"/>
                <a:gd name="T32" fmla="*/ 40 w 79"/>
                <a:gd name="T33" fmla="*/ 13 h 122"/>
                <a:gd name="T34" fmla="*/ 61 w 79"/>
                <a:gd name="T35" fmla="*/ 33 h 122"/>
                <a:gd name="T36" fmla="*/ 51 w 79"/>
                <a:gd name="T37" fmla="*/ 49 h 122"/>
                <a:gd name="T38" fmla="*/ 32 w 79"/>
                <a:gd name="T39" fmla="*/ 52 h 122"/>
                <a:gd name="T40" fmla="*/ 32 w 79"/>
                <a:gd name="T41" fmla="*/ 6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22">
                  <a:moveTo>
                    <a:pt x="32" y="64"/>
                  </a:moveTo>
                  <a:lnTo>
                    <a:pt x="34" y="64"/>
                  </a:lnTo>
                  <a:lnTo>
                    <a:pt x="40" y="64"/>
                  </a:lnTo>
                  <a:cubicBezTo>
                    <a:pt x="56" y="64"/>
                    <a:pt x="64" y="71"/>
                    <a:pt x="64" y="86"/>
                  </a:cubicBezTo>
                  <a:cubicBezTo>
                    <a:pt x="64" y="100"/>
                    <a:pt x="55" y="109"/>
                    <a:pt x="40" y="109"/>
                  </a:cubicBezTo>
                  <a:cubicBezTo>
                    <a:pt x="24" y="109"/>
                    <a:pt x="16" y="101"/>
                    <a:pt x="15" y="84"/>
                  </a:cubicBezTo>
                  <a:lnTo>
                    <a:pt x="0" y="84"/>
                  </a:lnTo>
                  <a:cubicBezTo>
                    <a:pt x="1" y="94"/>
                    <a:pt x="3" y="100"/>
                    <a:pt x="5" y="105"/>
                  </a:cubicBezTo>
                  <a:cubicBezTo>
                    <a:pt x="11" y="116"/>
                    <a:pt x="23" y="122"/>
                    <a:pt x="39" y="122"/>
                  </a:cubicBezTo>
                  <a:cubicBezTo>
                    <a:pt x="64" y="122"/>
                    <a:pt x="79" y="108"/>
                    <a:pt x="79" y="85"/>
                  </a:cubicBezTo>
                  <a:cubicBezTo>
                    <a:pt x="79" y="70"/>
                    <a:pt x="73" y="62"/>
                    <a:pt x="59" y="57"/>
                  </a:cubicBezTo>
                  <a:cubicBezTo>
                    <a:pt x="70" y="53"/>
                    <a:pt x="76" y="45"/>
                    <a:pt x="76" y="33"/>
                  </a:cubicBezTo>
                  <a:cubicBezTo>
                    <a:pt x="76" y="12"/>
                    <a:pt x="62" y="0"/>
                    <a:pt x="40" y="0"/>
                  </a:cubicBezTo>
                  <a:cubicBezTo>
                    <a:pt x="16" y="0"/>
                    <a:pt x="3" y="13"/>
                    <a:pt x="3" y="38"/>
                  </a:cubicBezTo>
                  <a:lnTo>
                    <a:pt x="17" y="38"/>
                  </a:lnTo>
                  <a:cubicBezTo>
                    <a:pt x="18" y="31"/>
                    <a:pt x="18" y="27"/>
                    <a:pt x="20" y="24"/>
                  </a:cubicBezTo>
                  <a:cubicBezTo>
                    <a:pt x="23" y="17"/>
                    <a:pt x="31" y="13"/>
                    <a:pt x="40" y="13"/>
                  </a:cubicBezTo>
                  <a:cubicBezTo>
                    <a:pt x="53" y="13"/>
                    <a:pt x="61" y="21"/>
                    <a:pt x="61" y="33"/>
                  </a:cubicBezTo>
                  <a:cubicBezTo>
                    <a:pt x="61" y="42"/>
                    <a:pt x="58" y="47"/>
                    <a:pt x="51" y="49"/>
                  </a:cubicBezTo>
                  <a:cubicBezTo>
                    <a:pt x="47" y="51"/>
                    <a:pt x="42" y="52"/>
                    <a:pt x="32" y="52"/>
                  </a:cubicBezTo>
                  <a:lnTo>
                    <a:pt x="3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0" name="Line 268">
              <a:extLst>
                <a:ext uri="{FF2B5EF4-FFF2-40B4-BE49-F238E27FC236}">
                  <a16:creationId xmlns:a16="http://schemas.microsoft.com/office/drawing/2014/main" id="{00098D35-C133-420E-9CBC-65C9909ED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332"/>
              <a:ext cx="4409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1" name="Line 269">
              <a:extLst>
                <a:ext uri="{FF2B5EF4-FFF2-40B4-BE49-F238E27FC236}">
                  <a16:creationId xmlns:a16="http://schemas.microsoft.com/office/drawing/2014/main" id="{0927493C-3CE3-4BEC-839E-0AC53E41E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3813"/>
              <a:ext cx="4409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2" name="Line 270">
              <a:extLst>
                <a:ext uri="{FF2B5EF4-FFF2-40B4-BE49-F238E27FC236}">
                  <a16:creationId xmlns:a16="http://schemas.microsoft.com/office/drawing/2014/main" id="{70A151CF-BFC0-4BAB-832D-BC6548130D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9" y="332"/>
              <a:ext cx="0" cy="3481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3" name="Line 271">
              <a:extLst>
                <a:ext uri="{FF2B5EF4-FFF2-40B4-BE49-F238E27FC236}">
                  <a16:creationId xmlns:a16="http://schemas.microsoft.com/office/drawing/2014/main" id="{6117FB26-226C-4AB1-A869-88287927FD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0" y="332"/>
              <a:ext cx="0" cy="3481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4" name="Freeform 272">
              <a:extLst>
                <a:ext uri="{FF2B5EF4-FFF2-40B4-BE49-F238E27FC236}">
                  <a16:creationId xmlns:a16="http://schemas.microsoft.com/office/drawing/2014/main" id="{0C675F67-B004-498D-837B-A5F9EA61B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" y="332"/>
              <a:ext cx="1403" cy="3481"/>
            </a:xfrm>
            <a:custGeom>
              <a:avLst/>
              <a:gdLst>
                <a:gd name="T0" fmla="*/ 182 w 1714"/>
                <a:gd name="T1" fmla="*/ 4245 h 4250"/>
                <a:gd name="T2" fmla="*/ 234 w 1714"/>
                <a:gd name="T3" fmla="*/ 4228 h 4250"/>
                <a:gd name="T4" fmla="*/ 260 w 1714"/>
                <a:gd name="T5" fmla="*/ 4195 h 4250"/>
                <a:gd name="T6" fmla="*/ 313 w 1714"/>
                <a:gd name="T7" fmla="*/ 4184 h 4250"/>
                <a:gd name="T8" fmla="*/ 416 w 1714"/>
                <a:gd name="T9" fmla="*/ 4161 h 4250"/>
                <a:gd name="T10" fmla="*/ 468 w 1714"/>
                <a:gd name="T11" fmla="*/ 4150 h 4250"/>
                <a:gd name="T12" fmla="*/ 520 w 1714"/>
                <a:gd name="T13" fmla="*/ 4117 h 4250"/>
                <a:gd name="T14" fmla="*/ 624 w 1714"/>
                <a:gd name="T15" fmla="*/ 4082 h 4250"/>
                <a:gd name="T16" fmla="*/ 780 w 1714"/>
                <a:gd name="T17" fmla="*/ 4027 h 4250"/>
                <a:gd name="T18" fmla="*/ 988 w 1714"/>
                <a:gd name="T19" fmla="*/ 3949 h 4250"/>
                <a:gd name="T20" fmla="*/ 1195 w 1714"/>
                <a:gd name="T21" fmla="*/ 3881 h 4250"/>
                <a:gd name="T22" fmla="*/ 1117 w 1714"/>
                <a:gd name="T23" fmla="*/ 3757 h 4250"/>
                <a:gd name="T24" fmla="*/ 1403 w 1714"/>
                <a:gd name="T25" fmla="*/ 3589 h 4250"/>
                <a:gd name="T26" fmla="*/ 1350 w 1714"/>
                <a:gd name="T27" fmla="*/ 3399 h 4250"/>
                <a:gd name="T28" fmla="*/ 1273 w 1714"/>
                <a:gd name="T29" fmla="*/ 3129 h 4250"/>
                <a:gd name="T30" fmla="*/ 1299 w 1714"/>
                <a:gd name="T31" fmla="*/ 2816 h 4250"/>
                <a:gd name="T32" fmla="*/ 1221 w 1714"/>
                <a:gd name="T33" fmla="*/ 2435 h 4250"/>
                <a:gd name="T34" fmla="*/ 1377 w 1714"/>
                <a:gd name="T35" fmla="*/ 2042 h 4250"/>
                <a:gd name="T36" fmla="*/ 1377 w 1714"/>
                <a:gd name="T37" fmla="*/ 1660 h 4250"/>
                <a:gd name="T38" fmla="*/ 1195 w 1714"/>
                <a:gd name="T39" fmla="*/ 1302 h 4250"/>
                <a:gd name="T40" fmla="*/ 1143 w 1714"/>
                <a:gd name="T41" fmla="*/ 1021 h 4250"/>
                <a:gd name="T42" fmla="*/ 1195 w 1714"/>
                <a:gd name="T43" fmla="*/ 798 h 4250"/>
                <a:gd name="T44" fmla="*/ 1403 w 1714"/>
                <a:gd name="T45" fmla="*/ 618 h 4250"/>
                <a:gd name="T46" fmla="*/ 1273 w 1714"/>
                <a:gd name="T47" fmla="*/ 484 h 4250"/>
                <a:gd name="T48" fmla="*/ 1455 w 1714"/>
                <a:gd name="T49" fmla="*/ 393 h 4250"/>
                <a:gd name="T50" fmla="*/ 1195 w 1714"/>
                <a:gd name="T51" fmla="*/ 292 h 4250"/>
                <a:gd name="T52" fmla="*/ 910 w 1714"/>
                <a:gd name="T53" fmla="*/ 248 h 4250"/>
                <a:gd name="T54" fmla="*/ 780 w 1714"/>
                <a:gd name="T55" fmla="*/ 192 h 4250"/>
                <a:gd name="T56" fmla="*/ 624 w 1714"/>
                <a:gd name="T57" fmla="*/ 159 h 4250"/>
                <a:gd name="T58" fmla="*/ 520 w 1714"/>
                <a:gd name="T59" fmla="*/ 124 h 4250"/>
                <a:gd name="T60" fmla="*/ 442 w 1714"/>
                <a:gd name="T61" fmla="*/ 113 h 4250"/>
                <a:gd name="T62" fmla="*/ 338 w 1714"/>
                <a:gd name="T63" fmla="*/ 91 h 4250"/>
                <a:gd name="T64" fmla="*/ 260 w 1714"/>
                <a:gd name="T65" fmla="*/ 46 h 4250"/>
                <a:gd name="T66" fmla="*/ 156 w 1714"/>
                <a:gd name="T67" fmla="*/ 35 h 4250"/>
                <a:gd name="T68" fmla="*/ 78 w 1714"/>
                <a:gd name="T69" fmla="*/ 24 h 4250"/>
                <a:gd name="T70" fmla="*/ 53 w 1714"/>
                <a:gd name="T71" fmla="*/ 7 h 4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14" h="4250">
                  <a:moveTo>
                    <a:pt x="131" y="4250"/>
                  </a:moveTo>
                  <a:lnTo>
                    <a:pt x="182" y="4245"/>
                  </a:lnTo>
                  <a:lnTo>
                    <a:pt x="182" y="4239"/>
                  </a:lnTo>
                  <a:lnTo>
                    <a:pt x="234" y="4228"/>
                  </a:lnTo>
                  <a:lnTo>
                    <a:pt x="260" y="4228"/>
                  </a:lnTo>
                  <a:lnTo>
                    <a:pt x="260" y="4195"/>
                  </a:lnTo>
                  <a:lnTo>
                    <a:pt x="313" y="4195"/>
                  </a:lnTo>
                  <a:lnTo>
                    <a:pt x="313" y="4184"/>
                  </a:lnTo>
                  <a:lnTo>
                    <a:pt x="364" y="4172"/>
                  </a:lnTo>
                  <a:lnTo>
                    <a:pt x="416" y="4161"/>
                  </a:lnTo>
                  <a:lnTo>
                    <a:pt x="442" y="4161"/>
                  </a:lnTo>
                  <a:lnTo>
                    <a:pt x="468" y="4150"/>
                  </a:lnTo>
                  <a:lnTo>
                    <a:pt x="493" y="4139"/>
                  </a:lnTo>
                  <a:lnTo>
                    <a:pt x="520" y="4117"/>
                  </a:lnTo>
                  <a:lnTo>
                    <a:pt x="573" y="4117"/>
                  </a:lnTo>
                  <a:lnTo>
                    <a:pt x="624" y="4082"/>
                  </a:lnTo>
                  <a:lnTo>
                    <a:pt x="675" y="4060"/>
                  </a:lnTo>
                  <a:lnTo>
                    <a:pt x="780" y="4027"/>
                  </a:lnTo>
                  <a:lnTo>
                    <a:pt x="884" y="4004"/>
                  </a:lnTo>
                  <a:lnTo>
                    <a:pt x="988" y="3949"/>
                  </a:lnTo>
                  <a:lnTo>
                    <a:pt x="1117" y="3892"/>
                  </a:lnTo>
                  <a:lnTo>
                    <a:pt x="1195" y="3881"/>
                  </a:lnTo>
                  <a:lnTo>
                    <a:pt x="1091" y="3814"/>
                  </a:lnTo>
                  <a:lnTo>
                    <a:pt x="1117" y="3757"/>
                  </a:lnTo>
                  <a:lnTo>
                    <a:pt x="1273" y="3668"/>
                  </a:lnTo>
                  <a:lnTo>
                    <a:pt x="1403" y="3589"/>
                  </a:lnTo>
                  <a:lnTo>
                    <a:pt x="1325" y="3500"/>
                  </a:lnTo>
                  <a:lnTo>
                    <a:pt x="1350" y="3399"/>
                  </a:lnTo>
                  <a:lnTo>
                    <a:pt x="1403" y="3264"/>
                  </a:lnTo>
                  <a:lnTo>
                    <a:pt x="1273" y="3129"/>
                  </a:lnTo>
                  <a:lnTo>
                    <a:pt x="1091" y="2995"/>
                  </a:lnTo>
                  <a:lnTo>
                    <a:pt x="1299" y="2816"/>
                  </a:lnTo>
                  <a:lnTo>
                    <a:pt x="1195" y="2636"/>
                  </a:lnTo>
                  <a:lnTo>
                    <a:pt x="1221" y="2435"/>
                  </a:lnTo>
                  <a:lnTo>
                    <a:pt x="1325" y="2243"/>
                  </a:lnTo>
                  <a:lnTo>
                    <a:pt x="1377" y="2042"/>
                  </a:lnTo>
                  <a:lnTo>
                    <a:pt x="1299" y="1841"/>
                  </a:lnTo>
                  <a:lnTo>
                    <a:pt x="1377" y="1660"/>
                  </a:lnTo>
                  <a:lnTo>
                    <a:pt x="1610" y="1470"/>
                  </a:lnTo>
                  <a:lnTo>
                    <a:pt x="1195" y="1302"/>
                  </a:lnTo>
                  <a:lnTo>
                    <a:pt x="1195" y="1156"/>
                  </a:lnTo>
                  <a:lnTo>
                    <a:pt x="1143" y="1021"/>
                  </a:lnTo>
                  <a:lnTo>
                    <a:pt x="1273" y="898"/>
                  </a:lnTo>
                  <a:lnTo>
                    <a:pt x="1195" y="798"/>
                  </a:lnTo>
                  <a:lnTo>
                    <a:pt x="1195" y="696"/>
                  </a:lnTo>
                  <a:lnTo>
                    <a:pt x="1403" y="618"/>
                  </a:lnTo>
                  <a:lnTo>
                    <a:pt x="1714" y="539"/>
                  </a:lnTo>
                  <a:lnTo>
                    <a:pt x="1273" y="484"/>
                  </a:lnTo>
                  <a:lnTo>
                    <a:pt x="1299" y="404"/>
                  </a:lnTo>
                  <a:lnTo>
                    <a:pt x="1455" y="393"/>
                  </a:lnTo>
                  <a:lnTo>
                    <a:pt x="1299" y="327"/>
                  </a:lnTo>
                  <a:lnTo>
                    <a:pt x="1195" y="292"/>
                  </a:lnTo>
                  <a:lnTo>
                    <a:pt x="1066" y="259"/>
                  </a:lnTo>
                  <a:lnTo>
                    <a:pt x="910" y="248"/>
                  </a:lnTo>
                  <a:lnTo>
                    <a:pt x="831" y="203"/>
                  </a:lnTo>
                  <a:lnTo>
                    <a:pt x="780" y="192"/>
                  </a:lnTo>
                  <a:lnTo>
                    <a:pt x="675" y="170"/>
                  </a:lnTo>
                  <a:lnTo>
                    <a:pt x="624" y="159"/>
                  </a:lnTo>
                  <a:lnTo>
                    <a:pt x="573" y="146"/>
                  </a:lnTo>
                  <a:lnTo>
                    <a:pt x="520" y="124"/>
                  </a:lnTo>
                  <a:lnTo>
                    <a:pt x="493" y="124"/>
                  </a:lnTo>
                  <a:lnTo>
                    <a:pt x="442" y="113"/>
                  </a:lnTo>
                  <a:lnTo>
                    <a:pt x="364" y="91"/>
                  </a:lnTo>
                  <a:lnTo>
                    <a:pt x="338" y="91"/>
                  </a:lnTo>
                  <a:lnTo>
                    <a:pt x="286" y="79"/>
                  </a:lnTo>
                  <a:lnTo>
                    <a:pt x="260" y="46"/>
                  </a:lnTo>
                  <a:lnTo>
                    <a:pt x="234" y="35"/>
                  </a:lnTo>
                  <a:lnTo>
                    <a:pt x="156" y="35"/>
                  </a:lnTo>
                  <a:lnTo>
                    <a:pt x="105" y="24"/>
                  </a:lnTo>
                  <a:lnTo>
                    <a:pt x="78" y="24"/>
                  </a:lnTo>
                  <a:lnTo>
                    <a:pt x="78" y="13"/>
                  </a:lnTo>
                  <a:lnTo>
                    <a:pt x="53" y="7"/>
                  </a:ln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5" name="Oval 273">
              <a:extLst>
                <a:ext uri="{FF2B5EF4-FFF2-40B4-BE49-F238E27FC236}">
                  <a16:creationId xmlns:a16="http://schemas.microsoft.com/office/drawing/2014/main" id="{A83E66D4-A3CD-4E65-8FBE-E111AEF9A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3773"/>
              <a:ext cx="82" cy="81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6" name="Oval 274">
              <a:extLst>
                <a:ext uri="{FF2B5EF4-FFF2-40B4-BE49-F238E27FC236}">
                  <a16:creationId xmlns:a16="http://schemas.microsoft.com/office/drawing/2014/main" id="{3DCC8601-093C-46E9-9E62-4C0B6ED48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3768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7" name="Oval 275">
              <a:extLst>
                <a:ext uri="{FF2B5EF4-FFF2-40B4-BE49-F238E27FC236}">
                  <a16:creationId xmlns:a16="http://schemas.microsoft.com/office/drawing/2014/main" id="{A7DEF28D-E2B5-475B-8C10-CDBD29164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3764"/>
              <a:ext cx="82" cy="81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8" name="Oval 276">
              <a:extLst>
                <a:ext uri="{FF2B5EF4-FFF2-40B4-BE49-F238E27FC236}">
                  <a16:creationId xmlns:a16="http://schemas.microsoft.com/office/drawing/2014/main" id="{A85A3DA2-AD24-45C3-8A8E-017ED03C5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755"/>
              <a:ext cx="82" cy="81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9" name="Oval 277">
              <a:extLst>
                <a:ext uri="{FF2B5EF4-FFF2-40B4-BE49-F238E27FC236}">
                  <a16:creationId xmlns:a16="http://schemas.microsoft.com/office/drawing/2014/main" id="{264D0481-C292-40F2-9E81-8B7427D81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3755"/>
              <a:ext cx="82" cy="81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0" name="Oval 278">
              <a:extLst>
                <a:ext uri="{FF2B5EF4-FFF2-40B4-BE49-F238E27FC236}">
                  <a16:creationId xmlns:a16="http://schemas.microsoft.com/office/drawing/2014/main" id="{73F2D89B-0898-4FB8-868A-48A763057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3736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1" name="Oval 279">
              <a:extLst>
                <a:ext uri="{FF2B5EF4-FFF2-40B4-BE49-F238E27FC236}">
                  <a16:creationId xmlns:a16="http://schemas.microsoft.com/office/drawing/2014/main" id="{6C4614D3-A7E0-418B-9576-F3C80A537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3727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2" name="Oval 280">
              <a:extLst>
                <a:ext uri="{FF2B5EF4-FFF2-40B4-BE49-F238E27FC236}">
                  <a16:creationId xmlns:a16="http://schemas.microsoft.com/office/drawing/2014/main" id="{90E38EAF-CDFA-4319-A881-90A8F000A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9" y="3727"/>
              <a:ext cx="81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3" name="Oval 281">
              <a:extLst>
                <a:ext uri="{FF2B5EF4-FFF2-40B4-BE49-F238E27FC236}">
                  <a16:creationId xmlns:a16="http://schemas.microsoft.com/office/drawing/2014/main" id="{5584E9DE-4EC3-4181-90C9-34B6A200C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9" y="3718"/>
              <a:ext cx="81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4" name="Oval 282">
              <a:extLst>
                <a:ext uri="{FF2B5EF4-FFF2-40B4-BE49-F238E27FC236}">
                  <a16:creationId xmlns:a16="http://schemas.microsoft.com/office/drawing/2014/main" id="{C6965C94-8475-4304-BBF4-102225C61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3709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5" name="Oval 283">
              <a:extLst>
                <a:ext uri="{FF2B5EF4-FFF2-40B4-BE49-F238E27FC236}">
                  <a16:creationId xmlns:a16="http://schemas.microsoft.com/office/drawing/2014/main" id="{F4B58AD2-1569-4150-A4C8-312772390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700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6" name="Oval 284">
              <a:extLst>
                <a:ext uri="{FF2B5EF4-FFF2-40B4-BE49-F238E27FC236}">
                  <a16:creationId xmlns:a16="http://schemas.microsoft.com/office/drawing/2014/main" id="{DCEE6D8F-9137-48AC-9BAF-9C8368ADE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" y="3700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7" name="Oval 285">
              <a:extLst>
                <a:ext uri="{FF2B5EF4-FFF2-40B4-BE49-F238E27FC236}">
                  <a16:creationId xmlns:a16="http://schemas.microsoft.com/office/drawing/2014/main" id="{A35D63A8-7C54-4839-94D6-0D7EDCA95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3691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8" name="Oval 286">
              <a:extLst>
                <a:ext uri="{FF2B5EF4-FFF2-40B4-BE49-F238E27FC236}">
                  <a16:creationId xmlns:a16="http://schemas.microsoft.com/office/drawing/2014/main" id="{72516E37-1D59-4D2E-8A66-B1C863C41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682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9" name="Oval 287">
              <a:extLst>
                <a:ext uri="{FF2B5EF4-FFF2-40B4-BE49-F238E27FC236}">
                  <a16:creationId xmlns:a16="http://schemas.microsoft.com/office/drawing/2014/main" id="{7C442709-F9C6-4771-A3C2-2EDC100FB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664"/>
              <a:ext cx="82" cy="81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0" name="Oval 288">
              <a:extLst>
                <a:ext uri="{FF2B5EF4-FFF2-40B4-BE49-F238E27FC236}">
                  <a16:creationId xmlns:a16="http://schemas.microsoft.com/office/drawing/2014/main" id="{5CFA6138-846C-42BA-BDFC-017513290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664"/>
              <a:ext cx="82" cy="81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1" name="Oval 289">
              <a:extLst>
                <a:ext uri="{FF2B5EF4-FFF2-40B4-BE49-F238E27FC236}">
                  <a16:creationId xmlns:a16="http://schemas.microsoft.com/office/drawing/2014/main" id="{36877303-3244-494D-8FD1-AFC0C714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3635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2" name="Oval 290">
              <a:extLst>
                <a:ext uri="{FF2B5EF4-FFF2-40B4-BE49-F238E27FC236}">
                  <a16:creationId xmlns:a16="http://schemas.microsoft.com/office/drawing/2014/main" id="{30D781EB-5C59-4A0A-AA7B-6A4336C38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3617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3" name="Oval 291">
              <a:extLst>
                <a:ext uri="{FF2B5EF4-FFF2-40B4-BE49-F238E27FC236}">
                  <a16:creationId xmlns:a16="http://schemas.microsoft.com/office/drawing/2014/main" id="{ACFF2892-5BFE-489D-8EC4-B2F5DC5B8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3590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4" name="Oval 292">
              <a:extLst>
                <a:ext uri="{FF2B5EF4-FFF2-40B4-BE49-F238E27FC236}">
                  <a16:creationId xmlns:a16="http://schemas.microsoft.com/office/drawing/2014/main" id="{DC87EF47-5FAA-4AC5-BFAD-4A086DAB3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3571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5" name="Oval 293">
              <a:extLst>
                <a:ext uri="{FF2B5EF4-FFF2-40B4-BE49-F238E27FC236}">
                  <a16:creationId xmlns:a16="http://schemas.microsoft.com/office/drawing/2014/main" id="{4B7D6520-9EE7-476E-A6D1-E220B58DD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3526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6" name="Oval 294">
              <a:extLst>
                <a:ext uri="{FF2B5EF4-FFF2-40B4-BE49-F238E27FC236}">
                  <a16:creationId xmlns:a16="http://schemas.microsoft.com/office/drawing/2014/main" id="{DE858EEB-FB96-4BC8-AF53-21A2D8F3F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3479"/>
              <a:ext cx="81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7" name="Oval 295">
              <a:extLst>
                <a:ext uri="{FF2B5EF4-FFF2-40B4-BE49-F238E27FC236}">
                  <a16:creationId xmlns:a16="http://schemas.microsoft.com/office/drawing/2014/main" id="{AD7C7F05-9CBD-46FE-8A22-DC517FB69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3470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8" name="Oval 296">
              <a:extLst>
                <a:ext uri="{FF2B5EF4-FFF2-40B4-BE49-F238E27FC236}">
                  <a16:creationId xmlns:a16="http://schemas.microsoft.com/office/drawing/2014/main" id="{FEED674E-4C84-41BE-B193-94ABE01FD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" y="3415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9" name="Oval 297">
              <a:extLst>
                <a:ext uri="{FF2B5EF4-FFF2-40B4-BE49-F238E27FC236}">
                  <a16:creationId xmlns:a16="http://schemas.microsoft.com/office/drawing/2014/main" id="{510683C4-2743-4F8B-BEBD-88FED5830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3369"/>
              <a:ext cx="81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0" name="Oval 298">
              <a:extLst>
                <a:ext uri="{FF2B5EF4-FFF2-40B4-BE49-F238E27FC236}">
                  <a16:creationId xmlns:a16="http://schemas.microsoft.com/office/drawing/2014/main" id="{C021C89E-77E2-4435-BA11-64CBD0294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3296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1" name="Oval 299">
              <a:extLst>
                <a:ext uri="{FF2B5EF4-FFF2-40B4-BE49-F238E27FC236}">
                  <a16:creationId xmlns:a16="http://schemas.microsoft.com/office/drawing/2014/main" id="{4F8C5A6B-6605-4D88-9748-53911A209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3231"/>
              <a:ext cx="81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2" name="Oval 300">
              <a:extLst>
                <a:ext uri="{FF2B5EF4-FFF2-40B4-BE49-F238E27FC236}">
                  <a16:creationId xmlns:a16="http://schemas.microsoft.com/office/drawing/2014/main" id="{CDF76CB7-CB01-4E7B-9C4C-CC1A2075B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3158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3" name="Oval 301">
              <a:extLst>
                <a:ext uri="{FF2B5EF4-FFF2-40B4-BE49-F238E27FC236}">
                  <a16:creationId xmlns:a16="http://schemas.microsoft.com/office/drawing/2014/main" id="{63842467-A7F4-43AE-ABBA-EADAEF131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" y="3075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" name="Oval 302">
              <a:extLst>
                <a:ext uri="{FF2B5EF4-FFF2-40B4-BE49-F238E27FC236}">
                  <a16:creationId xmlns:a16="http://schemas.microsoft.com/office/drawing/2014/main" id="{7A26B9E7-2B8A-4D86-B6C1-AAC2DA9F4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2965"/>
              <a:ext cx="81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" name="Oval 303">
              <a:extLst>
                <a:ext uri="{FF2B5EF4-FFF2-40B4-BE49-F238E27FC236}">
                  <a16:creationId xmlns:a16="http://schemas.microsoft.com/office/drawing/2014/main" id="{70B45CAF-38CB-41B9-9065-EA9FA6DE4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2854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" name="Oval 304">
              <a:extLst>
                <a:ext uri="{FF2B5EF4-FFF2-40B4-BE49-F238E27FC236}">
                  <a16:creationId xmlns:a16="http://schemas.microsoft.com/office/drawing/2014/main" id="{FCFA6E4E-554C-46E0-BBF2-52CC16681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" y="2744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" name="Oval 305">
              <a:extLst>
                <a:ext uri="{FF2B5EF4-FFF2-40B4-BE49-F238E27FC236}">
                  <a16:creationId xmlns:a16="http://schemas.microsoft.com/office/drawing/2014/main" id="{75062070-01D3-4A05-A3EC-35B9A044F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2598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" name="Oval 306">
              <a:extLst>
                <a:ext uri="{FF2B5EF4-FFF2-40B4-BE49-F238E27FC236}">
                  <a16:creationId xmlns:a16="http://schemas.microsoft.com/office/drawing/2014/main" id="{195EA9A7-8D0B-4788-ACA0-1869C60D2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2450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" name="Oval 307">
              <a:extLst>
                <a:ext uri="{FF2B5EF4-FFF2-40B4-BE49-F238E27FC236}">
                  <a16:creationId xmlns:a16="http://schemas.microsoft.com/office/drawing/2014/main" id="{D255D688-BFA9-4A27-B6F9-B652E16CD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286"/>
              <a:ext cx="81" cy="81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" name="Oval 308">
              <a:extLst>
                <a:ext uri="{FF2B5EF4-FFF2-40B4-BE49-F238E27FC236}">
                  <a16:creationId xmlns:a16="http://schemas.microsoft.com/office/drawing/2014/main" id="{E9D97548-325F-4603-874C-49767C18B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2128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" name="Oval 309">
              <a:extLst>
                <a:ext uri="{FF2B5EF4-FFF2-40B4-BE49-F238E27FC236}">
                  <a16:creationId xmlns:a16="http://schemas.microsoft.com/office/drawing/2014/main" id="{A490BF07-6E43-4F87-A3D1-F453FF642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1964"/>
              <a:ext cx="82" cy="81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" name="Oval 310">
              <a:extLst>
                <a:ext uri="{FF2B5EF4-FFF2-40B4-BE49-F238E27FC236}">
                  <a16:creationId xmlns:a16="http://schemas.microsoft.com/office/drawing/2014/main" id="{B4E1657C-2FBC-474D-8AC5-4FC2B4649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1799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" name="Oval 311">
              <a:extLst>
                <a:ext uri="{FF2B5EF4-FFF2-40B4-BE49-F238E27FC236}">
                  <a16:creationId xmlns:a16="http://schemas.microsoft.com/office/drawing/2014/main" id="{9221A724-3DEB-49F0-9C0F-6C1E478AD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1651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" name="Oval 312">
              <a:extLst>
                <a:ext uri="{FF2B5EF4-FFF2-40B4-BE49-F238E27FC236}">
                  <a16:creationId xmlns:a16="http://schemas.microsoft.com/office/drawing/2014/main" id="{D3A76C53-5F1E-4BFC-B348-92C6FFF2D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1495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" name="Oval 313">
              <a:extLst>
                <a:ext uri="{FF2B5EF4-FFF2-40B4-BE49-F238E27FC236}">
                  <a16:creationId xmlns:a16="http://schemas.microsoft.com/office/drawing/2014/main" id="{26669F95-58D3-4B6D-95FB-55AAB0372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1357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6" name="Oval 314">
              <a:extLst>
                <a:ext uri="{FF2B5EF4-FFF2-40B4-BE49-F238E27FC236}">
                  <a16:creationId xmlns:a16="http://schemas.microsoft.com/office/drawing/2014/main" id="{7AC5E302-337C-49F4-95DF-11892D622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1238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7" name="Oval 315">
              <a:extLst>
                <a:ext uri="{FF2B5EF4-FFF2-40B4-BE49-F238E27FC236}">
                  <a16:creationId xmlns:a16="http://schemas.microsoft.com/office/drawing/2014/main" id="{88A1FD08-6974-4CC8-86F7-FDCC457AF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1127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8" name="Oval 316">
              <a:extLst>
                <a:ext uri="{FF2B5EF4-FFF2-40B4-BE49-F238E27FC236}">
                  <a16:creationId xmlns:a16="http://schemas.microsoft.com/office/drawing/2014/main" id="{C4AD97BC-5262-4DA5-9CC3-6BA4C3125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1026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9" name="Oval 317">
              <a:extLst>
                <a:ext uri="{FF2B5EF4-FFF2-40B4-BE49-F238E27FC236}">
                  <a16:creationId xmlns:a16="http://schemas.microsoft.com/office/drawing/2014/main" id="{AE19FFA2-F7DD-4740-987B-90B0F172E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944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0" name="Oval 318">
              <a:extLst>
                <a:ext uri="{FF2B5EF4-FFF2-40B4-BE49-F238E27FC236}">
                  <a16:creationId xmlns:a16="http://schemas.microsoft.com/office/drawing/2014/main" id="{2EA08F61-B1D2-4380-9FC0-9AF93F093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861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1" name="Oval 319">
              <a:extLst>
                <a:ext uri="{FF2B5EF4-FFF2-40B4-BE49-F238E27FC236}">
                  <a16:creationId xmlns:a16="http://schemas.microsoft.com/office/drawing/2014/main" id="{13EA97C3-2157-4D45-8451-7240A353B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797"/>
              <a:ext cx="81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2" name="Oval 320">
              <a:extLst>
                <a:ext uri="{FF2B5EF4-FFF2-40B4-BE49-F238E27FC236}">
                  <a16:creationId xmlns:a16="http://schemas.microsoft.com/office/drawing/2014/main" id="{17FE01CE-27AB-498B-BE48-8093DC465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5" y="732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3" name="Oval 321">
              <a:extLst>
                <a:ext uri="{FF2B5EF4-FFF2-40B4-BE49-F238E27FC236}">
                  <a16:creationId xmlns:a16="http://schemas.microsoft.com/office/drawing/2014/main" id="{0D28B571-A012-4543-8142-00179D85A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687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4" name="Oval 322">
              <a:extLst>
                <a:ext uri="{FF2B5EF4-FFF2-40B4-BE49-F238E27FC236}">
                  <a16:creationId xmlns:a16="http://schemas.microsoft.com/office/drawing/2014/main" id="{FD1EDBC4-4C39-43DF-8A4A-BA0231AEE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622"/>
              <a:ext cx="82" cy="81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5" name="Oval 323">
              <a:extLst>
                <a:ext uri="{FF2B5EF4-FFF2-40B4-BE49-F238E27FC236}">
                  <a16:creationId xmlns:a16="http://schemas.microsoft.com/office/drawing/2014/main" id="{67AB4B6C-ED8C-4FDE-A0B5-F66BB0E70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3" y="613"/>
              <a:ext cx="82" cy="81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6" name="Oval 324">
              <a:extLst>
                <a:ext uri="{FF2B5EF4-FFF2-40B4-BE49-F238E27FC236}">
                  <a16:creationId xmlns:a16="http://schemas.microsoft.com/office/drawing/2014/main" id="{BBE6D79A-886A-42C8-B54F-DF2E03430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558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7" name="Oval 325">
              <a:extLst>
                <a:ext uri="{FF2B5EF4-FFF2-40B4-BE49-F238E27FC236}">
                  <a16:creationId xmlns:a16="http://schemas.microsoft.com/office/drawing/2014/main" id="{10D7B077-05F5-4A00-A8D0-35C65399C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530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8" name="Oval 326">
              <a:extLst>
                <a:ext uri="{FF2B5EF4-FFF2-40B4-BE49-F238E27FC236}">
                  <a16:creationId xmlns:a16="http://schemas.microsoft.com/office/drawing/2014/main" id="{8A4004F0-E8A9-485A-A721-E7B4DA703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" y="503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9" name="Oval 327">
              <a:extLst>
                <a:ext uri="{FF2B5EF4-FFF2-40B4-BE49-F238E27FC236}">
                  <a16:creationId xmlns:a16="http://schemas.microsoft.com/office/drawing/2014/main" id="{0E94BCD0-3BCB-42FB-94C0-AD8221C90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" y="494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0" name="Oval 328">
              <a:extLst>
                <a:ext uri="{FF2B5EF4-FFF2-40B4-BE49-F238E27FC236}">
                  <a16:creationId xmlns:a16="http://schemas.microsoft.com/office/drawing/2014/main" id="{4AA83F59-FBCE-435E-8FDC-6B2AAB4B3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457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1" name="Oval 329">
              <a:extLst>
                <a:ext uri="{FF2B5EF4-FFF2-40B4-BE49-F238E27FC236}">
                  <a16:creationId xmlns:a16="http://schemas.microsoft.com/office/drawing/2014/main" id="{14908C0C-0BE9-4EC0-8F81-501EC46A6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448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2" name="Oval 330">
              <a:extLst>
                <a:ext uri="{FF2B5EF4-FFF2-40B4-BE49-F238E27FC236}">
                  <a16:creationId xmlns:a16="http://schemas.microsoft.com/office/drawing/2014/main" id="{5F51EF25-F803-4440-8719-AAFB19127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430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3" name="Oval 331">
              <a:extLst>
                <a:ext uri="{FF2B5EF4-FFF2-40B4-BE49-F238E27FC236}">
                  <a16:creationId xmlns:a16="http://schemas.microsoft.com/office/drawing/2014/main" id="{B26EFC11-FE94-4F3C-B5E4-0DF88C608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421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4" name="Oval 332">
              <a:extLst>
                <a:ext uri="{FF2B5EF4-FFF2-40B4-BE49-F238E27FC236}">
                  <a16:creationId xmlns:a16="http://schemas.microsoft.com/office/drawing/2014/main" id="{D66196D1-84B0-45A3-9B7B-902650CCA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410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5" name="Oval 333">
              <a:extLst>
                <a:ext uri="{FF2B5EF4-FFF2-40B4-BE49-F238E27FC236}">
                  <a16:creationId xmlns:a16="http://schemas.microsoft.com/office/drawing/2014/main" id="{A29182D9-C0B2-47F6-8DD7-7D2D2E7BA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92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6" name="Oval 334">
              <a:extLst>
                <a:ext uri="{FF2B5EF4-FFF2-40B4-BE49-F238E27FC236}">
                  <a16:creationId xmlns:a16="http://schemas.microsoft.com/office/drawing/2014/main" id="{CF57DB9C-9570-45EB-9C52-E70688E4D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92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7" name="Oval 335">
              <a:extLst>
                <a:ext uri="{FF2B5EF4-FFF2-40B4-BE49-F238E27FC236}">
                  <a16:creationId xmlns:a16="http://schemas.microsoft.com/office/drawing/2014/main" id="{5306B20E-72A1-41D9-8A5B-CEC2349A6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" y="383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8" name="Oval 336">
              <a:extLst>
                <a:ext uri="{FF2B5EF4-FFF2-40B4-BE49-F238E27FC236}">
                  <a16:creationId xmlns:a16="http://schemas.microsoft.com/office/drawing/2014/main" id="{7DCCD58F-4157-4B3A-BDFD-A270EAA32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365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9" name="Oval 337">
              <a:extLst>
                <a:ext uri="{FF2B5EF4-FFF2-40B4-BE49-F238E27FC236}">
                  <a16:creationId xmlns:a16="http://schemas.microsoft.com/office/drawing/2014/main" id="{C0E49E58-0ED6-4CA6-A143-555175FAD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365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0" name="Oval 338">
              <a:extLst>
                <a:ext uri="{FF2B5EF4-FFF2-40B4-BE49-F238E27FC236}">
                  <a16:creationId xmlns:a16="http://schemas.microsoft.com/office/drawing/2014/main" id="{2A5B4185-33E7-465F-8BB8-D42503C83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" y="355"/>
              <a:ext cx="81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1" name="Oval 339">
              <a:extLst>
                <a:ext uri="{FF2B5EF4-FFF2-40B4-BE49-F238E27FC236}">
                  <a16:creationId xmlns:a16="http://schemas.microsoft.com/office/drawing/2014/main" id="{3C54FCD8-A12B-4A29-9493-E99EE2916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328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2" name="Oval 340">
              <a:extLst>
                <a:ext uri="{FF2B5EF4-FFF2-40B4-BE49-F238E27FC236}">
                  <a16:creationId xmlns:a16="http://schemas.microsoft.com/office/drawing/2014/main" id="{B349FC2A-C6D5-41FD-9D0A-AF8C4EFB2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9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3" name="Oval 341">
              <a:extLst>
                <a:ext uri="{FF2B5EF4-FFF2-40B4-BE49-F238E27FC236}">
                  <a16:creationId xmlns:a16="http://schemas.microsoft.com/office/drawing/2014/main" id="{CDCCD0F3-6FB2-4F50-B6BB-C3642D0FE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319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4" name="Oval 342">
              <a:extLst>
                <a:ext uri="{FF2B5EF4-FFF2-40B4-BE49-F238E27FC236}">
                  <a16:creationId xmlns:a16="http://schemas.microsoft.com/office/drawing/2014/main" id="{BECEDE08-1A80-4946-99A6-EACF34E9A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" y="310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5" name="Oval 343">
              <a:extLst>
                <a:ext uri="{FF2B5EF4-FFF2-40B4-BE49-F238E27FC236}">
                  <a16:creationId xmlns:a16="http://schemas.microsoft.com/office/drawing/2014/main" id="{25D75FDF-8793-4C4F-85FE-DD13041AD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10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6" name="Oval 344">
              <a:extLst>
                <a:ext uri="{FF2B5EF4-FFF2-40B4-BE49-F238E27FC236}">
                  <a16:creationId xmlns:a16="http://schemas.microsoft.com/office/drawing/2014/main" id="{44C9B263-5986-4B26-80A5-C16DC0765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01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7" name="Oval 345">
              <a:extLst>
                <a:ext uri="{FF2B5EF4-FFF2-40B4-BE49-F238E27FC236}">
                  <a16:creationId xmlns:a16="http://schemas.microsoft.com/office/drawing/2014/main" id="{A929CCD4-FFC9-401C-8D19-B9821D501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296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8" name="Oval 346">
              <a:extLst>
                <a:ext uri="{FF2B5EF4-FFF2-40B4-BE49-F238E27FC236}">
                  <a16:creationId xmlns:a16="http://schemas.microsoft.com/office/drawing/2014/main" id="{80C7F2DB-45D6-42F3-8C7D-87AD90EC0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291"/>
              <a:ext cx="82" cy="81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9" name="Freeform 347">
              <a:extLst>
                <a:ext uri="{FF2B5EF4-FFF2-40B4-BE49-F238E27FC236}">
                  <a16:creationId xmlns:a16="http://schemas.microsoft.com/office/drawing/2014/main" id="{1FB7C646-8104-4A78-AC13-86CDE95D6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4043"/>
              <a:ext cx="78" cy="100"/>
            </a:xfrm>
            <a:custGeom>
              <a:avLst/>
              <a:gdLst>
                <a:gd name="T0" fmla="*/ 56 w 95"/>
                <a:gd name="T1" fmla="*/ 14 h 122"/>
                <a:gd name="T2" fmla="*/ 95 w 95"/>
                <a:gd name="T3" fmla="*/ 14 h 122"/>
                <a:gd name="T4" fmla="*/ 95 w 95"/>
                <a:gd name="T5" fmla="*/ 0 h 122"/>
                <a:gd name="T6" fmla="*/ 0 w 95"/>
                <a:gd name="T7" fmla="*/ 0 h 122"/>
                <a:gd name="T8" fmla="*/ 0 w 95"/>
                <a:gd name="T9" fmla="*/ 14 h 122"/>
                <a:gd name="T10" fmla="*/ 40 w 95"/>
                <a:gd name="T11" fmla="*/ 14 h 122"/>
                <a:gd name="T12" fmla="*/ 40 w 95"/>
                <a:gd name="T13" fmla="*/ 122 h 122"/>
                <a:gd name="T14" fmla="*/ 56 w 95"/>
                <a:gd name="T15" fmla="*/ 122 h 122"/>
                <a:gd name="T16" fmla="*/ 56 w 95"/>
                <a:gd name="T17" fmla="*/ 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122">
                  <a:moveTo>
                    <a:pt x="56" y="14"/>
                  </a:moveTo>
                  <a:lnTo>
                    <a:pt x="95" y="14"/>
                  </a:lnTo>
                  <a:lnTo>
                    <a:pt x="95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40" y="14"/>
                  </a:lnTo>
                  <a:lnTo>
                    <a:pt x="40" y="122"/>
                  </a:lnTo>
                  <a:lnTo>
                    <a:pt x="56" y="122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0" name="Freeform 348">
              <a:extLst>
                <a:ext uri="{FF2B5EF4-FFF2-40B4-BE49-F238E27FC236}">
                  <a16:creationId xmlns:a16="http://schemas.microsoft.com/office/drawing/2014/main" id="{6F86CAC8-EAE4-4E05-8B59-44F03873CB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3" y="4069"/>
              <a:ext cx="64" cy="76"/>
            </a:xfrm>
            <a:custGeom>
              <a:avLst/>
              <a:gdLst>
                <a:gd name="T0" fmla="*/ 40 w 79"/>
                <a:gd name="T1" fmla="*/ 0 h 93"/>
                <a:gd name="T2" fmla="*/ 0 w 79"/>
                <a:gd name="T3" fmla="*/ 47 h 93"/>
                <a:gd name="T4" fmla="*/ 40 w 79"/>
                <a:gd name="T5" fmla="*/ 93 h 93"/>
                <a:gd name="T6" fmla="*/ 79 w 79"/>
                <a:gd name="T7" fmla="*/ 47 h 93"/>
                <a:gd name="T8" fmla="*/ 40 w 79"/>
                <a:gd name="T9" fmla="*/ 0 h 93"/>
                <a:gd name="T10" fmla="*/ 40 w 79"/>
                <a:gd name="T11" fmla="*/ 13 h 93"/>
                <a:gd name="T12" fmla="*/ 65 w 79"/>
                <a:gd name="T13" fmla="*/ 47 h 93"/>
                <a:gd name="T14" fmla="*/ 40 w 79"/>
                <a:gd name="T15" fmla="*/ 81 h 93"/>
                <a:gd name="T16" fmla="*/ 15 w 79"/>
                <a:gd name="T17" fmla="*/ 47 h 93"/>
                <a:gd name="T18" fmla="*/ 40 w 79"/>
                <a:gd name="T19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93">
                  <a:moveTo>
                    <a:pt x="40" y="0"/>
                  </a:moveTo>
                  <a:cubicBezTo>
                    <a:pt x="15" y="0"/>
                    <a:pt x="0" y="17"/>
                    <a:pt x="0" y="47"/>
                  </a:cubicBezTo>
                  <a:cubicBezTo>
                    <a:pt x="0" y="76"/>
                    <a:pt x="15" y="93"/>
                    <a:pt x="40" y="93"/>
                  </a:cubicBezTo>
                  <a:cubicBezTo>
                    <a:pt x="64" y="93"/>
                    <a:pt x="79" y="76"/>
                    <a:pt x="79" y="47"/>
                  </a:cubicBezTo>
                  <a:cubicBezTo>
                    <a:pt x="79" y="17"/>
                    <a:pt x="65" y="0"/>
                    <a:pt x="40" y="0"/>
                  </a:cubicBezTo>
                  <a:close/>
                  <a:moveTo>
                    <a:pt x="40" y="13"/>
                  </a:moveTo>
                  <a:cubicBezTo>
                    <a:pt x="56" y="13"/>
                    <a:pt x="65" y="25"/>
                    <a:pt x="65" y="47"/>
                  </a:cubicBezTo>
                  <a:cubicBezTo>
                    <a:pt x="65" y="68"/>
                    <a:pt x="55" y="81"/>
                    <a:pt x="40" y="81"/>
                  </a:cubicBezTo>
                  <a:cubicBezTo>
                    <a:pt x="24" y="81"/>
                    <a:pt x="15" y="68"/>
                    <a:pt x="15" y="47"/>
                  </a:cubicBezTo>
                  <a:cubicBezTo>
                    <a:pt x="15" y="26"/>
                    <a:pt x="24" y="13"/>
                    <a:pt x="40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1" name="Freeform 349">
              <a:extLst>
                <a:ext uri="{FF2B5EF4-FFF2-40B4-BE49-F238E27FC236}">
                  <a16:creationId xmlns:a16="http://schemas.microsoft.com/office/drawing/2014/main" id="{317670D6-F9E1-4A3D-BD0F-8FDD31A21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" y="4051"/>
              <a:ext cx="33" cy="94"/>
            </a:xfrm>
            <a:custGeom>
              <a:avLst/>
              <a:gdLst>
                <a:gd name="T0" fmla="*/ 40 w 40"/>
                <a:gd name="T1" fmla="*/ 24 h 115"/>
                <a:gd name="T2" fmla="*/ 26 w 40"/>
                <a:gd name="T3" fmla="*/ 24 h 115"/>
                <a:gd name="T4" fmla="*/ 26 w 40"/>
                <a:gd name="T5" fmla="*/ 0 h 115"/>
                <a:gd name="T6" fmla="*/ 12 w 40"/>
                <a:gd name="T7" fmla="*/ 0 h 115"/>
                <a:gd name="T8" fmla="*/ 12 w 40"/>
                <a:gd name="T9" fmla="*/ 24 h 115"/>
                <a:gd name="T10" fmla="*/ 0 w 40"/>
                <a:gd name="T11" fmla="*/ 24 h 115"/>
                <a:gd name="T12" fmla="*/ 0 w 40"/>
                <a:gd name="T13" fmla="*/ 36 h 115"/>
                <a:gd name="T14" fmla="*/ 12 w 40"/>
                <a:gd name="T15" fmla="*/ 36 h 115"/>
                <a:gd name="T16" fmla="*/ 12 w 40"/>
                <a:gd name="T17" fmla="*/ 102 h 115"/>
                <a:gd name="T18" fmla="*/ 29 w 40"/>
                <a:gd name="T19" fmla="*/ 115 h 115"/>
                <a:gd name="T20" fmla="*/ 40 w 40"/>
                <a:gd name="T21" fmla="*/ 114 h 115"/>
                <a:gd name="T22" fmla="*/ 40 w 40"/>
                <a:gd name="T23" fmla="*/ 103 h 115"/>
                <a:gd name="T24" fmla="*/ 34 w 40"/>
                <a:gd name="T25" fmla="*/ 103 h 115"/>
                <a:gd name="T26" fmla="*/ 26 w 40"/>
                <a:gd name="T27" fmla="*/ 95 h 115"/>
                <a:gd name="T28" fmla="*/ 26 w 40"/>
                <a:gd name="T29" fmla="*/ 36 h 115"/>
                <a:gd name="T30" fmla="*/ 40 w 40"/>
                <a:gd name="T31" fmla="*/ 36 h 115"/>
                <a:gd name="T32" fmla="*/ 40 w 40"/>
                <a:gd name="T3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115">
                  <a:moveTo>
                    <a:pt x="40" y="24"/>
                  </a:moveTo>
                  <a:lnTo>
                    <a:pt x="26" y="24"/>
                  </a:lnTo>
                  <a:lnTo>
                    <a:pt x="26" y="0"/>
                  </a:lnTo>
                  <a:lnTo>
                    <a:pt x="12" y="0"/>
                  </a:ln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102"/>
                  </a:lnTo>
                  <a:cubicBezTo>
                    <a:pt x="12" y="110"/>
                    <a:pt x="18" y="115"/>
                    <a:pt x="29" y="115"/>
                  </a:cubicBezTo>
                  <a:cubicBezTo>
                    <a:pt x="32" y="115"/>
                    <a:pt x="36" y="115"/>
                    <a:pt x="40" y="114"/>
                  </a:cubicBezTo>
                  <a:lnTo>
                    <a:pt x="40" y="103"/>
                  </a:lnTo>
                  <a:lnTo>
                    <a:pt x="34" y="103"/>
                  </a:lnTo>
                  <a:cubicBezTo>
                    <a:pt x="28" y="103"/>
                    <a:pt x="26" y="102"/>
                    <a:pt x="26" y="95"/>
                  </a:cubicBezTo>
                  <a:lnTo>
                    <a:pt x="26" y="36"/>
                  </a:lnTo>
                  <a:lnTo>
                    <a:pt x="40" y="36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2" name="Freeform 350">
              <a:extLst>
                <a:ext uri="{FF2B5EF4-FFF2-40B4-BE49-F238E27FC236}">
                  <a16:creationId xmlns:a16="http://schemas.microsoft.com/office/drawing/2014/main" id="{FF7896D6-989B-41F2-AD15-B9B63AB25B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7" y="4069"/>
              <a:ext cx="68" cy="76"/>
            </a:xfrm>
            <a:custGeom>
              <a:avLst/>
              <a:gdLst>
                <a:gd name="T0" fmla="*/ 83 w 83"/>
                <a:gd name="T1" fmla="*/ 81 h 93"/>
                <a:gd name="T2" fmla="*/ 80 w 83"/>
                <a:gd name="T3" fmla="*/ 82 h 93"/>
                <a:gd name="T4" fmla="*/ 72 w 83"/>
                <a:gd name="T5" fmla="*/ 75 h 93"/>
                <a:gd name="T6" fmla="*/ 72 w 83"/>
                <a:gd name="T7" fmla="*/ 24 h 93"/>
                <a:gd name="T8" fmla="*/ 39 w 83"/>
                <a:gd name="T9" fmla="*/ 0 h 93"/>
                <a:gd name="T10" fmla="*/ 10 w 83"/>
                <a:gd name="T11" fmla="*/ 10 h 93"/>
                <a:gd name="T12" fmla="*/ 4 w 83"/>
                <a:gd name="T13" fmla="*/ 28 h 93"/>
                <a:gd name="T14" fmla="*/ 18 w 83"/>
                <a:gd name="T15" fmla="*/ 28 h 93"/>
                <a:gd name="T16" fmla="*/ 39 w 83"/>
                <a:gd name="T17" fmla="*/ 13 h 93"/>
                <a:gd name="T18" fmla="*/ 58 w 83"/>
                <a:gd name="T19" fmla="*/ 26 h 93"/>
                <a:gd name="T20" fmla="*/ 58 w 83"/>
                <a:gd name="T21" fmla="*/ 29 h 93"/>
                <a:gd name="T22" fmla="*/ 44 w 83"/>
                <a:gd name="T23" fmla="*/ 39 h 93"/>
                <a:gd name="T24" fmla="*/ 16 w 83"/>
                <a:gd name="T25" fmla="*/ 44 h 93"/>
                <a:gd name="T26" fmla="*/ 0 w 83"/>
                <a:gd name="T27" fmla="*/ 68 h 93"/>
                <a:gd name="T28" fmla="*/ 29 w 83"/>
                <a:gd name="T29" fmla="*/ 93 h 93"/>
                <a:gd name="T30" fmla="*/ 59 w 83"/>
                <a:gd name="T31" fmla="*/ 81 h 93"/>
                <a:gd name="T32" fmla="*/ 73 w 83"/>
                <a:gd name="T33" fmla="*/ 93 h 93"/>
                <a:gd name="T34" fmla="*/ 83 w 83"/>
                <a:gd name="T35" fmla="*/ 92 h 93"/>
                <a:gd name="T36" fmla="*/ 83 w 83"/>
                <a:gd name="T37" fmla="*/ 81 h 93"/>
                <a:gd name="T38" fmla="*/ 58 w 83"/>
                <a:gd name="T39" fmla="*/ 62 h 93"/>
                <a:gd name="T40" fmla="*/ 53 w 83"/>
                <a:gd name="T41" fmla="*/ 73 h 93"/>
                <a:gd name="T42" fmla="*/ 32 w 83"/>
                <a:gd name="T43" fmla="*/ 81 h 93"/>
                <a:gd name="T44" fmla="*/ 15 w 83"/>
                <a:gd name="T45" fmla="*/ 67 h 93"/>
                <a:gd name="T46" fmla="*/ 36 w 83"/>
                <a:gd name="T47" fmla="*/ 51 h 93"/>
                <a:gd name="T48" fmla="*/ 58 w 83"/>
                <a:gd name="T49" fmla="*/ 46 h 93"/>
                <a:gd name="T50" fmla="*/ 58 w 83"/>
                <a:gd name="T51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93">
                  <a:moveTo>
                    <a:pt x="83" y="81"/>
                  </a:moveTo>
                  <a:cubicBezTo>
                    <a:pt x="81" y="82"/>
                    <a:pt x="80" y="82"/>
                    <a:pt x="80" y="82"/>
                  </a:cubicBezTo>
                  <a:cubicBezTo>
                    <a:pt x="75" y="82"/>
                    <a:pt x="72" y="79"/>
                    <a:pt x="72" y="75"/>
                  </a:cubicBezTo>
                  <a:lnTo>
                    <a:pt x="72" y="24"/>
                  </a:lnTo>
                  <a:cubicBezTo>
                    <a:pt x="72" y="8"/>
                    <a:pt x="61" y="0"/>
                    <a:pt x="39" y="0"/>
                  </a:cubicBezTo>
                  <a:cubicBezTo>
                    <a:pt x="27" y="0"/>
                    <a:pt x="16" y="3"/>
                    <a:pt x="10" y="10"/>
                  </a:cubicBezTo>
                  <a:cubicBezTo>
                    <a:pt x="6" y="14"/>
                    <a:pt x="5" y="19"/>
                    <a:pt x="4" y="28"/>
                  </a:cubicBezTo>
                  <a:lnTo>
                    <a:pt x="18" y="28"/>
                  </a:lnTo>
                  <a:cubicBezTo>
                    <a:pt x="19" y="17"/>
                    <a:pt x="26" y="13"/>
                    <a:pt x="39" y="13"/>
                  </a:cubicBezTo>
                  <a:cubicBezTo>
                    <a:pt x="51" y="13"/>
                    <a:pt x="58" y="17"/>
                    <a:pt x="58" y="26"/>
                  </a:cubicBezTo>
                  <a:lnTo>
                    <a:pt x="58" y="29"/>
                  </a:lnTo>
                  <a:cubicBezTo>
                    <a:pt x="58" y="35"/>
                    <a:pt x="55" y="38"/>
                    <a:pt x="44" y="39"/>
                  </a:cubicBezTo>
                  <a:cubicBezTo>
                    <a:pt x="24" y="41"/>
                    <a:pt x="21" y="42"/>
                    <a:pt x="16" y="44"/>
                  </a:cubicBezTo>
                  <a:cubicBezTo>
                    <a:pt x="6" y="48"/>
                    <a:pt x="0" y="56"/>
                    <a:pt x="0" y="68"/>
                  </a:cubicBezTo>
                  <a:cubicBezTo>
                    <a:pt x="0" y="83"/>
                    <a:pt x="11" y="93"/>
                    <a:pt x="29" y="93"/>
                  </a:cubicBezTo>
                  <a:cubicBezTo>
                    <a:pt x="40" y="93"/>
                    <a:pt x="49" y="90"/>
                    <a:pt x="59" y="81"/>
                  </a:cubicBezTo>
                  <a:cubicBezTo>
                    <a:pt x="60" y="89"/>
                    <a:pt x="64" y="93"/>
                    <a:pt x="73" y="93"/>
                  </a:cubicBezTo>
                  <a:cubicBezTo>
                    <a:pt x="76" y="93"/>
                    <a:pt x="78" y="93"/>
                    <a:pt x="83" y="92"/>
                  </a:cubicBezTo>
                  <a:lnTo>
                    <a:pt x="83" y="81"/>
                  </a:lnTo>
                  <a:close/>
                  <a:moveTo>
                    <a:pt x="58" y="62"/>
                  </a:moveTo>
                  <a:cubicBezTo>
                    <a:pt x="58" y="67"/>
                    <a:pt x="57" y="70"/>
                    <a:pt x="53" y="73"/>
                  </a:cubicBezTo>
                  <a:cubicBezTo>
                    <a:pt x="47" y="79"/>
                    <a:pt x="40" y="81"/>
                    <a:pt x="32" y="81"/>
                  </a:cubicBezTo>
                  <a:cubicBezTo>
                    <a:pt x="21" y="81"/>
                    <a:pt x="15" y="76"/>
                    <a:pt x="15" y="67"/>
                  </a:cubicBezTo>
                  <a:cubicBezTo>
                    <a:pt x="15" y="58"/>
                    <a:pt x="21" y="53"/>
                    <a:pt x="36" y="51"/>
                  </a:cubicBezTo>
                  <a:cubicBezTo>
                    <a:pt x="51" y="49"/>
                    <a:pt x="54" y="49"/>
                    <a:pt x="58" y="46"/>
                  </a:cubicBezTo>
                  <a:lnTo>
                    <a:pt x="5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3" name="Rectangle 351">
              <a:extLst>
                <a:ext uri="{FF2B5EF4-FFF2-40B4-BE49-F238E27FC236}">
                  <a16:creationId xmlns:a16="http://schemas.microsoft.com/office/drawing/2014/main" id="{53DCA5FA-D31A-43CA-94A6-F7B781100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" y="4043"/>
              <a:ext cx="12" cy="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4" name="Freeform 352">
              <a:extLst>
                <a:ext uri="{FF2B5EF4-FFF2-40B4-BE49-F238E27FC236}">
                  <a16:creationId xmlns:a16="http://schemas.microsoft.com/office/drawing/2014/main" id="{882016ED-FAC0-40F5-806B-3FF2CD9112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1" y="4043"/>
              <a:ext cx="65" cy="102"/>
            </a:xfrm>
            <a:custGeom>
              <a:avLst/>
              <a:gdLst>
                <a:gd name="T0" fmla="*/ 79 w 79"/>
                <a:gd name="T1" fmla="*/ 0 h 125"/>
                <a:gd name="T2" fmla="*/ 65 w 79"/>
                <a:gd name="T3" fmla="*/ 0 h 125"/>
                <a:gd name="T4" fmla="*/ 65 w 79"/>
                <a:gd name="T5" fmla="*/ 45 h 125"/>
                <a:gd name="T6" fmla="*/ 38 w 79"/>
                <a:gd name="T7" fmla="*/ 32 h 125"/>
                <a:gd name="T8" fmla="*/ 0 w 79"/>
                <a:gd name="T9" fmla="*/ 78 h 125"/>
                <a:gd name="T10" fmla="*/ 38 w 79"/>
                <a:gd name="T11" fmla="*/ 125 h 125"/>
                <a:gd name="T12" fmla="*/ 66 w 79"/>
                <a:gd name="T13" fmla="*/ 110 h 125"/>
                <a:gd name="T14" fmla="*/ 66 w 79"/>
                <a:gd name="T15" fmla="*/ 122 h 125"/>
                <a:gd name="T16" fmla="*/ 79 w 79"/>
                <a:gd name="T17" fmla="*/ 122 h 125"/>
                <a:gd name="T18" fmla="*/ 79 w 79"/>
                <a:gd name="T19" fmla="*/ 0 h 125"/>
                <a:gd name="T20" fmla="*/ 40 w 79"/>
                <a:gd name="T21" fmla="*/ 45 h 125"/>
                <a:gd name="T22" fmla="*/ 65 w 79"/>
                <a:gd name="T23" fmla="*/ 79 h 125"/>
                <a:gd name="T24" fmla="*/ 40 w 79"/>
                <a:gd name="T25" fmla="*/ 112 h 125"/>
                <a:gd name="T26" fmla="*/ 15 w 79"/>
                <a:gd name="T27" fmla="*/ 79 h 125"/>
                <a:gd name="T28" fmla="*/ 40 w 79"/>
                <a:gd name="T29" fmla="*/ 4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25">
                  <a:moveTo>
                    <a:pt x="79" y="0"/>
                  </a:moveTo>
                  <a:lnTo>
                    <a:pt x="65" y="0"/>
                  </a:lnTo>
                  <a:lnTo>
                    <a:pt x="65" y="45"/>
                  </a:lnTo>
                  <a:cubicBezTo>
                    <a:pt x="59" y="36"/>
                    <a:pt x="50" y="32"/>
                    <a:pt x="38" y="32"/>
                  </a:cubicBezTo>
                  <a:cubicBezTo>
                    <a:pt x="15" y="32"/>
                    <a:pt x="0" y="50"/>
                    <a:pt x="0" y="78"/>
                  </a:cubicBezTo>
                  <a:cubicBezTo>
                    <a:pt x="0" y="107"/>
                    <a:pt x="15" y="125"/>
                    <a:pt x="38" y="125"/>
                  </a:cubicBezTo>
                  <a:cubicBezTo>
                    <a:pt x="50" y="125"/>
                    <a:pt x="59" y="121"/>
                    <a:pt x="66" y="110"/>
                  </a:cubicBezTo>
                  <a:lnTo>
                    <a:pt x="66" y="122"/>
                  </a:lnTo>
                  <a:lnTo>
                    <a:pt x="79" y="122"/>
                  </a:lnTo>
                  <a:lnTo>
                    <a:pt x="79" y="0"/>
                  </a:lnTo>
                  <a:close/>
                  <a:moveTo>
                    <a:pt x="40" y="45"/>
                  </a:moveTo>
                  <a:cubicBezTo>
                    <a:pt x="55" y="45"/>
                    <a:pt x="65" y="58"/>
                    <a:pt x="65" y="79"/>
                  </a:cubicBezTo>
                  <a:cubicBezTo>
                    <a:pt x="65" y="99"/>
                    <a:pt x="55" y="112"/>
                    <a:pt x="40" y="112"/>
                  </a:cubicBezTo>
                  <a:cubicBezTo>
                    <a:pt x="25" y="112"/>
                    <a:pt x="15" y="99"/>
                    <a:pt x="15" y="79"/>
                  </a:cubicBezTo>
                  <a:cubicBezTo>
                    <a:pt x="15" y="58"/>
                    <a:pt x="25" y="45"/>
                    <a:pt x="40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5" name="Freeform 353">
              <a:extLst>
                <a:ext uri="{FF2B5EF4-FFF2-40B4-BE49-F238E27FC236}">
                  <a16:creationId xmlns:a16="http://schemas.microsoft.com/office/drawing/2014/main" id="{B9E75C99-778A-460B-8720-0AA05C0F9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" y="4069"/>
              <a:ext cx="34" cy="74"/>
            </a:xfrm>
            <a:custGeom>
              <a:avLst/>
              <a:gdLst>
                <a:gd name="T0" fmla="*/ 0 w 42"/>
                <a:gd name="T1" fmla="*/ 2 h 90"/>
                <a:gd name="T2" fmla="*/ 0 w 42"/>
                <a:gd name="T3" fmla="*/ 90 h 90"/>
                <a:gd name="T4" fmla="*/ 14 w 42"/>
                <a:gd name="T5" fmla="*/ 90 h 90"/>
                <a:gd name="T6" fmla="*/ 14 w 42"/>
                <a:gd name="T7" fmla="*/ 44 h 90"/>
                <a:gd name="T8" fmla="*/ 24 w 42"/>
                <a:gd name="T9" fmla="*/ 19 h 90"/>
                <a:gd name="T10" fmla="*/ 42 w 42"/>
                <a:gd name="T11" fmla="*/ 14 h 90"/>
                <a:gd name="T12" fmla="*/ 42 w 42"/>
                <a:gd name="T13" fmla="*/ 0 h 90"/>
                <a:gd name="T14" fmla="*/ 37 w 42"/>
                <a:gd name="T15" fmla="*/ 0 h 90"/>
                <a:gd name="T16" fmla="*/ 13 w 42"/>
                <a:gd name="T17" fmla="*/ 18 h 90"/>
                <a:gd name="T18" fmla="*/ 13 w 42"/>
                <a:gd name="T19" fmla="*/ 2 h 90"/>
                <a:gd name="T20" fmla="*/ 0 w 42"/>
                <a:gd name="T21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90">
                  <a:moveTo>
                    <a:pt x="0" y="2"/>
                  </a:moveTo>
                  <a:lnTo>
                    <a:pt x="0" y="90"/>
                  </a:lnTo>
                  <a:lnTo>
                    <a:pt x="14" y="90"/>
                  </a:lnTo>
                  <a:lnTo>
                    <a:pt x="14" y="44"/>
                  </a:lnTo>
                  <a:cubicBezTo>
                    <a:pt x="14" y="32"/>
                    <a:pt x="17" y="24"/>
                    <a:pt x="24" y="19"/>
                  </a:cubicBezTo>
                  <a:cubicBezTo>
                    <a:pt x="28" y="16"/>
                    <a:pt x="33" y="15"/>
                    <a:pt x="42" y="14"/>
                  </a:cubicBezTo>
                  <a:lnTo>
                    <a:pt x="42" y="0"/>
                  </a:lnTo>
                  <a:lnTo>
                    <a:pt x="37" y="0"/>
                  </a:lnTo>
                  <a:cubicBezTo>
                    <a:pt x="28" y="0"/>
                    <a:pt x="21" y="5"/>
                    <a:pt x="13" y="18"/>
                  </a:cubicBezTo>
                  <a:lnTo>
                    <a:pt x="1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6" name="Freeform 354">
              <a:extLst>
                <a:ext uri="{FF2B5EF4-FFF2-40B4-BE49-F238E27FC236}">
                  <a16:creationId xmlns:a16="http://schemas.microsoft.com/office/drawing/2014/main" id="{E3209465-6878-4545-BB68-E23A4F8D8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4071"/>
              <a:ext cx="57" cy="74"/>
            </a:xfrm>
            <a:custGeom>
              <a:avLst/>
              <a:gdLst>
                <a:gd name="T0" fmla="*/ 70 w 70"/>
                <a:gd name="T1" fmla="*/ 88 h 91"/>
                <a:gd name="T2" fmla="*/ 70 w 70"/>
                <a:gd name="T3" fmla="*/ 0 h 91"/>
                <a:gd name="T4" fmla="*/ 56 w 70"/>
                <a:gd name="T5" fmla="*/ 0 h 91"/>
                <a:gd name="T6" fmla="*/ 56 w 70"/>
                <a:gd name="T7" fmla="*/ 50 h 91"/>
                <a:gd name="T8" fmla="*/ 32 w 70"/>
                <a:gd name="T9" fmla="*/ 79 h 91"/>
                <a:gd name="T10" fmla="*/ 14 w 70"/>
                <a:gd name="T11" fmla="*/ 62 h 91"/>
                <a:gd name="T12" fmla="*/ 14 w 70"/>
                <a:gd name="T13" fmla="*/ 0 h 91"/>
                <a:gd name="T14" fmla="*/ 0 w 70"/>
                <a:gd name="T15" fmla="*/ 0 h 91"/>
                <a:gd name="T16" fmla="*/ 0 w 70"/>
                <a:gd name="T17" fmla="*/ 68 h 91"/>
                <a:gd name="T18" fmla="*/ 28 w 70"/>
                <a:gd name="T19" fmla="*/ 91 h 91"/>
                <a:gd name="T20" fmla="*/ 57 w 70"/>
                <a:gd name="T21" fmla="*/ 75 h 91"/>
                <a:gd name="T22" fmla="*/ 57 w 70"/>
                <a:gd name="T23" fmla="*/ 88 h 91"/>
                <a:gd name="T24" fmla="*/ 70 w 70"/>
                <a:gd name="T25" fmla="*/ 8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91">
                  <a:moveTo>
                    <a:pt x="70" y="88"/>
                  </a:moveTo>
                  <a:lnTo>
                    <a:pt x="70" y="0"/>
                  </a:lnTo>
                  <a:lnTo>
                    <a:pt x="56" y="0"/>
                  </a:lnTo>
                  <a:lnTo>
                    <a:pt x="56" y="50"/>
                  </a:lnTo>
                  <a:cubicBezTo>
                    <a:pt x="56" y="68"/>
                    <a:pt x="46" y="79"/>
                    <a:pt x="32" y="79"/>
                  </a:cubicBezTo>
                  <a:cubicBezTo>
                    <a:pt x="21" y="79"/>
                    <a:pt x="14" y="73"/>
                    <a:pt x="14" y="62"/>
                  </a:cubicBezTo>
                  <a:lnTo>
                    <a:pt x="14" y="0"/>
                  </a:lnTo>
                  <a:lnTo>
                    <a:pt x="0" y="0"/>
                  </a:lnTo>
                  <a:lnTo>
                    <a:pt x="0" y="68"/>
                  </a:lnTo>
                  <a:cubicBezTo>
                    <a:pt x="0" y="82"/>
                    <a:pt x="11" y="91"/>
                    <a:pt x="28" y="91"/>
                  </a:cubicBezTo>
                  <a:cubicBezTo>
                    <a:pt x="41" y="91"/>
                    <a:pt x="49" y="87"/>
                    <a:pt x="57" y="75"/>
                  </a:cubicBezTo>
                  <a:lnTo>
                    <a:pt x="57" y="88"/>
                  </a:lnTo>
                  <a:lnTo>
                    <a:pt x="7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7" name="Freeform 355">
              <a:extLst>
                <a:ext uri="{FF2B5EF4-FFF2-40B4-BE49-F238E27FC236}">
                  <a16:creationId xmlns:a16="http://schemas.microsoft.com/office/drawing/2014/main" id="{97D89983-8DAA-4145-A1E9-90F8111E6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" y="4069"/>
              <a:ext cx="61" cy="76"/>
            </a:xfrm>
            <a:custGeom>
              <a:avLst/>
              <a:gdLst>
                <a:gd name="T0" fmla="*/ 73 w 74"/>
                <a:gd name="T1" fmla="*/ 32 h 93"/>
                <a:gd name="T2" fmla="*/ 68 w 74"/>
                <a:gd name="T3" fmla="*/ 13 h 93"/>
                <a:gd name="T4" fmla="*/ 39 w 74"/>
                <a:gd name="T5" fmla="*/ 0 h 93"/>
                <a:gd name="T6" fmla="*/ 0 w 74"/>
                <a:gd name="T7" fmla="*/ 47 h 93"/>
                <a:gd name="T8" fmla="*/ 39 w 74"/>
                <a:gd name="T9" fmla="*/ 93 h 93"/>
                <a:gd name="T10" fmla="*/ 74 w 74"/>
                <a:gd name="T11" fmla="*/ 60 h 93"/>
                <a:gd name="T12" fmla="*/ 60 w 74"/>
                <a:gd name="T13" fmla="*/ 60 h 93"/>
                <a:gd name="T14" fmla="*/ 39 w 74"/>
                <a:gd name="T15" fmla="*/ 81 h 93"/>
                <a:gd name="T16" fmla="*/ 15 w 74"/>
                <a:gd name="T17" fmla="*/ 47 h 93"/>
                <a:gd name="T18" fmla="*/ 39 w 74"/>
                <a:gd name="T19" fmla="*/ 13 h 93"/>
                <a:gd name="T20" fmla="*/ 59 w 74"/>
                <a:gd name="T21" fmla="*/ 32 h 93"/>
                <a:gd name="T22" fmla="*/ 73 w 74"/>
                <a:gd name="T23" fmla="*/ 3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93">
                  <a:moveTo>
                    <a:pt x="73" y="32"/>
                  </a:moveTo>
                  <a:cubicBezTo>
                    <a:pt x="73" y="23"/>
                    <a:pt x="71" y="18"/>
                    <a:pt x="68" y="13"/>
                  </a:cubicBezTo>
                  <a:cubicBezTo>
                    <a:pt x="62" y="5"/>
                    <a:pt x="51" y="0"/>
                    <a:pt x="39" y="0"/>
                  </a:cubicBezTo>
                  <a:cubicBezTo>
                    <a:pt x="15" y="0"/>
                    <a:pt x="0" y="18"/>
                    <a:pt x="0" y="47"/>
                  </a:cubicBezTo>
                  <a:cubicBezTo>
                    <a:pt x="0" y="76"/>
                    <a:pt x="15" y="93"/>
                    <a:pt x="39" y="93"/>
                  </a:cubicBezTo>
                  <a:cubicBezTo>
                    <a:pt x="60" y="93"/>
                    <a:pt x="73" y="81"/>
                    <a:pt x="74" y="60"/>
                  </a:cubicBezTo>
                  <a:lnTo>
                    <a:pt x="60" y="60"/>
                  </a:lnTo>
                  <a:cubicBezTo>
                    <a:pt x="58" y="74"/>
                    <a:pt x="51" y="81"/>
                    <a:pt x="39" y="81"/>
                  </a:cubicBezTo>
                  <a:cubicBezTo>
                    <a:pt x="24" y="81"/>
                    <a:pt x="15" y="68"/>
                    <a:pt x="15" y="47"/>
                  </a:cubicBezTo>
                  <a:cubicBezTo>
                    <a:pt x="15" y="26"/>
                    <a:pt x="24" y="13"/>
                    <a:pt x="39" y="13"/>
                  </a:cubicBezTo>
                  <a:cubicBezTo>
                    <a:pt x="50" y="13"/>
                    <a:pt x="58" y="19"/>
                    <a:pt x="59" y="32"/>
                  </a:cubicBezTo>
                  <a:lnTo>
                    <a:pt x="7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8" name="Freeform 356">
              <a:extLst>
                <a:ext uri="{FF2B5EF4-FFF2-40B4-BE49-F238E27FC236}">
                  <a16:creationId xmlns:a16="http://schemas.microsoft.com/office/drawing/2014/main" id="{7E98AD8D-971F-4001-93E6-14B9C9099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4043"/>
              <a:ext cx="61" cy="100"/>
            </a:xfrm>
            <a:custGeom>
              <a:avLst/>
              <a:gdLst>
                <a:gd name="T0" fmla="*/ 14 w 74"/>
                <a:gd name="T1" fmla="*/ 0 h 122"/>
                <a:gd name="T2" fmla="*/ 0 w 74"/>
                <a:gd name="T3" fmla="*/ 0 h 122"/>
                <a:gd name="T4" fmla="*/ 0 w 74"/>
                <a:gd name="T5" fmla="*/ 122 h 122"/>
                <a:gd name="T6" fmla="*/ 14 w 74"/>
                <a:gd name="T7" fmla="*/ 122 h 122"/>
                <a:gd name="T8" fmla="*/ 14 w 74"/>
                <a:gd name="T9" fmla="*/ 88 h 122"/>
                <a:gd name="T10" fmla="*/ 27 w 74"/>
                <a:gd name="T11" fmla="*/ 74 h 122"/>
                <a:gd name="T12" fmla="*/ 57 w 74"/>
                <a:gd name="T13" fmla="*/ 122 h 122"/>
                <a:gd name="T14" fmla="*/ 74 w 74"/>
                <a:gd name="T15" fmla="*/ 122 h 122"/>
                <a:gd name="T16" fmla="*/ 38 w 74"/>
                <a:gd name="T17" fmla="*/ 64 h 122"/>
                <a:gd name="T18" fmla="*/ 69 w 74"/>
                <a:gd name="T19" fmla="*/ 34 h 122"/>
                <a:gd name="T20" fmla="*/ 51 w 74"/>
                <a:gd name="T21" fmla="*/ 34 h 122"/>
                <a:gd name="T22" fmla="*/ 14 w 74"/>
                <a:gd name="T23" fmla="*/ 71 h 122"/>
                <a:gd name="T24" fmla="*/ 14 w 74"/>
                <a:gd name="T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22">
                  <a:moveTo>
                    <a:pt x="14" y="0"/>
                  </a:moveTo>
                  <a:lnTo>
                    <a:pt x="0" y="0"/>
                  </a:lnTo>
                  <a:lnTo>
                    <a:pt x="0" y="122"/>
                  </a:lnTo>
                  <a:lnTo>
                    <a:pt x="14" y="122"/>
                  </a:lnTo>
                  <a:lnTo>
                    <a:pt x="14" y="88"/>
                  </a:lnTo>
                  <a:lnTo>
                    <a:pt x="27" y="74"/>
                  </a:lnTo>
                  <a:lnTo>
                    <a:pt x="57" y="122"/>
                  </a:lnTo>
                  <a:lnTo>
                    <a:pt x="74" y="122"/>
                  </a:lnTo>
                  <a:lnTo>
                    <a:pt x="38" y="64"/>
                  </a:lnTo>
                  <a:lnTo>
                    <a:pt x="69" y="34"/>
                  </a:lnTo>
                  <a:lnTo>
                    <a:pt x="51" y="34"/>
                  </a:lnTo>
                  <a:lnTo>
                    <a:pt x="14" y="7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9" name="Freeform 357">
              <a:extLst>
                <a:ext uri="{FF2B5EF4-FFF2-40B4-BE49-F238E27FC236}">
                  <a16:creationId xmlns:a16="http://schemas.microsoft.com/office/drawing/2014/main" id="{EDB9EA49-35CD-4734-91AF-DA0E86BFB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8" y="4043"/>
              <a:ext cx="26" cy="129"/>
            </a:xfrm>
            <a:custGeom>
              <a:avLst/>
              <a:gdLst>
                <a:gd name="T0" fmla="*/ 31 w 31"/>
                <a:gd name="T1" fmla="*/ 0 h 157"/>
                <a:gd name="T2" fmla="*/ 0 w 31"/>
                <a:gd name="T3" fmla="*/ 0 h 157"/>
                <a:gd name="T4" fmla="*/ 0 w 31"/>
                <a:gd name="T5" fmla="*/ 157 h 157"/>
                <a:gd name="T6" fmla="*/ 31 w 31"/>
                <a:gd name="T7" fmla="*/ 157 h 157"/>
                <a:gd name="T8" fmla="*/ 31 w 31"/>
                <a:gd name="T9" fmla="*/ 145 h 157"/>
                <a:gd name="T10" fmla="*/ 13 w 31"/>
                <a:gd name="T11" fmla="*/ 145 h 157"/>
                <a:gd name="T12" fmla="*/ 13 w 31"/>
                <a:gd name="T13" fmla="*/ 12 h 157"/>
                <a:gd name="T14" fmla="*/ 31 w 31"/>
                <a:gd name="T15" fmla="*/ 12 h 157"/>
                <a:gd name="T16" fmla="*/ 31 w 31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57">
                  <a:moveTo>
                    <a:pt x="31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31" y="157"/>
                  </a:lnTo>
                  <a:lnTo>
                    <a:pt x="31" y="145"/>
                  </a:lnTo>
                  <a:lnTo>
                    <a:pt x="13" y="145"/>
                  </a:lnTo>
                  <a:lnTo>
                    <a:pt x="13" y="12"/>
                  </a:lnTo>
                  <a:lnTo>
                    <a:pt x="31" y="1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0" name="Freeform 358">
              <a:extLst>
                <a:ext uri="{FF2B5EF4-FFF2-40B4-BE49-F238E27FC236}">
                  <a16:creationId xmlns:a16="http://schemas.microsoft.com/office/drawing/2014/main" id="{C0F82415-0E9D-4968-8706-C6DF688B7C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9" y="4043"/>
              <a:ext cx="72" cy="100"/>
            </a:xfrm>
            <a:custGeom>
              <a:avLst/>
              <a:gdLst>
                <a:gd name="T0" fmla="*/ 16 w 88"/>
                <a:gd name="T1" fmla="*/ 70 h 122"/>
                <a:gd name="T2" fmla="*/ 54 w 88"/>
                <a:gd name="T3" fmla="*/ 70 h 122"/>
                <a:gd name="T4" fmla="*/ 78 w 88"/>
                <a:gd name="T5" fmla="*/ 61 h 122"/>
                <a:gd name="T6" fmla="*/ 88 w 88"/>
                <a:gd name="T7" fmla="*/ 36 h 122"/>
                <a:gd name="T8" fmla="*/ 51 w 88"/>
                <a:gd name="T9" fmla="*/ 0 h 122"/>
                <a:gd name="T10" fmla="*/ 0 w 88"/>
                <a:gd name="T11" fmla="*/ 0 h 122"/>
                <a:gd name="T12" fmla="*/ 0 w 88"/>
                <a:gd name="T13" fmla="*/ 122 h 122"/>
                <a:gd name="T14" fmla="*/ 16 w 88"/>
                <a:gd name="T15" fmla="*/ 122 h 122"/>
                <a:gd name="T16" fmla="*/ 16 w 88"/>
                <a:gd name="T17" fmla="*/ 70 h 122"/>
                <a:gd name="T18" fmla="*/ 16 w 88"/>
                <a:gd name="T19" fmla="*/ 56 h 122"/>
                <a:gd name="T20" fmla="*/ 16 w 88"/>
                <a:gd name="T21" fmla="*/ 14 h 122"/>
                <a:gd name="T22" fmla="*/ 48 w 88"/>
                <a:gd name="T23" fmla="*/ 14 h 122"/>
                <a:gd name="T24" fmla="*/ 72 w 88"/>
                <a:gd name="T25" fmla="*/ 35 h 122"/>
                <a:gd name="T26" fmla="*/ 48 w 88"/>
                <a:gd name="T27" fmla="*/ 56 h 122"/>
                <a:gd name="T28" fmla="*/ 16 w 88"/>
                <a:gd name="T29" fmla="*/ 5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22">
                  <a:moveTo>
                    <a:pt x="16" y="70"/>
                  </a:moveTo>
                  <a:lnTo>
                    <a:pt x="54" y="70"/>
                  </a:lnTo>
                  <a:cubicBezTo>
                    <a:pt x="64" y="70"/>
                    <a:pt x="71" y="67"/>
                    <a:pt x="78" y="61"/>
                  </a:cubicBezTo>
                  <a:cubicBezTo>
                    <a:pt x="85" y="55"/>
                    <a:pt x="88" y="47"/>
                    <a:pt x="88" y="36"/>
                  </a:cubicBezTo>
                  <a:cubicBezTo>
                    <a:pt x="88" y="13"/>
                    <a:pt x="75" y="0"/>
                    <a:pt x="51" y="0"/>
                  </a:cubicBezTo>
                  <a:lnTo>
                    <a:pt x="0" y="0"/>
                  </a:lnTo>
                  <a:lnTo>
                    <a:pt x="0" y="122"/>
                  </a:lnTo>
                  <a:lnTo>
                    <a:pt x="16" y="122"/>
                  </a:lnTo>
                  <a:lnTo>
                    <a:pt x="16" y="70"/>
                  </a:lnTo>
                  <a:close/>
                  <a:moveTo>
                    <a:pt x="16" y="56"/>
                  </a:moveTo>
                  <a:lnTo>
                    <a:pt x="16" y="14"/>
                  </a:lnTo>
                  <a:lnTo>
                    <a:pt x="48" y="14"/>
                  </a:lnTo>
                  <a:cubicBezTo>
                    <a:pt x="63" y="14"/>
                    <a:pt x="72" y="22"/>
                    <a:pt x="72" y="35"/>
                  </a:cubicBezTo>
                  <a:cubicBezTo>
                    <a:pt x="72" y="48"/>
                    <a:pt x="63" y="56"/>
                    <a:pt x="48" y="56"/>
                  </a:cubicBezTo>
                  <a:lnTo>
                    <a:pt x="16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1" name="Freeform 359">
              <a:extLst>
                <a:ext uri="{FF2B5EF4-FFF2-40B4-BE49-F238E27FC236}">
                  <a16:creationId xmlns:a16="http://schemas.microsoft.com/office/drawing/2014/main" id="{90F0566D-3FCA-4EBD-AE67-2396DD6899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3" y="4069"/>
              <a:ext cx="68" cy="76"/>
            </a:xfrm>
            <a:custGeom>
              <a:avLst/>
              <a:gdLst>
                <a:gd name="T0" fmla="*/ 83 w 83"/>
                <a:gd name="T1" fmla="*/ 81 h 93"/>
                <a:gd name="T2" fmla="*/ 80 w 83"/>
                <a:gd name="T3" fmla="*/ 82 h 93"/>
                <a:gd name="T4" fmla="*/ 72 w 83"/>
                <a:gd name="T5" fmla="*/ 75 h 93"/>
                <a:gd name="T6" fmla="*/ 72 w 83"/>
                <a:gd name="T7" fmla="*/ 24 h 93"/>
                <a:gd name="T8" fmla="*/ 39 w 83"/>
                <a:gd name="T9" fmla="*/ 0 h 93"/>
                <a:gd name="T10" fmla="*/ 10 w 83"/>
                <a:gd name="T11" fmla="*/ 10 h 93"/>
                <a:gd name="T12" fmla="*/ 4 w 83"/>
                <a:gd name="T13" fmla="*/ 28 h 93"/>
                <a:gd name="T14" fmla="*/ 18 w 83"/>
                <a:gd name="T15" fmla="*/ 28 h 93"/>
                <a:gd name="T16" fmla="*/ 39 w 83"/>
                <a:gd name="T17" fmla="*/ 13 h 93"/>
                <a:gd name="T18" fmla="*/ 58 w 83"/>
                <a:gd name="T19" fmla="*/ 26 h 93"/>
                <a:gd name="T20" fmla="*/ 58 w 83"/>
                <a:gd name="T21" fmla="*/ 29 h 93"/>
                <a:gd name="T22" fmla="*/ 44 w 83"/>
                <a:gd name="T23" fmla="*/ 39 h 93"/>
                <a:gd name="T24" fmla="*/ 16 w 83"/>
                <a:gd name="T25" fmla="*/ 44 h 93"/>
                <a:gd name="T26" fmla="*/ 0 w 83"/>
                <a:gd name="T27" fmla="*/ 68 h 93"/>
                <a:gd name="T28" fmla="*/ 29 w 83"/>
                <a:gd name="T29" fmla="*/ 93 h 93"/>
                <a:gd name="T30" fmla="*/ 59 w 83"/>
                <a:gd name="T31" fmla="*/ 81 h 93"/>
                <a:gd name="T32" fmla="*/ 73 w 83"/>
                <a:gd name="T33" fmla="*/ 93 h 93"/>
                <a:gd name="T34" fmla="*/ 83 w 83"/>
                <a:gd name="T35" fmla="*/ 92 h 93"/>
                <a:gd name="T36" fmla="*/ 83 w 83"/>
                <a:gd name="T37" fmla="*/ 81 h 93"/>
                <a:gd name="T38" fmla="*/ 58 w 83"/>
                <a:gd name="T39" fmla="*/ 62 h 93"/>
                <a:gd name="T40" fmla="*/ 53 w 83"/>
                <a:gd name="T41" fmla="*/ 73 h 93"/>
                <a:gd name="T42" fmla="*/ 32 w 83"/>
                <a:gd name="T43" fmla="*/ 81 h 93"/>
                <a:gd name="T44" fmla="*/ 15 w 83"/>
                <a:gd name="T45" fmla="*/ 67 h 93"/>
                <a:gd name="T46" fmla="*/ 36 w 83"/>
                <a:gd name="T47" fmla="*/ 51 h 93"/>
                <a:gd name="T48" fmla="*/ 58 w 83"/>
                <a:gd name="T49" fmla="*/ 46 h 93"/>
                <a:gd name="T50" fmla="*/ 58 w 83"/>
                <a:gd name="T51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93">
                  <a:moveTo>
                    <a:pt x="83" y="81"/>
                  </a:moveTo>
                  <a:cubicBezTo>
                    <a:pt x="81" y="82"/>
                    <a:pt x="80" y="82"/>
                    <a:pt x="80" y="82"/>
                  </a:cubicBezTo>
                  <a:cubicBezTo>
                    <a:pt x="75" y="82"/>
                    <a:pt x="72" y="79"/>
                    <a:pt x="72" y="75"/>
                  </a:cubicBezTo>
                  <a:lnTo>
                    <a:pt x="72" y="24"/>
                  </a:lnTo>
                  <a:cubicBezTo>
                    <a:pt x="72" y="8"/>
                    <a:pt x="61" y="0"/>
                    <a:pt x="39" y="0"/>
                  </a:cubicBezTo>
                  <a:cubicBezTo>
                    <a:pt x="27" y="0"/>
                    <a:pt x="16" y="3"/>
                    <a:pt x="10" y="10"/>
                  </a:cubicBezTo>
                  <a:cubicBezTo>
                    <a:pt x="6" y="14"/>
                    <a:pt x="5" y="19"/>
                    <a:pt x="4" y="28"/>
                  </a:cubicBezTo>
                  <a:lnTo>
                    <a:pt x="18" y="28"/>
                  </a:lnTo>
                  <a:cubicBezTo>
                    <a:pt x="19" y="17"/>
                    <a:pt x="26" y="13"/>
                    <a:pt x="39" y="13"/>
                  </a:cubicBezTo>
                  <a:cubicBezTo>
                    <a:pt x="51" y="13"/>
                    <a:pt x="58" y="17"/>
                    <a:pt x="58" y="26"/>
                  </a:cubicBezTo>
                  <a:lnTo>
                    <a:pt x="58" y="29"/>
                  </a:lnTo>
                  <a:cubicBezTo>
                    <a:pt x="58" y="35"/>
                    <a:pt x="55" y="38"/>
                    <a:pt x="44" y="39"/>
                  </a:cubicBezTo>
                  <a:cubicBezTo>
                    <a:pt x="24" y="41"/>
                    <a:pt x="21" y="42"/>
                    <a:pt x="16" y="44"/>
                  </a:cubicBezTo>
                  <a:cubicBezTo>
                    <a:pt x="6" y="48"/>
                    <a:pt x="0" y="56"/>
                    <a:pt x="0" y="68"/>
                  </a:cubicBezTo>
                  <a:cubicBezTo>
                    <a:pt x="0" y="83"/>
                    <a:pt x="11" y="93"/>
                    <a:pt x="29" y="93"/>
                  </a:cubicBezTo>
                  <a:cubicBezTo>
                    <a:pt x="40" y="93"/>
                    <a:pt x="49" y="90"/>
                    <a:pt x="59" y="81"/>
                  </a:cubicBezTo>
                  <a:cubicBezTo>
                    <a:pt x="60" y="89"/>
                    <a:pt x="64" y="93"/>
                    <a:pt x="73" y="93"/>
                  </a:cubicBezTo>
                  <a:cubicBezTo>
                    <a:pt x="76" y="93"/>
                    <a:pt x="78" y="93"/>
                    <a:pt x="83" y="92"/>
                  </a:cubicBezTo>
                  <a:lnTo>
                    <a:pt x="83" y="81"/>
                  </a:lnTo>
                  <a:close/>
                  <a:moveTo>
                    <a:pt x="58" y="62"/>
                  </a:moveTo>
                  <a:cubicBezTo>
                    <a:pt x="58" y="67"/>
                    <a:pt x="57" y="70"/>
                    <a:pt x="53" y="73"/>
                  </a:cubicBezTo>
                  <a:cubicBezTo>
                    <a:pt x="47" y="79"/>
                    <a:pt x="40" y="81"/>
                    <a:pt x="32" y="81"/>
                  </a:cubicBezTo>
                  <a:cubicBezTo>
                    <a:pt x="21" y="81"/>
                    <a:pt x="15" y="76"/>
                    <a:pt x="15" y="67"/>
                  </a:cubicBezTo>
                  <a:cubicBezTo>
                    <a:pt x="15" y="58"/>
                    <a:pt x="21" y="53"/>
                    <a:pt x="36" y="51"/>
                  </a:cubicBezTo>
                  <a:cubicBezTo>
                    <a:pt x="51" y="49"/>
                    <a:pt x="54" y="49"/>
                    <a:pt x="58" y="46"/>
                  </a:cubicBezTo>
                  <a:lnTo>
                    <a:pt x="5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2" name="Freeform 360">
              <a:extLst>
                <a:ext uri="{FF2B5EF4-FFF2-40B4-BE49-F238E27FC236}">
                  <a16:creationId xmlns:a16="http://schemas.microsoft.com/office/drawing/2014/main" id="{AC8C885B-EEA6-4120-A800-2271B8E7B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" y="4043"/>
              <a:ext cx="25" cy="129"/>
            </a:xfrm>
            <a:custGeom>
              <a:avLst/>
              <a:gdLst>
                <a:gd name="T0" fmla="*/ 0 w 31"/>
                <a:gd name="T1" fmla="*/ 157 h 157"/>
                <a:gd name="T2" fmla="*/ 31 w 31"/>
                <a:gd name="T3" fmla="*/ 157 h 157"/>
                <a:gd name="T4" fmla="*/ 31 w 31"/>
                <a:gd name="T5" fmla="*/ 0 h 157"/>
                <a:gd name="T6" fmla="*/ 0 w 31"/>
                <a:gd name="T7" fmla="*/ 0 h 157"/>
                <a:gd name="T8" fmla="*/ 0 w 31"/>
                <a:gd name="T9" fmla="*/ 12 h 157"/>
                <a:gd name="T10" fmla="*/ 17 w 31"/>
                <a:gd name="T11" fmla="*/ 12 h 157"/>
                <a:gd name="T12" fmla="*/ 17 w 31"/>
                <a:gd name="T13" fmla="*/ 145 h 157"/>
                <a:gd name="T14" fmla="*/ 0 w 31"/>
                <a:gd name="T15" fmla="*/ 145 h 157"/>
                <a:gd name="T16" fmla="*/ 0 w 31"/>
                <a:gd name="T1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57">
                  <a:moveTo>
                    <a:pt x="0" y="157"/>
                  </a:moveTo>
                  <a:lnTo>
                    <a:pt x="31" y="157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7" y="12"/>
                  </a:lnTo>
                  <a:lnTo>
                    <a:pt x="17" y="145"/>
                  </a:lnTo>
                  <a:lnTo>
                    <a:pt x="0" y="145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3" name="Freeform 361">
              <a:extLst>
                <a:ext uri="{FF2B5EF4-FFF2-40B4-BE49-F238E27FC236}">
                  <a16:creationId xmlns:a16="http://schemas.microsoft.com/office/drawing/2014/main" id="{EC6EB881-14FD-427E-9AEA-439026198C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" y="2308"/>
              <a:ext cx="99" cy="80"/>
            </a:xfrm>
            <a:custGeom>
              <a:avLst/>
              <a:gdLst>
                <a:gd name="T0" fmla="*/ 69 w 121"/>
                <a:gd name="T1" fmla="*/ 82 h 98"/>
                <a:gd name="T2" fmla="*/ 69 w 121"/>
                <a:gd name="T3" fmla="*/ 42 h 98"/>
                <a:gd name="T4" fmla="*/ 90 w 121"/>
                <a:gd name="T5" fmla="*/ 22 h 98"/>
                <a:gd name="T6" fmla="*/ 101 w 121"/>
                <a:gd name="T7" fmla="*/ 22 h 98"/>
                <a:gd name="T8" fmla="*/ 121 w 121"/>
                <a:gd name="T9" fmla="*/ 19 h 98"/>
                <a:gd name="T10" fmla="*/ 121 w 121"/>
                <a:gd name="T11" fmla="*/ 0 h 98"/>
                <a:gd name="T12" fmla="*/ 117 w 121"/>
                <a:gd name="T13" fmla="*/ 0 h 98"/>
                <a:gd name="T14" fmla="*/ 93 w 121"/>
                <a:gd name="T15" fmla="*/ 7 h 98"/>
                <a:gd name="T16" fmla="*/ 61 w 121"/>
                <a:gd name="T17" fmla="*/ 24 h 98"/>
                <a:gd name="T18" fmla="*/ 32 w 121"/>
                <a:gd name="T19" fmla="*/ 5 h 98"/>
                <a:gd name="T20" fmla="*/ 0 w 121"/>
                <a:gd name="T21" fmla="*/ 42 h 98"/>
                <a:gd name="T22" fmla="*/ 0 w 121"/>
                <a:gd name="T23" fmla="*/ 98 h 98"/>
                <a:gd name="T24" fmla="*/ 121 w 121"/>
                <a:gd name="T25" fmla="*/ 98 h 98"/>
                <a:gd name="T26" fmla="*/ 121 w 121"/>
                <a:gd name="T27" fmla="*/ 82 h 98"/>
                <a:gd name="T28" fmla="*/ 69 w 121"/>
                <a:gd name="T29" fmla="*/ 82 h 98"/>
                <a:gd name="T30" fmla="*/ 55 w 121"/>
                <a:gd name="T31" fmla="*/ 82 h 98"/>
                <a:gd name="T32" fmla="*/ 13 w 121"/>
                <a:gd name="T33" fmla="*/ 82 h 98"/>
                <a:gd name="T34" fmla="*/ 13 w 121"/>
                <a:gd name="T35" fmla="*/ 45 h 98"/>
                <a:gd name="T36" fmla="*/ 18 w 121"/>
                <a:gd name="T37" fmla="*/ 27 h 98"/>
                <a:gd name="T38" fmla="*/ 34 w 121"/>
                <a:gd name="T39" fmla="*/ 21 h 98"/>
                <a:gd name="T40" fmla="*/ 55 w 121"/>
                <a:gd name="T41" fmla="*/ 45 h 98"/>
                <a:gd name="T42" fmla="*/ 55 w 121"/>
                <a:gd name="T43" fmla="*/ 8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1" h="98">
                  <a:moveTo>
                    <a:pt x="69" y="82"/>
                  </a:moveTo>
                  <a:lnTo>
                    <a:pt x="69" y="42"/>
                  </a:lnTo>
                  <a:cubicBezTo>
                    <a:pt x="69" y="28"/>
                    <a:pt x="75" y="22"/>
                    <a:pt x="90" y="22"/>
                  </a:cubicBezTo>
                  <a:lnTo>
                    <a:pt x="101" y="22"/>
                  </a:lnTo>
                  <a:cubicBezTo>
                    <a:pt x="109" y="22"/>
                    <a:pt x="116" y="21"/>
                    <a:pt x="121" y="19"/>
                  </a:cubicBezTo>
                  <a:lnTo>
                    <a:pt x="121" y="0"/>
                  </a:lnTo>
                  <a:lnTo>
                    <a:pt x="117" y="0"/>
                  </a:lnTo>
                  <a:cubicBezTo>
                    <a:pt x="113" y="6"/>
                    <a:pt x="109" y="7"/>
                    <a:pt x="93" y="7"/>
                  </a:cubicBezTo>
                  <a:cubicBezTo>
                    <a:pt x="73" y="8"/>
                    <a:pt x="67" y="11"/>
                    <a:pt x="61" y="24"/>
                  </a:cubicBezTo>
                  <a:cubicBezTo>
                    <a:pt x="54" y="10"/>
                    <a:pt x="46" y="5"/>
                    <a:pt x="32" y="5"/>
                  </a:cubicBezTo>
                  <a:cubicBezTo>
                    <a:pt x="11" y="5"/>
                    <a:pt x="0" y="18"/>
                    <a:pt x="0" y="42"/>
                  </a:cubicBezTo>
                  <a:lnTo>
                    <a:pt x="0" y="98"/>
                  </a:lnTo>
                  <a:lnTo>
                    <a:pt x="121" y="98"/>
                  </a:lnTo>
                  <a:lnTo>
                    <a:pt x="121" y="82"/>
                  </a:lnTo>
                  <a:lnTo>
                    <a:pt x="69" y="82"/>
                  </a:lnTo>
                  <a:close/>
                  <a:moveTo>
                    <a:pt x="55" y="82"/>
                  </a:moveTo>
                  <a:lnTo>
                    <a:pt x="13" y="82"/>
                  </a:lnTo>
                  <a:lnTo>
                    <a:pt x="13" y="45"/>
                  </a:lnTo>
                  <a:cubicBezTo>
                    <a:pt x="13" y="36"/>
                    <a:pt x="15" y="31"/>
                    <a:pt x="18" y="27"/>
                  </a:cubicBezTo>
                  <a:cubicBezTo>
                    <a:pt x="21" y="23"/>
                    <a:pt x="27" y="21"/>
                    <a:pt x="34" y="21"/>
                  </a:cubicBezTo>
                  <a:cubicBezTo>
                    <a:pt x="49" y="21"/>
                    <a:pt x="55" y="28"/>
                    <a:pt x="55" y="45"/>
                  </a:cubicBezTo>
                  <a:lnTo>
                    <a:pt x="55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4" name="Freeform 362">
              <a:extLst>
                <a:ext uri="{FF2B5EF4-FFF2-40B4-BE49-F238E27FC236}">
                  <a16:creationId xmlns:a16="http://schemas.microsoft.com/office/drawing/2014/main" id="{3C30FA01-08D9-4455-BB5E-BEF5F7F48F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" y="2229"/>
              <a:ext cx="77" cy="67"/>
            </a:xfrm>
            <a:custGeom>
              <a:avLst/>
              <a:gdLst>
                <a:gd name="T0" fmla="*/ 82 w 94"/>
                <a:gd name="T1" fmla="*/ 0 h 82"/>
                <a:gd name="T2" fmla="*/ 82 w 94"/>
                <a:gd name="T3" fmla="*/ 3 h 82"/>
                <a:gd name="T4" fmla="*/ 75 w 94"/>
                <a:gd name="T5" fmla="*/ 10 h 82"/>
                <a:gd name="T6" fmla="*/ 24 w 94"/>
                <a:gd name="T7" fmla="*/ 10 h 82"/>
                <a:gd name="T8" fmla="*/ 0 w 94"/>
                <a:gd name="T9" fmla="*/ 43 h 82"/>
                <a:gd name="T10" fmla="*/ 10 w 94"/>
                <a:gd name="T11" fmla="*/ 72 h 82"/>
                <a:gd name="T12" fmla="*/ 29 w 94"/>
                <a:gd name="T13" fmla="*/ 78 h 82"/>
                <a:gd name="T14" fmla="*/ 29 w 94"/>
                <a:gd name="T15" fmla="*/ 64 h 82"/>
                <a:gd name="T16" fmla="*/ 13 w 94"/>
                <a:gd name="T17" fmla="*/ 44 h 82"/>
                <a:gd name="T18" fmla="*/ 26 w 94"/>
                <a:gd name="T19" fmla="*/ 24 h 82"/>
                <a:gd name="T20" fmla="*/ 30 w 94"/>
                <a:gd name="T21" fmla="*/ 24 h 82"/>
                <a:gd name="T22" fmla="*/ 39 w 94"/>
                <a:gd name="T23" fmla="*/ 39 h 82"/>
                <a:gd name="T24" fmla="*/ 45 w 94"/>
                <a:gd name="T25" fmla="*/ 67 h 82"/>
                <a:gd name="T26" fmla="*/ 68 w 94"/>
                <a:gd name="T27" fmla="*/ 82 h 82"/>
                <a:gd name="T28" fmla="*/ 94 w 94"/>
                <a:gd name="T29" fmla="*/ 53 h 82"/>
                <a:gd name="T30" fmla="*/ 81 w 94"/>
                <a:gd name="T31" fmla="*/ 24 h 82"/>
                <a:gd name="T32" fmla="*/ 94 w 94"/>
                <a:gd name="T33" fmla="*/ 9 h 82"/>
                <a:gd name="T34" fmla="*/ 92 w 94"/>
                <a:gd name="T35" fmla="*/ 0 h 82"/>
                <a:gd name="T36" fmla="*/ 82 w 94"/>
                <a:gd name="T37" fmla="*/ 0 h 82"/>
                <a:gd name="T38" fmla="*/ 63 w 94"/>
                <a:gd name="T39" fmla="*/ 24 h 82"/>
                <a:gd name="T40" fmla="*/ 74 w 94"/>
                <a:gd name="T41" fmla="*/ 30 h 82"/>
                <a:gd name="T42" fmla="*/ 82 w 94"/>
                <a:gd name="T43" fmla="*/ 50 h 82"/>
                <a:gd name="T44" fmla="*/ 68 w 94"/>
                <a:gd name="T45" fmla="*/ 67 h 82"/>
                <a:gd name="T46" fmla="*/ 52 w 94"/>
                <a:gd name="T47" fmla="*/ 46 h 82"/>
                <a:gd name="T48" fmla="*/ 47 w 94"/>
                <a:gd name="T49" fmla="*/ 24 h 82"/>
                <a:gd name="T50" fmla="*/ 63 w 94"/>
                <a:gd name="T51" fmla="*/ 2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82">
                  <a:moveTo>
                    <a:pt x="82" y="0"/>
                  </a:moveTo>
                  <a:lnTo>
                    <a:pt x="82" y="3"/>
                  </a:lnTo>
                  <a:cubicBezTo>
                    <a:pt x="82" y="8"/>
                    <a:pt x="80" y="10"/>
                    <a:pt x="75" y="10"/>
                  </a:cubicBezTo>
                  <a:lnTo>
                    <a:pt x="24" y="10"/>
                  </a:lnTo>
                  <a:cubicBezTo>
                    <a:pt x="9" y="10"/>
                    <a:pt x="0" y="22"/>
                    <a:pt x="0" y="43"/>
                  </a:cubicBezTo>
                  <a:cubicBezTo>
                    <a:pt x="0" y="56"/>
                    <a:pt x="4" y="66"/>
                    <a:pt x="10" y="72"/>
                  </a:cubicBezTo>
                  <a:cubicBezTo>
                    <a:pt x="15" y="76"/>
                    <a:pt x="20" y="78"/>
                    <a:pt x="29" y="78"/>
                  </a:cubicBezTo>
                  <a:lnTo>
                    <a:pt x="29" y="64"/>
                  </a:lnTo>
                  <a:cubicBezTo>
                    <a:pt x="18" y="63"/>
                    <a:pt x="13" y="57"/>
                    <a:pt x="13" y="44"/>
                  </a:cubicBezTo>
                  <a:cubicBezTo>
                    <a:pt x="13" y="31"/>
                    <a:pt x="18" y="24"/>
                    <a:pt x="26" y="24"/>
                  </a:cubicBezTo>
                  <a:lnTo>
                    <a:pt x="30" y="24"/>
                  </a:lnTo>
                  <a:cubicBezTo>
                    <a:pt x="36" y="24"/>
                    <a:pt x="38" y="28"/>
                    <a:pt x="39" y="39"/>
                  </a:cubicBezTo>
                  <a:cubicBezTo>
                    <a:pt x="42" y="58"/>
                    <a:pt x="43" y="61"/>
                    <a:pt x="45" y="67"/>
                  </a:cubicBezTo>
                  <a:cubicBezTo>
                    <a:pt x="49" y="77"/>
                    <a:pt x="57" y="82"/>
                    <a:pt x="68" y="82"/>
                  </a:cubicBezTo>
                  <a:cubicBezTo>
                    <a:pt x="84" y="82"/>
                    <a:pt x="94" y="71"/>
                    <a:pt x="94" y="53"/>
                  </a:cubicBezTo>
                  <a:cubicBezTo>
                    <a:pt x="94" y="42"/>
                    <a:pt x="90" y="33"/>
                    <a:pt x="81" y="24"/>
                  </a:cubicBezTo>
                  <a:cubicBezTo>
                    <a:pt x="90" y="23"/>
                    <a:pt x="94" y="18"/>
                    <a:pt x="94" y="9"/>
                  </a:cubicBezTo>
                  <a:cubicBezTo>
                    <a:pt x="94" y="6"/>
                    <a:pt x="94" y="4"/>
                    <a:pt x="92" y="0"/>
                  </a:cubicBezTo>
                  <a:lnTo>
                    <a:pt x="82" y="0"/>
                  </a:lnTo>
                  <a:close/>
                  <a:moveTo>
                    <a:pt x="63" y="24"/>
                  </a:moveTo>
                  <a:cubicBezTo>
                    <a:pt x="67" y="24"/>
                    <a:pt x="70" y="25"/>
                    <a:pt x="74" y="30"/>
                  </a:cubicBezTo>
                  <a:cubicBezTo>
                    <a:pt x="79" y="35"/>
                    <a:pt x="82" y="42"/>
                    <a:pt x="82" y="50"/>
                  </a:cubicBezTo>
                  <a:cubicBezTo>
                    <a:pt x="82" y="61"/>
                    <a:pt x="77" y="67"/>
                    <a:pt x="68" y="67"/>
                  </a:cubicBezTo>
                  <a:cubicBezTo>
                    <a:pt x="59" y="67"/>
                    <a:pt x="54" y="61"/>
                    <a:pt x="52" y="46"/>
                  </a:cubicBezTo>
                  <a:cubicBezTo>
                    <a:pt x="50" y="32"/>
                    <a:pt x="49" y="29"/>
                    <a:pt x="47" y="24"/>
                  </a:cubicBezTo>
                  <a:lnTo>
                    <a:pt x="63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5" name="Freeform 363">
              <a:extLst>
                <a:ext uri="{FF2B5EF4-FFF2-40B4-BE49-F238E27FC236}">
                  <a16:creationId xmlns:a16="http://schemas.microsoft.com/office/drawing/2014/main" id="{1DB12667-0EF7-452C-8A55-5B0E98DE9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" y="2159"/>
              <a:ext cx="102" cy="63"/>
            </a:xfrm>
            <a:custGeom>
              <a:avLst/>
              <a:gdLst>
                <a:gd name="T0" fmla="*/ 0 w 125"/>
                <a:gd name="T1" fmla="*/ 0 h 78"/>
                <a:gd name="T2" fmla="*/ 0 w 125"/>
                <a:gd name="T3" fmla="*/ 14 h 78"/>
                <a:gd name="T4" fmla="*/ 45 w 125"/>
                <a:gd name="T5" fmla="*/ 14 h 78"/>
                <a:gd name="T6" fmla="*/ 31 w 125"/>
                <a:gd name="T7" fmla="*/ 40 h 78"/>
                <a:gd name="T8" fmla="*/ 77 w 125"/>
                <a:gd name="T9" fmla="*/ 78 h 78"/>
                <a:gd name="T10" fmla="*/ 125 w 125"/>
                <a:gd name="T11" fmla="*/ 40 h 78"/>
                <a:gd name="T12" fmla="*/ 110 w 125"/>
                <a:gd name="T13" fmla="*/ 12 h 78"/>
                <a:gd name="T14" fmla="*/ 121 w 125"/>
                <a:gd name="T15" fmla="*/ 12 h 78"/>
                <a:gd name="T16" fmla="*/ 121 w 125"/>
                <a:gd name="T17" fmla="*/ 0 h 78"/>
                <a:gd name="T18" fmla="*/ 0 w 125"/>
                <a:gd name="T19" fmla="*/ 0 h 78"/>
                <a:gd name="T20" fmla="*/ 44 w 125"/>
                <a:gd name="T21" fmla="*/ 38 h 78"/>
                <a:gd name="T22" fmla="*/ 78 w 125"/>
                <a:gd name="T23" fmla="*/ 14 h 78"/>
                <a:gd name="T24" fmla="*/ 112 w 125"/>
                <a:gd name="T25" fmla="*/ 38 h 78"/>
                <a:gd name="T26" fmla="*/ 78 w 125"/>
                <a:gd name="T27" fmla="*/ 63 h 78"/>
                <a:gd name="T28" fmla="*/ 44 w 125"/>
                <a:gd name="T29" fmla="*/ 3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78">
                  <a:moveTo>
                    <a:pt x="0" y="0"/>
                  </a:moveTo>
                  <a:lnTo>
                    <a:pt x="0" y="14"/>
                  </a:lnTo>
                  <a:lnTo>
                    <a:pt x="45" y="14"/>
                  </a:lnTo>
                  <a:cubicBezTo>
                    <a:pt x="36" y="19"/>
                    <a:pt x="31" y="29"/>
                    <a:pt x="31" y="40"/>
                  </a:cubicBezTo>
                  <a:cubicBezTo>
                    <a:pt x="31" y="63"/>
                    <a:pt x="49" y="78"/>
                    <a:pt x="77" y="78"/>
                  </a:cubicBezTo>
                  <a:cubicBezTo>
                    <a:pt x="107" y="78"/>
                    <a:pt x="125" y="63"/>
                    <a:pt x="125" y="40"/>
                  </a:cubicBezTo>
                  <a:cubicBezTo>
                    <a:pt x="125" y="28"/>
                    <a:pt x="120" y="20"/>
                    <a:pt x="110" y="12"/>
                  </a:cubicBezTo>
                  <a:lnTo>
                    <a:pt x="121" y="12"/>
                  </a:lnTo>
                  <a:lnTo>
                    <a:pt x="121" y="0"/>
                  </a:lnTo>
                  <a:lnTo>
                    <a:pt x="0" y="0"/>
                  </a:lnTo>
                  <a:close/>
                  <a:moveTo>
                    <a:pt x="44" y="38"/>
                  </a:moveTo>
                  <a:cubicBezTo>
                    <a:pt x="44" y="23"/>
                    <a:pt x="58" y="14"/>
                    <a:pt x="78" y="14"/>
                  </a:cubicBezTo>
                  <a:cubicBezTo>
                    <a:pt x="99" y="14"/>
                    <a:pt x="112" y="23"/>
                    <a:pt x="112" y="38"/>
                  </a:cubicBezTo>
                  <a:cubicBezTo>
                    <a:pt x="112" y="53"/>
                    <a:pt x="98" y="63"/>
                    <a:pt x="78" y="63"/>
                  </a:cubicBezTo>
                  <a:cubicBezTo>
                    <a:pt x="58" y="63"/>
                    <a:pt x="44" y="53"/>
                    <a:pt x="44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6" name="Freeform 364">
              <a:extLst>
                <a:ext uri="{FF2B5EF4-FFF2-40B4-BE49-F238E27FC236}">
                  <a16:creationId xmlns:a16="http://schemas.microsoft.com/office/drawing/2014/main" id="{B4EFB494-3D51-4011-9534-E2EA4579CB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" y="2130"/>
              <a:ext cx="99" cy="11"/>
            </a:xfrm>
            <a:custGeom>
              <a:avLst/>
              <a:gdLst>
                <a:gd name="T0" fmla="*/ 34 w 121"/>
                <a:gd name="T1" fmla="*/ 0 h 14"/>
                <a:gd name="T2" fmla="*/ 34 w 121"/>
                <a:gd name="T3" fmla="*/ 13 h 14"/>
                <a:gd name="T4" fmla="*/ 121 w 121"/>
                <a:gd name="T5" fmla="*/ 13 h 14"/>
                <a:gd name="T6" fmla="*/ 121 w 121"/>
                <a:gd name="T7" fmla="*/ 0 h 14"/>
                <a:gd name="T8" fmla="*/ 34 w 121"/>
                <a:gd name="T9" fmla="*/ 0 h 14"/>
                <a:gd name="T10" fmla="*/ 0 w 121"/>
                <a:gd name="T11" fmla="*/ 0 h 14"/>
                <a:gd name="T12" fmla="*/ 0 w 121"/>
                <a:gd name="T13" fmla="*/ 14 h 14"/>
                <a:gd name="T14" fmla="*/ 17 w 121"/>
                <a:gd name="T15" fmla="*/ 14 h 14"/>
                <a:gd name="T16" fmla="*/ 17 w 121"/>
                <a:gd name="T17" fmla="*/ 0 h 14"/>
                <a:gd name="T18" fmla="*/ 0 w 121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4">
                  <a:moveTo>
                    <a:pt x="34" y="0"/>
                  </a:moveTo>
                  <a:lnTo>
                    <a:pt x="34" y="13"/>
                  </a:lnTo>
                  <a:lnTo>
                    <a:pt x="121" y="13"/>
                  </a:lnTo>
                  <a:lnTo>
                    <a:pt x="121" y="0"/>
                  </a:lnTo>
                  <a:lnTo>
                    <a:pt x="34" y="0"/>
                  </a:lnTo>
                  <a:close/>
                  <a:moveTo>
                    <a:pt x="0" y="0"/>
                  </a:moveTo>
                  <a:lnTo>
                    <a:pt x="0" y="14"/>
                  </a:lnTo>
                  <a:lnTo>
                    <a:pt x="17" y="14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7" name="Freeform 365">
              <a:extLst>
                <a:ext uri="{FF2B5EF4-FFF2-40B4-BE49-F238E27FC236}">
                  <a16:creationId xmlns:a16="http://schemas.microsoft.com/office/drawing/2014/main" id="{13FD0607-1007-4F84-98EA-8D35356BB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54"/>
              <a:ext cx="74" cy="57"/>
            </a:xfrm>
            <a:custGeom>
              <a:avLst/>
              <a:gdLst>
                <a:gd name="T0" fmla="*/ 87 w 91"/>
                <a:gd name="T1" fmla="*/ 0 h 70"/>
                <a:gd name="T2" fmla="*/ 0 w 91"/>
                <a:gd name="T3" fmla="*/ 0 h 70"/>
                <a:gd name="T4" fmla="*/ 0 w 91"/>
                <a:gd name="T5" fmla="*/ 14 h 70"/>
                <a:gd name="T6" fmla="*/ 49 w 91"/>
                <a:gd name="T7" fmla="*/ 14 h 70"/>
                <a:gd name="T8" fmla="*/ 79 w 91"/>
                <a:gd name="T9" fmla="*/ 38 h 70"/>
                <a:gd name="T10" fmla="*/ 62 w 91"/>
                <a:gd name="T11" fmla="*/ 56 h 70"/>
                <a:gd name="T12" fmla="*/ 0 w 91"/>
                <a:gd name="T13" fmla="*/ 56 h 70"/>
                <a:gd name="T14" fmla="*/ 0 w 91"/>
                <a:gd name="T15" fmla="*/ 70 h 70"/>
                <a:gd name="T16" fmla="*/ 67 w 91"/>
                <a:gd name="T17" fmla="*/ 70 h 70"/>
                <a:gd name="T18" fmla="*/ 91 w 91"/>
                <a:gd name="T19" fmla="*/ 42 h 70"/>
                <a:gd name="T20" fmla="*/ 75 w 91"/>
                <a:gd name="T21" fmla="*/ 13 h 70"/>
                <a:gd name="T22" fmla="*/ 87 w 91"/>
                <a:gd name="T23" fmla="*/ 13 h 70"/>
                <a:gd name="T24" fmla="*/ 87 w 91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70">
                  <a:moveTo>
                    <a:pt x="87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49" y="14"/>
                  </a:lnTo>
                  <a:cubicBezTo>
                    <a:pt x="67" y="14"/>
                    <a:pt x="79" y="23"/>
                    <a:pt x="79" y="38"/>
                  </a:cubicBezTo>
                  <a:cubicBezTo>
                    <a:pt x="79" y="49"/>
                    <a:pt x="72" y="56"/>
                    <a:pt x="62" y="56"/>
                  </a:cubicBezTo>
                  <a:lnTo>
                    <a:pt x="0" y="56"/>
                  </a:lnTo>
                  <a:lnTo>
                    <a:pt x="0" y="70"/>
                  </a:lnTo>
                  <a:lnTo>
                    <a:pt x="67" y="70"/>
                  </a:lnTo>
                  <a:cubicBezTo>
                    <a:pt x="82" y="70"/>
                    <a:pt x="91" y="59"/>
                    <a:pt x="91" y="42"/>
                  </a:cubicBezTo>
                  <a:cubicBezTo>
                    <a:pt x="91" y="29"/>
                    <a:pt x="86" y="21"/>
                    <a:pt x="75" y="13"/>
                  </a:cubicBezTo>
                  <a:lnTo>
                    <a:pt x="87" y="1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8" name="Freeform 366">
              <a:extLst>
                <a:ext uri="{FF2B5EF4-FFF2-40B4-BE49-F238E27FC236}">
                  <a16:creationId xmlns:a16="http://schemas.microsoft.com/office/drawing/2014/main" id="{7936AA93-5D2C-497C-927D-300EF9D9F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" y="1981"/>
              <a:ext cx="77" cy="58"/>
            </a:xfrm>
            <a:custGeom>
              <a:avLst/>
              <a:gdLst>
                <a:gd name="T0" fmla="*/ 27 w 94"/>
                <a:gd name="T1" fmla="*/ 4 h 71"/>
                <a:gd name="T2" fmla="*/ 0 w 94"/>
                <a:gd name="T3" fmla="*/ 36 h 71"/>
                <a:gd name="T4" fmla="*/ 27 w 94"/>
                <a:gd name="T5" fmla="*/ 69 h 71"/>
                <a:gd name="T6" fmla="*/ 52 w 94"/>
                <a:gd name="T7" fmla="*/ 41 h 71"/>
                <a:gd name="T8" fmla="*/ 55 w 94"/>
                <a:gd name="T9" fmla="*/ 28 h 71"/>
                <a:gd name="T10" fmla="*/ 67 w 94"/>
                <a:gd name="T11" fmla="*/ 15 h 71"/>
                <a:gd name="T12" fmla="*/ 81 w 94"/>
                <a:gd name="T13" fmla="*/ 35 h 71"/>
                <a:gd name="T14" fmla="*/ 75 w 94"/>
                <a:gd name="T15" fmla="*/ 53 h 71"/>
                <a:gd name="T16" fmla="*/ 64 w 94"/>
                <a:gd name="T17" fmla="*/ 57 h 71"/>
                <a:gd name="T18" fmla="*/ 64 w 94"/>
                <a:gd name="T19" fmla="*/ 71 h 71"/>
                <a:gd name="T20" fmla="*/ 94 w 94"/>
                <a:gd name="T21" fmla="*/ 36 h 71"/>
                <a:gd name="T22" fmla="*/ 66 w 94"/>
                <a:gd name="T23" fmla="*/ 0 h 71"/>
                <a:gd name="T24" fmla="*/ 42 w 94"/>
                <a:gd name="T25" fmla="*/ 25 h 71"/>
                <a:gd name="T26" fmla="*/ 39 w 94"/>
                <a:gd name="T27" fmla="*/ 38 h 71"/>
                <a:gd name="T28" fmla="*/ 26 w 94"/>
                <a:gd name="T29" fmla="*/ 55 h 71"/>
                <a:gd name="T30" fmla="*/ 13 w 94"/>
                <a:gd name="T31" fmla="*/ 36 h 71"/>
                <a:gd name="T32" fmla="*/ 27 w 94"/>
                <a:gd name="T33" fmla="*/ 19 h 71"/>
                <a:gd name="T34" fmla="*/ 27 w 94"/>
                <a:gd name="T35" fmla="*/ 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71">
                  <a:moveTo>
                    <a:pt x="27" y="4"/>
                  </a:moveTo>
                  <a:cubicBezTo>
                    <a:pt x="10" y="4"/>
                    <a:pt x="0" y="15"/>
                    <a:pt x="0" y="36"/>
                  </a:cubicBezTo>
                  <a:cubicBezTo>
                    <a:pt x="0" y="56"/>
                    <a:pt x="11" y="69"/>
                    <a:pt x="27" y="69"/>
                  </a:cubicBezTo>
                  <a:cubicBezTo>
                    <a:pt x="41" y="69"/>
                    <a:pt x="47" y="62"/>
                    <a:pt x="52" y="41"/>
                  </a:cubicBezTo>
                  <a:lnTo>
                    <a:pt x="55" y="28"/>
                  </a:lnTo>
                  <a:cubicBezTo>
                    <a:pt x="58" y="19"/>
                    <a:pt x="61" y="15"/>
                    <a:pt x="67" y="15"/>
                  </a:cubicBezTo>
                  <a:cubicBezTo>
                    <a:pt x="76" y="15"/>
                    <a:pt x="81" y="23"/>
                    <a:pt x="81" y="35"/>
                  </a:cubicBezTo>
                  <a:cubicBezTo>
                    <a:pt x="81" y="43"/>
                    <a:pt x="79" y="49"/>
                    <a:pt x="75" y="53"/>
                  </a:cubicBezTo>
                  <a:cubicBezTo>
                    <a:pt x="73" y="55"/>
                    <a:pt x="70" y="56"/>
                    <a:pt x="64" y="57"/>
                  </a:cubicBezTo>
                  <a:lnTo>
                    <a:pt x="64" y="71"/>
                  </a:lnTo>
                  <a:cubicBezTo>
                    <a:pt x="84" y="71"/>
                    <a:pt x="94" y="59"/>
                    <a:pt x="94" y="36"/>
                  </a:cubicBezTo>
                  <a:cubicBezTo>
                    <a:pt x="94" y="14"/>
                    <a:pt x="83" y="0"/>
                    <a:pt x="66" y="0"/>
                  </a:cubicBezTo>
                  <a:cubicBezTo>
                    <a:pt x="53" y="0"/>
                    <a:pt x="46" y="8"/>
                    <a:pt x="42" y="25"/>
                  </a:cubicBezTo>
                  <a:lnTo>
                    <a:pt x="39" y="38"/>
                  </a:lnTo>
                  <a:cubicBezTo>
                    <a:pt x="36" y="50"/>
                    <a:pt x="32" y="55"/>
                    <a:pt x="26" y="55"/>
                  </a:cubicBezTo>
                  <a:cubicBezTo>
                    <a:pt x="18" y="55"/>
                    <a:pt x="13" y="47"/>
                    <a:pt x="13" y="36"/>
                  </a:cubicBezTo>
                  <a:cubicBezTo>
                    <a:pt x="13" y="25"/>
                    <a:pt x="18" y="19"/>
                    <a:pt x="27" y="19"/>
                  </a:cubicBezTo>
                  <a:lnTo>
                    <a:pt x="27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9" name="Freeform 367">
              <a:extLst>
                <a:ext uri="{FF2B5EF4-FFF2-40B4-BE49-F238E27FC236}">
                  <a16:creationId xmlns:a16="http://schemas.microsoft.com/office/drawing/2014/main" id="{F6EDA65F-1D8B-4B9C-9BBF-A462BE119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" y="1904"/>
              <a:ext cx="128" cy="25"/>
            </a:xfrm>
            <a:custGeom>
              <a:avLst/>
              <a:gdLst>
                <a:gd name="T0" fmla="*/ 0 w 156"/>
                <a:gd name="T1" fmla="*/ 0 h 31"/>
                <a:gd name="T2" fmla="*/ 0 w 156"/>
                <a:gd name="T3" fmla="*/ 31 h 31"/>
                <a:gd name="T4" fmla="*/ 156 w 156"/>
                <a:gd name="T5" fmla="*/ 31 h 31"/>
                <a:gd name="T6" fmla="*/ 156 w 156"/>
                <a:gd name="T7" fmla="*/ 0 h 31"/>
                <a:gd name="T8" fmla="*/ 144 w 156"/>
                <a:gd name="T9" fmla="*/ 0 h 31"/>
                <a:gd name="T10" fmla="*/ 144 w 156"/>
                <a:gd name="T11" fmla="*/ 17 h 31"/>
                <a:gd name="T12" fmla="*/ 12 w 156"/>
                <a:gd name="T13" fmla="*/ 17 h 31"/>
                <a:gd name="T14" fmla="*/ 12 w 156"/>
                <a:gd name="T15" fmla="*/ 0 h 31"/>
                <a:gd name="T16" fmla="*/ 0 w 156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31">
                  <a:moveTo>
                    <a:pt x="0" y="0"/>
                  </a:moveTo>
                  <a:lnTo>
                    <a:pt x="0" y="31"/>
                  </a:lnTo>
                  <a:lnTo>
                    <a:pt x="156" y="31"/>
                  </a:lnTo>
                  <a:lnTo>
                    <a:pt x="156" y="0"/>
                  </a:lnTo>
                  <a:lnTo>
                    <a:pt x="144" y="0"/>
                  </a:lnTo>
                  <a:lnTo>
                    <a:pt x="144" y="17"/>
                  </a:lnTo>
                  <a:lnTo>
                    <a:pt x="12" y="17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" name="Freeform 368">
              <a:extLst>
                <a:ext uri="{FF2B5EF4-FFF2-40B4-BE49-F238E27FC236}">
                  <a16:creationId xmlns:a16="http://schemas.microsoft.com/office/drawing/2014/main" id="{7C3099A7-56F7-476D-9308-0DD28ECDB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" y="1796"/>
              <a:ext cx="74" cy="94"/>
            </a:xfrm>
            <a:custGeom>
              <a:avLst/>
              <a:gdLst>
                <a:gd name="T0" fmla="*/ 3 w 90"/>
                <a:gd name="T1" fmla="*/ 115 h 115"/>
                <a:gd name="T2" fmla="*/ 90 w 90"/>
                <a:gd name="T3" fmla="*/ 115 h 115"/>
                <a:gd name="T4" fmla="*/ 90 w 90"/>
                <a:gd name="T5" fmla="*/ 101 h 115"/>
                <a:gd name="T6" fmla="*/ 35 w 90"/>
                <a:gd name="T7" fmla="*/ 101 h 115"/>
                <a:gd name="T8" fmla="*/ 12 w 90"/>
                <a:gd name="T9" fmla="*/ 81 h 115"/>
                <a:gd name="T10" fmla="*/ 30 w 90"/>
                <a:gd name="T11" fmla="*/ 65 h 115"/>
                <a:gd name="T12" fmla="*/ 90 w 90"/>
                <a:gd name="T13" fmla="*/ 65 h 115"/>
                <a:gd name="T14" fmla="*/ 90 w 90"/>
                <a:gd name="T15" fmla="*/ 51 h 115"/>
                <a:gd name="T16" fmla="*/ 35 w 90"/>
                <a:gd name="T17" fmla="*/ 51 h 115"/>
                <a:gd name="T18" fmla="*/ 12 w 90"/>
                <a:gd name="T19" fmla="*/ 30 h 115"/>
                <a:gd name="T20" fmla="*/ 30 w 90"/>
                <a:gd name="T21" fmla="*/ 14 h 115"/>
                <a:gd name="T22" fmla="*/ 90 w 90"/>
                <a:gd name="T23" fmla="*/ 14 h 115"/>
                <a:gd name="T24" fmla="*/ 90 w 90"/>
                <a:gd name="T25" fmla="*/ 0 h 115"/>
                <a:gd name="T26" fmla="*/ 25 w 90"/>
                <a:gd name="T27" fmla="*/ 0 h 115"/>
                <a:gd name="T28" fmla="*/ 0 w 90"/>
                <a:gd name="T29" fmla="*/ 25 h 115"/>
                <a:gd name="T30" fmla="*/ 14 w 90"/>
                <a:gd name="T31" fmla="*/ 52 h 115"/>
                <a:gd name="T32" fmla="*/ 0 w 90"/>
                <a:gd name="T33" fmla="*/ 76 h 115"/>
                <a:gd name="T34" fmla="*/ 15 w 90"/>
                <a:gd name="T35" fmla="*/ 102 h 115"/>
                <a:gd name="T36" fmla="*/ 3 w 90"/>
                <a:gd name="T37" fmla="*/ 102 h 115"/>
                <a:gd name="T38" fmla="*/ 3 w 90"/>
                <a:gd name="T3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5">
                  <a:moveTo>
                    <a:pt x="3" y="115"/>
                  </a:moveTo>
                  <a:lnTo>
                    <a:pt x="90" y="115"/>
                  </a:lnTo>
                  <a:lnTo>
                    <a:pt x="90" y="101"/>
                  </a:lnTo>
                  <a:lnTo>
                    <a:pt x="35" y="101"/>
                  </a:lnTo>
                  <a:cubicBezTo>
                    <a:pt x="23" y="101"/>
                    <a:pt x="12" y="92"/>
                    <a:pt x="12" y="81"/>
                  </a:cubicBezTo>
                  <a:cubicBezTo>
                    <a:pt x="12" y="70"/>
                    <a:pt x="19" y="65"/>
                    <a:pt x="30" y="65"/>
                  </a:cubicBezTo>
                  <a:lnTo>
                    <a:pt x="90" y="65"/>
                  </a:lnTo>
                  <a:lnTo>
                    <a:pt x="90" y="51"/>
                  </a:lnTo>
                  <a:lnTo>
                    <a:pt x="35" y="51"/>
                  </a:lnTo>
                  <a:cubicBezTo>
                    <a:pt x="23" y="51"/>
                    <a:pt x="12" y="41"/>
                    <a:pt x="12" y="30"/>
                  </a:cubicBezTo>
                  <a:cubicBezTo>
                    <a:pt x="12" y="20"/>
                    <a:pt x="19" y="14"/>
                    <a:pt x="30" y="14"/>
                  </a:cubicBezTo>
                  <a:lnTo>
                    <a:pt x="90" y="14"/>
                  </a:lnTo>
                  <a:lnTo>
                    <a:pt x="90" y="0"/>
                  </a:lnTo>
                  <a:lnTo>
                    <a:pt x="25" y="0"/>
                  </a:lnTo>
                  <a:cubicBezTo>
                    <a:pt x="9" y="0"/>
                    <a:pt x="0" y="9"/>
                    <a:pt x="0" y="25"/>
                  </a:cubicBezTo>
                  <a:cubicBezTo>
                    <a:pt x="0" y="37"/>
                    <a:pt x="4" y="44"/>
                    <a:pt x="14" y="52"/>
                  </a:cubicBezTo>
                  <a:cubicBezTo>
                    <a:pt x="4" y="57"/>
                    <a:pt x="0" y="64"/>
                    <a:pt x="0" y="76"/>
                  </a:cubicBezTo>
                  <a:cubicBezTo>
                    <a:pt x="0" y="87"/>
                    <a:pt x="5" y="95"/>
                    <a:pt x="15" y="102"/>
                  </a:cubicBezTo>
                  <a:lnTo>
                    <a:pt x="3" y="102"/>
                  </a:lnTo>
                  <a:lnTo>
                    <a:pt x="3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" name="Freeform 369">
              <a:extLst>
                <a:ext uri="{FF2B5EF4-FFF2-40B4-BE49-F238E27FC236}">
                  <a16:creationId xmlns:a16="http://schemas.microsoft.com/office/drawing/2014/main" id="{D282DAD3-F772-4BC0-8219-576DE924E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" y="1757"/>
              <a:ext cx="128" cy="25"/>
            </a:xfrm>
            <a:custGeom>
              <a:avLst/>
              <a:gdLst>
                <a:gd name="T0" fmla="*/ 156 w 156"/>
                <a:gd name="T1" fmla="*/ 31 h 31"/>
                <a:gd name="T2" fmla="*/ 156 w 156"/>
                <a:gd name="T3" fmla="*/ 0 h 31"/>
                <a:gd name="T4" fmla="*/ 0 w 156"/>
                <a:gd name="T5" fmla="*/ 0 h 31"/>
                <a:gd name="T6" fmla="*/ 0 w 156"/>
                <a:gd name="T7" fmla="*/ 31 h 31"/>
                <a:gd name="T8" fmla="*/ 12 w 156"/>
                <a:gd name="T9" fmla="*/ 31 h 31"/>
                <a:gd name="T10" fmla="*/ 12 w 156"/>
                <a:gd name="T11" fmla="*/ 14 h 31"/>
                <a:gd name="T12" fmla="*/ 144 w 156"/>
                <a:gd name="T13" fmla="*/ 14 h 31"/>
                <a:gd name="T14" fmla="*/ 144 w 156"/>
                <a:gd name="T15" fmla="*/ 31 h 31"/>
                <a:gd name="T16" fmla="*/ 156 w 156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31">
                  <a:moveTo>
                    <a:pt x="156" y="31"/>
                  </a:moveTo>
                  <a:lnTo>
                    <a:pt x="156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12" y="31"/>
                  </a:lnTo>
                  <a:lnTo>
                    <a:pt x="12" y="14"/>
                  </a:lnTo>
                  <a:lnTo>
                    <a:pt x="144" y="14"/>
                  </a:lnTo>
                  <a:lnTo>
                    <a:pt x="144" y="31"/>
                  </a:lnTo>
                  <a:lnTo>
                    <a:pt x="15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mit CFX</a:t>
            </a:r>
          </a:p>
          <a:p>
            <a:r>
              <a:rPr lang="de-DE" dirty="0"/>
              <a:t>Betriebspunkt:</a:t>
            </a:r>
          </a:p>
          <a:p>
            <a:pPr lvl="2"/>
            <a:r>
              <a:rPr lang="de-DE" dirty="0"/>
              <a:t>Totaltemperatur: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Masseneintrittsstrom: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Drehzahl Rotor: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Totaldruckprofil:</a:t>
            </a:r>
          </a:p>
          <a:p>
            <a:pPr lvl="2"/>
            <a:endParaRPr lang="de-DE" dirty="0"/>
          </a:p>
          <a:p>
            <a:pPr marL="350838" lvl="2" indent="0">
              <a:buNone/>
            </a:pPr>
            <a:endParaRPr lang="de-DE" dirty="0"/>
          </a:p>
        </p:txBody>
      </p:sp>
      <p:pic>
        <p:nvPicPr>
          <p:cNvPr id="210" name="Grafik 209">
            <a:extLst>
              <a:ext uri="{FF2B5EF4-FFF2-40B4-BE49-F238E27FC236}">
                <a16:creationId xmlns:a16="http://schemas.microsoft.com/office/drawing/2014/main" id="{453335DB-B34D-4753-B457-4AFC352DF6D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17048"/>
            <a:ext cx="1505651" cy="241321"/>
          </a:xfrm>
          <a:prstGeom prst="rect">
            <a:avLst/>
          </a:prstGeom>
        </p:spPr>
      </p:pic>
      <p:pic>
        <p:nvPicPr>
          <p:cNvPr id="202" name="Grafik 201">
            <a:extLst>
              <a:ext uri="{FF2B5EF4-FFF2-40B4-BE49-F238E27FC236}">
                <a16:creationId xmlns:a16="http://schemas.microsoft.com/office/drawing/2014/main" id="{038C9405-FA15-4C3A-A7EB-DB1B8793A10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6" y="3824468"/>
            <a:ext cx="917448" cy="324612"/>
          </a:xfrm>
          <a:prstGeom prst="rect">
            <a:avLst/>
          </a:prstGeom>
        </p:spPr>
      </p:pic>
      <p:pic>
        <p:nvPicPr>
          <p:cNvPr id="213" name="Grafik 212">
            <a:extLst>
              <a:ext uri="{FF2B5EF4-FFF2-40B4-BE49-F238E27FC236}">
                <a16:creationId xmlns:a16="http://schemas.microsoft.com/office/drawing/2014/main" id="{398294B1-E74C-4E7C-9EDE-4C7AC61146F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639743"/>
            <a:ext cx="1874520" cy="271281"/>
          </a:xfrm>
          <a:prstGeom prst="rect">
            <a:avLst/>
          </a:prstGeom>
        </p:spPr>
      </p:pic>
      <p:pic>
        <p:nvPicPr>
          <p:cNvPr id="208" name="Grafik 207">
            <a:extLst>
              <a:ext uri="{FF2B5EF4-FFF2-40B4-BE49-F238E27FC236}">
                <a16:creationId xmlns:a16="http://schemas.microsoft.com/office/drawing/2014/main" id="{7E30A47D-14C9-44EA-BC58-99D0131B6E0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415150"/>
            <a:ext cx="2050708" cy="237744"/>
          </a:xfrm>
          <a:prstGeom prst="rect">
            <a:avLst/>
          </a:prstGeom>
        </p:spPr>
      </p:pic>
      <p:sp>
        <p:nvSpPr>
          <p:cNvPr id="211" name="Textfeld 210">
            <a:extLst>
              <a:ext uri="{FF2B5EF4-FFF2-40B4-BE49-F238E27FC236}">
                <a16:creationId xmlns:a16="http://schemas.microsoft.com/office/drawing/2014/main" id="{12EB23B0-5FBE-42DB-9699-B1A47AB12CCA}"/>
              </a:ext>
            </a:extLst>
          </p:cNvPr>
          <p:cNvSpPr txBox="1"/>
          <p:nvPr/>
        </p:nvSpPr>
        <p:spPr>
          <a:xfrm>
            <a:off x="3107507" y="5579948"/>
            <a:ext cx="6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Vorgegebenes Totaldruckprofil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3D05A6-8D76-455E-867A-6B52C6CE116F}"/>
              </a:ext>
            </a:extLst>
          </p:cNvPr>
          <p:cNvSpPr txBox="1"/>
          <p:nvPr/>
        </p:nvSpPr>
        <p:spPr>
          <a:xfrm>
            <a:off x="271318" y="5877272"/>
            <a:ext cx="860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Yao, J., Davis, R. L., Alonso, J. J., &amp; Jameson, A. (2001). Unsteady flow investigations in an axial turbine using the massively parallel flow solver TFLO. In </a:t>
            </a:r>
            <a:r>
              <a:rPr lang="en-US" sz="1200" i="1" dirty="0"/>
              <a:t>In 39th Aerospace Sciences Meeting and Exhibit, number</a:t>
            </a:r>
            <a:r>
              <a:rPr lang="en-US" sz="1200" dirty="0"/>
              <a:t>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99635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1"/>
            <a:ext cx="6823569" cy="4329280"/>
          </a:xfrm>
        </p:spPr>
        <p:txBody>
          <a:bodyPr/>
          <a:lstStyle/>
          <a:p>
            <a:r>
              <a:rPr lang="de-DE" dirty="0"/>
              <a:t>Erstellung eines Referenzgitters mit AutoGrid5</a:t>
            </a:r>
          </a:p>
          <a:p>
            <a:r>
              <a:rPr lang="de-DE" dirty="0"/>
              <a:t>Manuelle Optimierung für ausreichend gute Netzqualität:</a:t>
            </a:r>
          </a:p>
          <a:p>
            <a:pPr lvl="2"/>
            <a:r>
              <a:rPr lang="de-DE" dirty="0"/>
              <a:t>Keine negativen Kontrollvolumen</a:t>
            </a:r>
          </a:p>
          <a:p>
            <a:pPr lvl="2"/>
            <a:r>
              <a:rPr lang="de-DE" dirty="0"/>
              <a:t>Kleinster Winkel einer Zelle &gt; 20°</a:t>
            </a:r>
          </a:p>
          <a:p>
            <a:pPr lvl="2"/>
            <a:r>
              <a:rPr lang="de-DE" dirty="0"/>
              <a:t>Expansion </a:t>
            </a:r>
            <a:r>
              <a:rPr lang="de-DE" dirty="0" err="1"/>
              <a:t>ratio</a:t>
            </a:r>
            <a:r>
              <a:rPr lang="de-DE" dirty="0"/>
              <a:t> &lt; 3</a:t>
            </a:r>
          </a:p>
          <a:p>
            <a:pPr lvl="2"/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&lt; 1500</a:t>
            </a:r>
          </a:p>
          <a:p>
            <a:r>
              <a:rPr lang="de-DE" dirty="0"/>
              <a:t>Spaltverfeinerung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00A8661-918C-422A-9F12-1449593EB770}"/>
              </a:ext>
            </a:extLst>
          </p:cNvPr>
          <p:cNvSpPr/>
          <p:nvPr/>
        </p:nvSpPr>
        <p:spPr>
          <a:xfrm>
            <a:off x="3419872" y="5013176"/>
            <a:ext cx="2016224" cy="122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9319621-456B-4F9C-8AE3-990417BC162B}"/>
              </a:ext>
            </a:extLst>
          </p:cNvPr>
          <p:cNvCxnSpPr/>
          <p:nvPr/>
        </p:nvCxnSpPr>
        <p:spPr>
          <a:xfrm>
            <a:off x="3419872" y="5373216"/>
            <a:ext cx="2016224" cy="0"/>
          </a:xfrm>
          <a:prstGeom prst="line">
            <a:avLst/>
          </a:prstGeom>
          <a:ln>
            <a:solidFill>
              <a:srgbClr val="004E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8524B71A-AA14-47C0-A247-D8BE9E17ACA5}"/>
              </a:ext>
            </a:extLst>
          </p:cNvPr>
          <p:cNvSpPr/>
          <p:nvPr/>
        </p:nvSpPr>
        <p:spPr>
          <a:xfrm>
            <a:off x="5940152" y="5661248"/>
            <a:ext cx="2520280" cy="2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3415BAE-D7D5-4829-BF66-AFDCFFC74C89}"/>
              </a:ext>
            </a:extLst>
          </p:cNvPr>
          <p:cNvSpPr/>
          <p:nvPr/>
        </p:nvSpPr>
        <p:spPr>
          <a:xfrm flipH="1">
            <a:off x="5954547" y="3306688"/>
            <a:ext cx="2282552" cy="228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F6BBA9AE-BA91-4C42-9E5C-0256A3AD969E}"/>
              </a:ext>
            </a:extLst>
          </p:cNvPr>
          <p:cNvSpPr/>
          <p:nvPr/>
        </p:nvSpPr>
        <p:spPr>
          <a:xfrm>
            <a:off x="467544" y="5157192"/>
            <a:ext cx="2736304" cy="936104"/>
          </a:xfrm>
          <a:prstGeom prst="parallelogram">
            <a:avLst>
              <a:gd name="adj" fmla="val 214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DFCA95E-EBAF-4A26-9BAD-73C882BC9FBA}"/>
              </a:ext>
            </a:extLst>
          </p:cNvPr>
          <p:cNvSpPr txBox="1"/>
          <p:nvPr/>
        </p:nvSpPr>
        <p:spPr>
          <a:xfrm>
            <a:off x="5923429" y="5948409"/>
            <a:ext cx="2520280" cy="646331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&lt; 1500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925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3E671A-136E-4360-89A9-AD9DB1ED1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1"/>
                <a:ext cx="8244448" cy="4329280"/>
              </a:xfrm>
            </p:spPr>
            <p:txBody>
              <a:bodyPr/>
              <a:lstStyle/>
              <a:p>
                <a:r>
                  <a:rPr lang="de-DE" dirty="0"/>
                  <a:t>Einstellen der Grenzschichtdicke</a:t>
                </a:r>
              </a:p>
              <a:p>
                <a:pPr lvl="2"/>
                <a:r>
                  <a:rPr lang="de-DE" dirty="0"/>
                  <a:t>Bestimmung von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de-DE" dirty="0"/>
                  <a:t>durch iteratives Ausprobieren</a:t>
                </a:r>
              </a:p>
              <a:p>
                <a:pPr lvl="2"/>
                <a:r>
                  <a:rPr lang="de-DE" dirty="0"/>
                  <a:t>Ergebnis: im kompletten Simulationsgebiet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0.3 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+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≤3.0</m:t>
                    </m:r>
                    <m: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de-DE" dirty="0"/>
                  <a:t>und in großen Teilen des Simulationsgebiets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0.</m:t>
                    </m:r>
                    <m:r>
                      <a:rPr lang="de-DE" b="0" i="1" smtClean="0">
                        <a:latin typeface="Cambria Math" charset="0"/>
                      </a:rPr>
                      <m:t>7</m:t>
                    </m:r>
                    <m:r>
                      <a:rPr lang="de-DE" i="1">
                        <a:latin typeface="Cambria Math" charset="0"/>
                      </a:rPr>
                      <m:t> 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+</m:t>
                        </m:r>
                      </m:sup>
                    </m:sSup>
                    <m:r>
                      <a:rPr lang="de-DE" i="1">
                        <a:latin typeface="Cambria Math" charset="0"/>
                      </a:rPr>
                      <m:t> 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1.2</m:t>
                    </m:r>
                  </m:oMath>
                </a14:m>
                <a:endParaRPr lang="de-DE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de-DE" dirty="0">
                    <a:sym typeface="Wingdings"/>
                  </a:rPr>
                  <a:t>Referenzgitter mit guter Gitterqualität und korrekter Grenzschichtdicke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3E671A-136E-4360-89A9-AD9DB1ED1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1"/>
                <a:ext cx="8244448" cy="4329280"/>
              </a:xfrm>
              <a:blipFill>
                <a:blip r:embed="rId3"/>
                <a:stretch>
                  <a:fillRect l="-1775" r="-16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77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1"/>
            <a:ext cx="8244448" cy="4329280"/>
          </a:xfrm>
        </p:spPr>
        <p:txBody>
          <a:bodyPr/>
          <a:lstStyle/>
          <a:p>
            <a:r>
              <a:rPr lang="de-DE" dirty="0"/>
              <a:t>Gitterstudie (Ziel: netzunabhängige Ergebnisse)</a:t>
            </a:r>
          </a:p>
          <a:p>
            <a:pPr lvl="2"/>
            <a:r>
              <a:rPr lang="de-DE" dirty="0"/>
              <a:t>Variation der Verfeinerung des Gitters</a:t>
            </a:r>
          </a:p>
          <a:p>
            <a:pPr lvl="2"/>
            <a:r>
              <a:rPr lang="de-DE" dirty="0"/>
              <a:t>Berechnung verschiedener Größen (z.B. Wirkungsgrade) auf den Gittern</a:t>
            </a:r>
          </a:p>
          <a:p>
            <a:pPr lvl="2"/>
            <a:r>
              <a:rPr lang="de-DE" dirty="0"/>
              <a:t>Vergleich der Ergebnisse der verschiedenen Rechnungen</a:t>
            </a:r>
          </a:p>
          <a:p>
            <a:r>
              <a:rPr lang="de-DE" dirty="0"/>
              <a:t>Resultat: unabhängiges Gitter mit den Kenngrößen:</a:t>
            </a:r>
          </a:p>
          <a:p>
            <a:pPr lvl="2"/>
            <a:r>
              <a:rPr lang="de-DE" dirty="0"/>
              <a:t>Je ca. 2 Mio. Elemente in den Statoren und ca. 3 Mio. Elemente im Rotor</a:t>
            </a:r>
          </a:p>
          <a:p>
            <a:pPr lvl="2"/>
            <a:endParaRPr lang="de-DE" dirty="0"/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9BE0C4F1-2D7A-4179-9985-55CFEF4AB9E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61843" y="4353665"/>
          <a:ext cx="6840761" cy="15236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97470347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496">
                <a:tc>
                  <a:txBody>
                    <a:bodyPr/>
                    <a:lstStyle/>
                    <a:p>
                      <a:r>
                        <a:rPr lang="de-DE" dirty="0"/>
                        <a:t>Kenngröße</a:t>
                      </a:r>
                    </a:p>
                  </a:txBody>
                  <a:tcPr>
                    <a:solidFill>
                      <a:srgbClr val="06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Stator1</a:t>
                      </a:r>
                    </a:p>
                  </a:txBody>
                  <a:tcPr>
                    <a:solidFill>
                      <a:srgbClr val="06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Rotor</a:t>
                      </a:r>
                    </a:p>
                  </a:txBody>
                  <a:tcPr>
                    <a:solidFill>
                      <a:srgbClr val="06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Stator2</a:t>
                      </a:r>
                    </a:p>
                  </a:txBody>
                  <a:tcPr>
                    <a:solidFill>
                      <a:srgbClr val="06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592">
                <a:tc>
                  <a:txBody>
                    <a:bodyPr/>
                    <a:lstStyle/>
                    <a:p>
                      <a:r>
                        <a:rPr lang="de-DE" dirty="0"/>
                        <a:t>Min. Winkel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dirty="0"/>
                        <a:t>Max. </a:t>
                      </a:r>
                      <a:r>
                        <a:rPr lang="de-DE" dirty="0" err="1"/>
                        <a:t>Aspect</a:t>
                      </a:r>
                      <a:r>
                        <a:rPr lang="de-DE" dirty="0"/>
                        <a:t>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714.51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888.64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933.67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de-DE" dirty="0"/>
                        <a:t>Max. Expansion</a:t>
                      </a:r>
                      <a:r>
                        <a:rPr lang="de-DE" baseline="0" dirty="0"/>
                        <a:t> Ratio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(4)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88840"/>
            <a:ext cx="5359400" cy="4038600"/>
          </a:xfrm>
        </p:spPr>
      </p:pic>
      <p:sp>
        <p:nvSpPr>
          <p:cNvPr id="9" name="Textfeld 8"/>
          <p:cNvSpPr txBox="1"/>
          <p:nvPr/>
        </p:nvSpPr>
        <p:spPr>
          <a:xfrm>
            <a:off x="2366283" y="1619508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Wirkungsgrade auf verschiedenen Gittern</a:t>
            </a:r>
          </a:p>
        </p:txBody>
      </p:sp>
    </p:spTree>
    <p:extLst>
      <p:ext uri="{BB962C8B-B14F-4D97-AF65-F5344CB8AC3E}">
        <p14:creationId xmlns:p14="http://schemas.microsoft.com/office/powerpoint/2010/main" val="849022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Rechteck 887">
            <a:extLst>
              <a:ext uri="{FF2B5EF4-FFF2-40B4-BE49-F238E27FC236}">
                <a16:creationId xmlns:a16="http://schemas.microsoft.com/office/drawing/2014/main" id="{97EC892F-9CC8-4F50-8E05-B1B62647062A}"/>
              </a:ext>
            </a:extLst>
          </p:cNvPr>
          <p:cNvSpPr/>
          <p:nvPr/>
        </p:nvSpPr>
        <p:spPr>
          <a:xfrm>
            <a:off x="6888504" y="400452"/>
            <a:ext cx="2468781" cy="13247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37" name="Group 4">
            <a:extLst>
              <a:ext uri="{FF2B5EF4-FFF2-40B4-BE49-F238E27FC236}">
                <a16:creationId xmlns:a16="http://schemas.microsoft.com/office/drawing/2014/main" id="{EAF064F9-8818-4B5A-ACF7-5EF80000AB5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692696" y="113752"/>
            <a:ext cx="13650293" cy="6697175"/>
            <a:chOff x="-147" y="751"/>
            <a:chExt cx="5760" cy="2826"/>
          </a:xfrm>
        </p:grpSpPr>
        <p:sp>
          <p:nvSpPr>
            <p:cNvPr id="338" name="AutoShape 3">
              <a:extLst>
                <a:ext uri="{FF2B5EF4-FFF2-40B4-BE49-F238E27FC236}">
                  <a16:creationId xmlns:a16="http://schemas.microsoft.com/office/drawing/2014/main" id="{46CC4051-0D72-4606-91FB-1DBB54B02A2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147" y="751"/>
              <a:ext cx="5760" cy="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339" name="Group 205">
              <a:extLst>
                <a:ext uri="{FF2B5EF4-FFF2-40B4-BE49-F238E27FC236}">
                  <a16:creationId xmlns:a16="http://schemas.microsoft.com/office/drawing/2014/main" id="{9C4FE712-AA2A-431C-B9B9-0873E98673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" y="882"/>
              <a:ext cx="2998" cy="2498"/>
              <a:chOff x="594" y="882"/>
              <a:chExt cx="2998" cy="2498"/>
            </a:xfrm>
          </p:grpSpPr>
          <p:sp>
            <p:nvSpPr>
              <p:cNvPr id="689" name="Rectangle 6">
                <a:extLst>
                  <a:ext uri="{FF2B5EF4-FFF2-40B4-BE49-F238E27FC236}">
                    <a16:creationId xmlns:a16="http://schemas.microsoft.com/office/drawing/2014/main" id="{23264E15-996C-4966-80AC-961F4DA2B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958"/>
                <a:ext cx="1229" cy="22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0" name="Rectangle 7">
                <a:extLst>
                  <a:ext uri="{FF2B5EF4-FFF2-40B4-BE49-F238E27FC236}">
                    <a16:creationId xmlns:a16="http://schemas.microsoft.com/office/drawing/2014/main" id="{02874E98-7B51-4910-800A-24CD79CA3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958"/>
                <a:ext cx="1229" cy="2292"/>
              </a:xfrm>
              <a:prstGeom prst="rect">
                <a:avLst/>
              </a:prstGeom>
              <a:noFill/>
              <a:ln w="3175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1" name="Line 8">
                <a:extLst>
                  <a:ext uri="{FF2B5EF4-FFF2-40B4-BE49-F238E27FC236}">
                    <a16:creationId xmlns:a16="http://schemas.microsoft.com/office/drawing/2014/main" id="{CE1FB729-700C-4823-BCBD-803F82F16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958"/>
                <a:ext cx="1229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2" name="Line 9">
                <a:extLst>
                  <a:ext uri="{FF2B5EF4-FFF2-40B4-BE49-F238E27FC236}">
                    <a16:creationId xmlns:a16="http://schemas.microsoft.com/office/drawing/2014/main" id="{892F8E3D-3207-41D6-AF56-9DF8A3F5F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250"/>
                <a:ext cx="1229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3" name="Line 10">
                <a:extLst>
                  <a:ext uri="{FF2B5EF4-FFF2-40B4-BE49-F238E27FC236}">
                    <a16:creationId xmlns:a16="http://schemas.microsoft.com/office/drawing/2014/main" id="{84687608-8601-499F-8877-0794727080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77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4" name="Line 11">
                <a:extLst>
                  <a:ext uri="{FF2B5EF4-FFF2-40B4-BE49-F238E27FC236}">
                    <a16:creationId xmlns:a16="http://schemas.microsoft.com/office/drawing/2014/main" id="{2F56D5BF-3534-41E5-AD9A-C5BC63980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8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5" name="Line 12">
                <a:extLst>
                  <a:ext uri="{FF2B5EF4-FFF2-40B4-BE49-F238E27FC236}">
                    <a16:creationId xmlns:a16="http://schemas.microsoft.com/office/drawing/2014/main" id="{A61114EF-72F0-40BB-9B24-2D256D76E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250"/>
                <a:ext cx="1229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6" name="Line 13">
                <a:extLst>
                  <a:ext uri="{FF2B5EF4-FFF2-40B4-BE49-F238E27FC236}">
                    <a16:creationId xmlns:a16="http://schemas.microsoft.com/office/drawing/2014/main" id="{955FF3FD-D522-42DA-8519-BA5F5356A5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8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7" name="Line 14">
                <a:extLst>
                  <a:ext uri="{FF2B5EF4-FFF2-40B4-BE49-F238E27FC236}">
                    <a16:creationId xmlns:a16="http://schemas.microsoft.com/office/drawing/2014/main" id="{331104A6-A1BC-49D9-B562-119541CA3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8" y="3227"/>
                <a:ext cx="0" cy="2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8" name="Line 15">
                <a:extLst>
                  <a:ext uri="{FF2B5EF4-FFF2-40B4-BE49-F238E27FC236}">
                    <a16:creationId xmlns:a16="http://schemas.microsoft.com/office/drawing/2014/main" id="{0CEEC6EE-65F3-4FB5-BEB6-8C6A864E8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958"/>
                <a:ext cx="0" cy="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9" name="Freeform 16">
                <a:extLst>
                  <a:ext uri="{FF2B5EF4-FFF2-40B4-BE49-F238E27FC236}">
                    <a16:creationId xmlns:a16="http://schemas.microsoft.com/office/drawing/2014/main" id="{9C249C09-F3EF-44E5-90B5-2A01F1FBC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" y="3274"/>
                <a:ext cx="13" cy="36"/>
              </a:xfrm>
              <a:custGeom>
                <a:avLst/>
                <a:gdLst>
                  <a:gd name="T0" fmla="*/ 43 w 43"/>
                  <a:gd name="T1" fmla="*/ 119 h 119"/>
                  <a:gd name="T2" fmla="*/ 29 w 43"/>
                  <a:gd name="T3" fmla="*/ 119 h 119"/>
                  <a:gd name="T4" fmla="*/ 29 w 43"/>
                  <a:gd name="T5" fmla="*/ 26 h 119"/>
                  <a:gd name="T6" fmla="*/ 15 w 43"/>
                  <a:gd name="T7" fmla="*/ 36 h 119"/>
                  <a:gd name="T8" fmla="*/ 0 w 43"/>
                  <a:gd name="T9" fmla="*/ 44 h 119"/>
                  <a:gd name="T10" fmla="*/ 0 w 43"/>
                  <a:gd name="T11" fmla="*/ 30 h 119"/>
                  <a:gd name="T12" fmla="*/ 21 w 43"/>
                  <a:gd name="T13" fmla="*/ 16 h 119"/>
                  <a:gd name="T14" fmla="*/ 34 w 43"/>
                  <a:gd name="T15" fmla="*/ 0 h 119"/>
                  <a:gd name="T16" fmla="*/ 43 w 43"/>
                  <a:gd name="T17" fmla="*/ 0 h 119"/>
                  <a:gd name="T18" fmla="*/ 43 w 43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119">
                    <a:moveTo>
                      <a:pt x="43" y="119"/>
                    </a:moveTo>
                    <a:lnTo>
                      <a:pt x="29" y="119"/>
                    </a:lnTo>
                    <a:lnTo>
                      <a:pt x="29" y="26"/>
                    </a:lnTo>
                    <a:cubicBezTo>
                      <a:pt x="25" y="29"/>
                      <a:pt x="21" y="33"/>
                      <a:pt x="15" y="36"/>
                    </a:cubicBezTo>
                    <a:cubicBezTo>
                      <a:pt x="9" y="39"/>
                      <a:pt x="4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1" y="16"/>
                    </a:cubicBezTo>
                    <a:cubicBezTo>
                      <a:pt x="27" y="10"/>
                      <a:pt x="31" y="5"/>
                      <a:pt x="34" y="0"/>
                    </a:cubicBezTo>
                    <a:lnTo>
                      <a:pt x="43" y="0"/>
                    </a:lnTo>
                    <a:lnTo>
                      <a:pt x="43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0" name="Rectangle 17">
                <a:extLst>
                  <a:ext uri="{FF2B5EF4-FFF2-40B4-BE49-F238E27FC236}">
                    <a16:creationId xmlns:a16="http://schemas.microsoft.com/office/drawing/2014/main" id="{7F9BD0A3-4BB1-4751-8DCF-02B8FCDAC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" y="330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1" name="Freeform 18">
                <a:extLst>
                  <a:ext uri="{FF2B5EF4-FFF2-40B4-BE49-F238E27FC236}">
                    <a16:creationId xmlns:a16="http://schemas.microsoft.com/office/drawing/2014/main" id="{CCA08BB4-62F8-41DC-8E49-EAEE90901C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6" y="3274"/>
                <a:ext cx="25" cy="36"/>
              </a:xfrm>
              <a:custGeom>
                <a:avLst/>
                <a:gdLst>
                  <a:gd name="T0" fmla="*/ 52 w 83"/>
                  <a:gd name="T1" fmla="*/ 119 h 119"/>
                  <a:gd name="T2" fmla="*/ 52 w 83"/>
                  <a:gd name="T3" fmla="*/ 91 h 119"/>
                  <a:gd name="T4" fmla="*/ 0 w 83"/>
                  <a:gd name="T5" fmla="*/ 91 h 119"/>
                  <a:gd name="T6" fmla="*/ 0 w 83"/>
                  <a:gd name="T7" fmla="*/ 77 h 119"/>
                  <a:gd name="T8" fmla="*/ 55 w 83"/>
                  <a:gd name="T9" fmla="*/ 0 h 119"/>
                  <a:gd name="T10" fmla="*/ 67 w 83"/>
                  <a:gd name="T11" fmla="*/ 0 h 119"/>
                  <a:gd name="T12" fmla="*/ 67 w 83"/>
                  <a:gd name="T13" fmla="*/ 77 h 119"/>
                  <a:gd name="T14" fmla="*/ 83 w 83"/>
                  <a:gd name="T15" fmla="*/ 77 h 119"/>
                  <a:gd name="T16" fmla="*/ 83 w 83"/>
                  <a:gd name="T17" fmla="*/ 91 h 119"/>
                  <a:gd name="T18" fmla="*/ 67 w 83"/>
                  <a:gd name="T19" fmla="*/ 91 h 119"/>
                  <a:gd name="T20" fmla="*/ 67 w 83"/>
                  <a:gd name="T21" fmla="*/ 119 h 119"/>
                  <a:gd name="T22" fmla="*/ 52 w 83"/>
                  <a:gd name="T23" fmla="*/ 119 h 119"/>
                  <a:gd name="T24" fmla="*/ 52 w 83"/>
                  <a:gd name="T25" fmla="*/ 77 h 119"/>
                  <a:gd name="T26" fmla="*/ 52 w 83"/>
                  <a:gd name="T27" fmla="*/ 24 h 119"/>
                  <a:gd name="T28" fmla="*/ 15 w 83"/>
                  <a:gd name="T29" fmla="*/ 77 h 119"/>
                  <a:gd name="T30" fmla="*/ 52 w 83"/>
                  <a:gd name="T31" fmla="*/ 7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3" h="119">
                    <a:moveTo>
                      <a:pt x="52" y="119"/>
                    </a:moveTo>
                    <a:lnTo>
                      <a:pt x="52" y="91"/>
                    </a:lnTo>
                    <a:lnTo>
                      <a:pt x="0" y="91"/>
                    </a:lnTo>
                    <a:lnTo>
                      <a:pt x="0" y="77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77"/>
                    </a:lnTo>
                    <a:lnTo>
                      <a:pt x="83" y="77"/>
                    </a:lnTo>
                    <a:lnTo>
                      <a:pt x="83" y="91"/>
                    </a:lnTo>
                    <a:lnTo>
                      <a:pt x="67" y="91"/>
                    </a:lnTo>
                    <a:lnTo>
                      <a:pt x="67" y="119"/>
                    </a:lnTo>
                    <a:lnTo>
                      <a:pt x="52" y="119"/>
                    </a:lnTo>
                    <a:close/>
                    <a:moveTo>
                      <a:pt x="52" y="77"/>
                    </a:moveTo>
                    <a:lnTo>
                      <a:pt x="52" y="24"/>
                    </a:lnTo>
                    <a:lnTo>
                      <a:pt x="15" y="77"/>
                    </a:lnTo>
                    <a:lnTo>
                      <a:pt x="52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2" name="Line 19">
                <a:extLst>
                  <a:ext uri="{FF2B5EF4-FFF2-40B4-BE49-F238E27FC236}">
                    <a16:creationId xmlns:a16="http://schemas.microsoft.com/office/drawing/2014/main" id="{056C5EA1-49A4-4F66-BBE8-420FDEA83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5" y="3227"/>
                <a:ext cx="0" cy="2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3" name="Line 20">
                <a:extLst>
                  <a:ext uri="{FF2B5EF4-FFF2-40B4-BE49-F238E27FC236}">
                    <a16:creationId xmlns:a16="http://schemas.microsoft.com/office/drawing/2014/main" id="{35C16F35-382D-4764-B6B3-C04692392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5" y="958"/>
                <a:ext cx="0" cy="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4" name="Freeform 21">
                <a:extLst>
                  <a:ext uri="{FF2B5EF4-FFF2-40B4-BE49-F238E27FC236}">
                    <a16:creationId xmlns:a16="http://schemas.microsoft.com/office/drawing/2014/main" id="{C6B27EDA-B7C3-439F-A63A-61C6B9A93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3274"/>
                <a:ext cx="14" cy="36"/>
              </a:xfrm>
              <a:custGeom>
                <a:avLst/>
                <a:gdLst>
                  <a:gd name="T0" fmla="*/ 44 w 44"/>
                  <a:gd name="T1" fmla="*/ 119 h 119"/>
                  <a:gd name="T2" fmla="*/ 29 w 44"/>
                  <a:gd name="T3" fmla="*/ 119 h 119"/>
                  <a:gd name="T4" fmla="*/ 29 w 44"/>
                  <a:gd name="T5" fmla="*/ 26 h 119"/>
                  <a:gd name="T6" fmla="*/ 15 w 44"/>
                  <a:gd name="T7" fmla="*/ 36 h 119"/>
                  <a:gd name="T8" fmla="*/ 0 w 44"/>
                  <a:gd name="T9" fmla="*/ 44 h 119"/>
                  <a:gd name="T10" fmla="*/ 0 w 44"/>
                  <a:gd name="T11" fmla="*/ 30 h 119"/>
                  <a:gd name="T12" fmla="*/ 21 w 44"/>
                  <a:gd name="T13" fmla="*/ 16 h 119"/>
                  <a:gd name="T14" fmla="*/ 34 w 44"/>
                  <a:gd name="T15" fmla="*/ 0 h 119"/>
                  <a:gd name="T16" fmla="*/ 44 w 44"/>
                  <a:gd name="T17" fmla="*/ 0 h 119"/>
                  <a:gd name="T18" fmla="*/ 44 w 44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19">
                    <a:moveTo>
                      <a:pt x="44" y="119"/>
                    </a:moveTo>
                    <a:lnTo>
                      <a:pt x="29" y="119"/>
                    </a:lnTo>
                    <a:lnTo>
                      <a:pt x="29" y="26"/>
                    </a:lnTo>
                    <a:cubicBezTo>
                      <a:pt x="26" y="29"/>
                      <a:pt x="21" y="33"/>
                      <a:pt x="15" y="36"/>
                    </a:cubicBezTo>
                    <a:cubicBezTo>
                      <a:pt x="10" y="39"/>
                      <a:pt x="4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1" y="16"/>
                    </a:cubicBezTo>
                    <a:cubicBezTo>
                      <a:pt x="28" y="10"/>
                      <a:pt x="32" y="5"/>
                      <a:pt x="34" y="0"/>
                    </a:cubicBezTo>
                    <a:lnTo>
                      <a:pt x="44" y="0"/>
                    </a:lnTo>
                    <a:lnTo>
                      <a:pt x="4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5" name="Rectangle 22">
                <a:extLst>
                  <a:ext uri="{FF2B5EF4-FFF2-40B4-BE49-F238E27FC236}">
                    <a16:creationId xmlns:a16="http://schemas.microsoft.com/office/drawing/2014/main" id="{78B7C8D4-C04B-42FF-8729-5BC21CA18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330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6" name="Freeform 23">
                <a:extLst>
                  <a:ext uri="{FF2B5EF4-FFF2-40B4-BE49-F238E27FC236}">
                    <a16:creationId xmlns:a16="http://schemas.microsoft.com/office/drawing/2014/main" id="{7946D4E7-D37D-4CC7-802B-96EA62EF5A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" y="3274"/>
                <a:ext cx="25" cy="36"/>
              </a:xfrm>
              <a:custGeom>
                <a:avLst/>
                <a:gdLst>
                  <a:gd name="T0" fmla="*/ 52 w 82"/>
                  <a:gd name="T1" fmla="*/ 119 h 119"/>
                  <a:gd name="T2" fmla="*/ 52 w 82"/>
                  <a:gd name="T3" fmla="*/ 91 h 119"/>
                  <a:gd name="T4" fmla="*/ 0 w 82"/>
                  <a:gd name="T5" fmla="*/ 91 h 119"/>
                  <a:gd name="T6" fmla="*/ 0 w 82"/>
                  <a:gd name="T7" fmla="*/ 77 h 119"/>
                  <a:gd name="T8" fmla="*/ 54 w 82"/>
                  <a:gd name="T9" fmla="*/ 0 h 119"/>
                  <a:gd name="T10" fmla="*/ 66 w 82"/>
                  <a:gd name="T11" fmla="*/ 0 h 119"/>
                  <a:gd name="T12" fmla="*/ 66 w 82"/>
                  <a:gd name="T13" fmla="*/ 77 h 119"/>
                  <a:gd name="T14" fmla="*/ 82 w 82"/>
                  <a:gd name="T15" fmla="*/ 77 h 119"/>
                  <a:gd name="T16" fmla="*/ 82 w 82"/>
                  <a:gd name="T17" fmla="*/ 91 h 119"/>
                  <a:gd name="T18" fmla="*/ 66 w 82"/>
                  <a:gd name="T19" fmla="*/ 91 h 119"/>
                  <a:gd name="T20" fmla="*/ 66 w 82"/>
                  <a:gd name="T21" fmla="*/ 119 h 119"/>
                  <a:gd name="T22" fmla="*/ 52 w 82"/>
                  <a:gd name="T23" fmla="*/ 119 h 119"/>
                  <a:gd name="T24" fmla="*/ 52 w 82"/>
                  <a:gd name="T25" fmla="*/ 77 h 119"/>
                  <a:gd name="T26" fmla="*/ 52 w 82"/>
                  <a:gd name="T27" fmla="*/ 24 h 119"/>
                  <a:gd name="T28" fmla="*/ 14 w 82"/>
                  <a:gd name="T29" fmla="*/ 77 h 119"/>
                  <a:gd name="T30" fmla="*/ 52 w 82"/>
                  <a:gd name="T31" fmla="*/ 7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" h="119">
                    <a:moveTo>
                      <a:pt x="52" y="119"/>
                    </a:moveTo>
                    <a:lnTo>
                      <a:pt x="52" y="91"/>
                    </a:lnTo>
                    <a:lnTo>
                      <a:pt x="0" y="91"/>
                    </a:lnTo>
                    <a:lnTo>
                      <a:pt x="0" y="77"/>
                    </a:lnTo>
                    <a:lnTo>
                      <a:pt x="54" y="0"/>
                    </a:lnTo>
                    <a:lnTo>
                      <a:pt x="66" y="0"/>
                    </a:lnTo>
                    <a:lnTo>
                      <a:pt x="66" y="77"/>
                    </a:lnTo>
                    <a:lnTo>
                      <a:pt x="82" y="77"/>
                    </a:lnTo>
                    <a:lnTo>
                      <a:pt x="82" y="91"/>
                    </a:lnTo>
                    <a:lnTo>
                      <a:pt x="66" y="91"/>
                    </a:lnTo>
                    <a:lnTo>
                      <a:pt x="66" y="119"/>
                    </a:lnTo>
                    <a:lnTo>
                      <a:pt x="52" y="119"/>
                    </a:lnTo>
                    <a:close/>
                    <a:moveTo>
                      <a:pt x="52" y="77"/>
                    </a:moveTo>
                    <a:lnTo>
                      <a:pt x="52" y="24"/>
                    </a:lnTo>
                    <a:lnTo>
                      <a:pt x="14" y="77"/>
                    </a:lnTo>
                    <a:lnTo>
                      <a:pt x="52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7" name="Freeform 24">
                <a:extLst>
                  <a:ext uri="{FF2B5EF4-FFF2-40B4-BE49-F238E27FC236}">
                    <a16:creationId xmlns:a16="http://schemas.microsoft.com/office/drawing/2014/main" id="{C612AB03-8B37-46E1-8174-71B1DD5DA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" y="3275"/>
                <a:ext cx="24" cy="36"/>
              </a:xfrm>
              <a:custGeom>
                <a:avLst/>
                <a:gdLst>
                  <a:gd name="T0" fmla="*/ 0 w 79"/>
                  <a:gd name="T1" fmla="*/ 86 h 119"/>
                  <a:gd name="T2" fmla="*/ 16 w 79"/>
                  <a:gd name="T3" fmla="*/ 85 h 119"/>
                  <a:gd name="T4" fmla="*/ 24 w 79"/>
                  <a:gd name="T5" fmla="*/ 102 h 119"/>
                  <a:gd name="T6" fmla="*/ 39 w 79"/>
                  <a:gd name="T7" fmla="*/ 107 h 119"/>
                  <a:gd name="T8" fmla="*/ 57 w 79"/>
                  <a:gd name="T9" fmla="*/ 99 h 119"/>
                  <a:gd name="T10" fmla="*/ 64 w 79"/>
                  <a:gd name="T11" fmla="*/ 78 h 119"/>
                  <a:gd name="T12" fmla="*/ 57 w 79"/>
                  <a:gd name="T13" fmla="*/ 58 h 119"/>
                  <a:gd name="T14" fmla="*/ 38 w 79"/>
                  <a:gd name="T15" fmla="*/ 51 h 119"/>
                  <a:gd name="T16" fmla="*/ 26 w 79"/>
                  <a:gd name="T17" fmla="*/ 54 h 119"/>
                  <a:gd name="T18" fmla="*/ 17 w 79"/>
                  <a:gd name="T19" fmla="*/ 63 h 119"/>
                  <a:gd name="T20" fmla="*/ 3 w 79"/>
                  <a:gd name="T21" fmla="*/ 61 h 119"/>
                  <a:gd name="T22" fmla="*/ 15 w 79"/>
                  <a:gd name="T23" fmla="*/ 0 h 119"/>
                  <a:gd name="T24" fmla="*/ 74 w 79"/>
                  <a:gd name="T25" fmla="*/ 0 h 119"/>
                  <a:gd name="T26" fmla="*/ 74 w 79"/>
                  <a:gd name="T27" fmla="*/ 14 h 119"/>
                  <a:gd name="T28" fmla="*/ 26 w 79"/>
                  <a:gd name="T29" fmla="*/ 14 h 119"/>
                  <a:gd name="T30" fmla="*/ 20 w 79"/>
                  <a:gd name="T31" fmla="*/ 46 h 119"/>
                  <a:gd name="T32" fmla="*/ 42 w 79"/>
                  <a:gd name="T33" fmla="*/ 38 h 119"/>
                  <a:gd name="T34" fmla="*/ 69 w 79"/>
                  <a:gd name="T35" fmla="*/ 49 h 119"/>
                  <a:gd name="T36" fmla="*/ 79 w 79"/>
                  <a:gd name="T37" fmla="*/ 77 h 119"/>
                  <a:gd name="T38" fmla="*/ 70 w 79"/>
                  <a:gd name="T39" fmla="*/ 105 h 119"/>
                  <a:gd name="T40" fmla="*/ 39 w 79"/>
                  <a:gd name="T41" fmla="*/ 119 h 119"/>
                  <a:gd name="T42" fmla="*/ 12 w 79"/>
                  <a:gd name="T43" fmla="*/ 110 h 119"/>
                  <a:gd name="T44" fmla="*/ 0 w 79"/>
                  <a:gd name="T45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119">
                    <a:moveTo>
                      <a:pt x="0" y="86"/>
                    </a:moveTo>
                    <a:lnTo>
                      <a:pt x="16" y="85"/>
                    </a:lnTo>
                    <a:cubicBezTo>
                      <a:pt x="17" y="92"/>
                      <a:pt x="20" y="98"/>
                      <a:pt x="24" y="102"/>
                    </a:cubicBezTo>
                    <a:cubicBezTo>
                      <a:pt x="28" y="106"/>
                      <a:pt x="33" y="107"/>
                      <a:pt x="39" y="107"/>
                    </a:cubicBezTo>
                    <a:cubicBezTo>
                      <a:pt x="46" y="107"/>
                      <a:pt x="52" y="105"/>
                      <a:pt x="57" y="99"/>
                    </a:cubicBezTo>
                    <a:cubicBezTo>
                      <a:pt x="61" y="94"/>
                      <a:pt x="64" y="87"/>
                      <a:pt x="64" y="78"/>
                    </a:cubicBezTo>
                    <a:cubicBezTo>
                      <a:pt x="64" y="70"/>
                      <a:pt x="62" y="63"/>
                      <a:pt x="57" y="58"/>
                    </a:cubicBezTo>
                    <a:cubicBezTo>
                      <a:pt x="52" y="54"/>
                      <a:pt x="46" y="51"/>
                      <a:pt x="38" y="51"/>
                    </a:cubicBezTo>
                    <a:cubicBezTo>
                      <a:pt x="34" y="51"/>
                      <a:pt x="29" y="52"/>
                      <a:pt x="26" y="54"/>
                    </a:cubicBezTo>
                    <a:cubicBezTo>
                      <a:pt x="22" y="57"/>
                      <a:pt x="19" y="59"/>
                      <a:pt x="17" y="63"/>
                    </a:cubicBezTo>
                    <a:lnTo>
                      <a:pt x="3" y="61"/>
                    </a:lnTo>
                    <a:lnTo>
                      <a:pt x="15" y="0"/>
                    </a:lnTo>
                    <a:lnTo>
                      <a:pt x="74" y="0"/>
                    </a:lnTo>
                    <a:lnTo>
                      <a:pt x="74" y="14"/>
                    </a:lnTo>
                    <a:lnTo>
                      <a:pt x="26" y="14"/>
                    </a:lnTo>
                    <a:lnTo>
                      <a:pt x="20" y="46"/>
                    </a:lnTo>
                    <a:cubicBezTo>
                      <a:pt x="27" y="41"/>
                      <a:pt x="34" y="38"/>
                      <a:pt x="42" y="38"/>
                    </a:cubicBezTo>
                    <a:cubicBezTo>
                      <a:pt x="53" y="38"/>
                      <a:pt x="62" y="42"/>
                      <a:pt x="69" y="49"/>
                    </a:cubicBezTo>
                    <a:cubicBezTo>
                      <a:pt x="76" y="56"/>
                      <a:pt x="79" y="66"/>
                      <a:pt x="79" y="77"/>
                    </a:cubicBezTo>
                    <a:cubicBezTo>
                      <a:pt x="79" y="88"/>
                      <a:pt x="76" y="97"/>
                      <a:pt x="70" y="105"/>
                    </a:cubicBezTo>
                    <a:cubicBezTo>
                      <a:pt x="62" y="115"/>
                      <a:pt x="52" y="119"/>
                      <a:pt x="39" y="119"/>
                    </a:cubicBezTo>
                    <a:cubicBezTo>
                      <a:pt x="28" y="119"/>
                      <a:pt x="19" y="116"/>
                      <a:pt x="12" y="110"/>
                    </a:cubicBezTo>
                    <a:cubicBezTo>
                      <a:pt x="5" y="104"/>
                      <a:pt x="1" y="96"/>
                      <a:pt x="0" y="8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8" name="Line 25">
                <a:extLst>
                  <a:ext uri="{FF2B5EF4-FFF2-40B4-BE49-F238E27FC236}">
                    <a16:creationId xmlns:a16="http://schemas.microsoft.com/office/drawing/2014/main" id="{C5FFDB66-EE42-4066-9B98-7308152ED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2" y="3227"/>
                <a:ext cx="0" cy="2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9" name="Line 26">
                <a:extLst>
                  <a:ext uri="{FF2B5EF4-FFF2-40B4-BE49-F238E27FC236}">
                    <a16:creationId xmlns:a16="http://schemas.microsoft.com/office/drawing/2014/main" id="{8C798740-CDE9-471B-95C1-2B3BFD707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2" y="958"/>
                <a:ext cx="0" cy="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0" name="Freeform 27">
                <a:extLst>
                  <a:ext uri="{FF2B5EF4-FFF2-40B4-BE49-F238E27FC236}">
                    <a16:creationId xmlns:a16="http://schemas.microsoft.com/office/drawing/2014/main" id="{B09F722A-8B02-4E88-B9F5-EE3482E45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274"/>
                <a:ext cx="13" cy="36"/>
              </a:xfrm>
              <a:custGeom>
                <a:avLst/>
                <a:gdLst>
                  <a:gd name="T0" fmla="*/ 44 w 44"/>
                  <a:gd name="T1" fmla="*/ 119 h 119"/>
                  <a:gd name="T2" fmla="*/ 29 w 44"/>
                  <a:gd name="T3" fmla="*/ 119 h 119"/>
                  <a:gd name="T4" fmla="*/ 29 w 44"/>
                  <a:gd name="T5" fmla="*/ 26 h 119"/>
                  <a:gd name="T6" fmla="*/ 15 w 44"/>
                  <a:gd name="T7" fmla="*/ 36 h 119"/>
                  <a:gd name="T8" fmla="*/ 0 w 44"/>
                  <a:gd name="T9" fmla="*/ 44 h 119"/>
                  <a:gd name="T10" fmla="*/ 0 w 44"/>
                  <a:gd name="T11" fmla="*/ 30 h 119"/>
                  <a:gd name="T12" fmla="*/ 21 w 44"/>
                  <a:gd name="T13" fmla="*/ 16 h 119"/>
                  <a:gd name="T14" fmla="*/ 34 w 44"/>
                  <a:gd name="T15" fmla="*/ 0 h 119"/>
                  <a:gd name="T16" fmla="*/ 44 w 44"/>
                  <a:gd name="T17" fmla="*/ 0 h 119"/>
                  <a:gd name="T18" fmla="*/ 44 w 44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19">
                    <a:moveTo>
                      <a:pt x="44" y="119"/>
                    </a:moveTo>
                    <a:lnTo>
                      <a:pt x="29" y="119"/>
                    </a:lnTo>
                    <a:lnTo>
                      <a:pt x="29" y="26"/>
                    </a:lnTo>
                    <a:cubicBezTo>
                      <a:pt x="26" y="29"/>
                      <a:pt x="21" y="33"/>
                      <a:pt x="15" y="36"/>
                    </a:cubicBezTo>
                    <a:cubicBezTo>
                      <a:pt x="10" y="39"/>
                      <a:pt x="5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1" y="16"/>
                    </a:cubicBezTo>
                    <a:cubicBezTo>
                      <a:pt x="28" y="10"/>
                      <a:pt x="32" y="5"/>
                      <a:pt x="34" y="0"/>
                    </a:cubicBezTo>
                    <a:lnTo>
                      <a:pt x="44" y="0"/>
                    </a:lnTo>
                    <a:lnTo>
                      <a:pt x="4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1" name="Rectangle 28">
                <a:extLst>
                  <a:ext uri="{FF2B5EF4-FFF2-40B4-BE49-F238E27FC236}">
                    <a16:creationId xmlns:a16="http://schemas.microsoft.com/office/drawing/2014/main" id="{29FEF098-EE9B-4072-BA5F-86E86B5BA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30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2" name="Freeform 29">
                <a:extLst>
                  <a:ext uri="{FF2B5EF4-FFF2-40B4-BE49-F238E27FC236}">
                    <a16:creationId xmlns:a16="http://schemas.microsoft.com/office/drawing/2014/main" id="{58DD21DF-D588-48B6-8874-43CB9A9B1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3275"/>
                <a:ext cx="24" cy="36"/>
              </a:xfrm>
              <a:custGeom>
                <a:avLst/>
                <a:gdLst>
                  <a:gd name="T0" fmla="*/ 0 w 79"/>
                  <a:gd name="T1" fmla="*/ 86 h 119"/>
                  <a:gd name="T2" fmla="*/ 15 w 79"/>
                  <a:gd name="T3" fmla="*/ 85 h 119"/>
                  <a:gd name="T4" fmla="*/ 23 w 79"/>
                  <a:gd name="T5" fmla="*/ 102 h 119"/>
                  <a:gd name="T6" fmla="*/ 38 w 79"/>
                  <a:gd name="T7" fmla="*/ 107 h 119"/>
                  <a:gd name="T8" fmla="*/ 56 w 79"/>
                  <a:gd name="T9" fmla="*/ 99 h 119"/>
                  <a:gd name="T10" fmla="*/ 63 w 79"/>
                  <a:gd name="T11" fmla="*/ 78 h 119"/>
                  <a:gd name="T12" fmla="*/ 56 w 79"/>
                  <a:gd name="T13" fmla="*/ 58 h 119"/>
                  <a:gd name="T14" fmla="*/ 38 w 79"/>
                  <a:gd name="T15" fmla="*/ 51 h 119"/>
                  <a:gd name="T16" fmla="*/ 25 w 79"/>
                  <a:gd name="T17" fmla="*/ 54 h 119"/>
                  <a:gd name="T18" fmla="*/ 16 w 79"/>
                  <a:gd name="T19" fmla="*/ 63 h 119"/>
                  <a:gd name="T20" fmla="*/ 2 w 79"/>
                  <a:gd name="T21" fmla="*/ 61 h 119"/>
                  <a:gd name="T22" fmla="*/ 14 w 79"/>
                  <a:gd name="T23" fmla="*/ 0 h 119"/>
                  <a:gd name="T24" fmla="*/ 73 w 79"/>
                  <a:gd name="T25" fmla="*/ 0 h 119"/>
                  <a:gd name="T26" fmla="*/ 73 w 79"/>
                  <a:gd name="T27" fmla="*/ 14 h 119"/>
                  <a:gd name="T28" fmla="*/ 26 w 79"/>
                  <a:gd name="T29" fmla="*/ 14 h 119"/>
                  <a:gd name="T30" fmla="*/ 19 w 79"/>
                  <a:gd name="T31" fmla="*/ 46 h 119"/>
                  <a:gd name="T32" fmla="*/ 42 w 79"/>
                  <a:gd name="T33" fmla="*/ 38 h 119"/>
                  <a:gd name="T34" fmla="*/ 68 w 79"/>
                  <a:gd name="T35" fmla="*/ 49 h 119"/>
                  <a:gd name="T36" fmla="*/ 79 w 79"/>
                  <a:gd name="T37" fmla="*/ 77 h 119"/>
                  <a:gd name="T38" fmla="*/ 69 w 79"/>
                  <a:gd name="T39" fmla="*/ 105 h 119"/>
                  <a:gd name="T40" fmla="*/ 38 w 79"/>
                  <a:gd name="T41" fmla="*/ 119 h 119"/>
                  <a:gd name="T42" fmla="*/ 11 w 79"/>
                  <a:gd name="T43" fmla="*/ 110 h 119"/>
                  <a:gd name="T44" fmla="*/ 0 w 79"/>
                  <a:gd name="T45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119">
                    <a:moveTo>
                      <a:pt x="0" y="86"/>
                    </a:moveTo>
                    <a:lnTo>
                      <a:pt x="15" y="85"/>
                    </a:lnTo>
                    <a:cubicBezTo>
                      <a:pt x="16" y="92"/>
                      <a:pt x="19" y="98"/>
                      <a:pt x="23" y="102"/>
                    </a:cubicBezTo>
                    <a:cubicBezTo>
                      <a:pt x="27" y="106"/>
                      <a:pt x="32" y="107"/>
                      <a:pt x="38" y="107"/>
                    </a:cubicBezTo>
                    <a:cubicBezTo>
                      <a:pt x="45" y="107"/>
                      <a:pt x="51" y="105"/>
                      <a:pt x="56" y="99"/>
                    </a:cubicBezTo>
                    <a:cubicBezTo>
                      <a:pt x="61" y="94"/>
                      <a:pt x="63" y="87"/>
                      <a:pt x="63" y="78"/>
                    </a:cubicBezTo>
                    <a:cubicBezTo>
                      <a:pt x="63" y="70"/>
                      <a:pt x="61" y="63"/>
                      <a:pt x="56" y="58"/>
                    </a:cubicBezTo>
                    <a:cubicBezTo>
                      <a:pt x="52" y="54"/>
                      <a:pt x="45" y="51"/>
                      <a:pt x="38" y="51"/>
                    </a:cubicBezTo>
                    <a:cubicBezTo>
                      <a:pt x="33" y="51"/>
                      <a:pt x="29" y="52"/>
                      <a:pt x="25" y="54"/>
                    </a:cubicBezTo>
                    <a:cubicBezTo>
                      <a:pt x="21" y="57"/>
                      <a:pt x="18" y="59"/>
                      <a:pt x="16" y="63"/>
                    </a:cubicBezTo>
                    <a:lnTo>
                      <a:pt x="2" y="61"/>
                    </a:lnTo>
                    <a:lnTo>
                      <a:pt x="14" y="0"/>
                    </a:lnTo>
                    <a:lnTo>
                      <a:pt x="73" y="0"/>
                    </a:lnTo>
                    <a:lnTo>
                      <a:pt x="73" y="14"/>
                    </a:lnTo>
                    <a:lnTo>
                      <a:pt x="26" y="14"/>
                    </a:lnTo>
                    <a:lnTo>
                      <a:pt x="19" y="46"/>
                    </a:lnTo>
                    <a:cubicBezTo>
                      <a:pt x="26" y="41"/>
                      <a:pt x="34" y="38"/>
                      <a:pt x="42" y="38"/>
                    </a:cubicBezTo>
                    <a:cubicBezTo>
                      <a:pt x="52" y="38"/>
                      <a:pt x="61" y="42"/>
                      <a:pt x="68" y="49"/>
                    </a:cubicBezTo>
                    <a:cubicBezTo>
                      <a:pt x="75" y="56"/>
                      <a:pt x="79" y="66"/>
                      <a:pt x="79" y="77"/>
                    </a:cubicBezTo>
                    <a:cubicBezTo>
                      <a:pt x="79" y="88"/>
                      <a:pt x="76" y="97"/>
                      <a:pt x="69" y="105"/>
                    </a:cubicBezTo>
                    <a:cubicBezTo>
                      <a:pt x="62" y="115"/>
                      <a:pt x="51" y="119"/>
                      <a:pt x="38" y="119"/>
                    </a:cubicBezTo>
                    <a:cubicBezTo>
                      <a:pt x="27" y="119"/>
                      <a:pt x="18" y="116"/>
                      <a:pt x="11" y="110"/>
                    </a:cubicBezTo>
                    <a:cubicBezTo>
                      <a:pt x="5" y="104"/>
                      <a:pt x="1" y="96"/>
                      <a:pt x="0" y="8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3" name="Line 30">
                <a:extLst>
                  <a:ext uri="{FF2B5EF4-FFF2-40B4-BE49-F238E27FC236}">
                    <a16:creationId xmlns:a16="http://schemas.microsoft.com/office/drawing/2014/main" id="{44A6870E-67A8-4370-BCC2-C7D10FF68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9" y="3227"/>
                <a:ext cx="0" cy="2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4" name="Line 31">
                <a:extLst>
                  <a:ext uri="{FF2B5EF4-FFF2-40B4-BE49-F238E27FC236}">
                    <a16:creationId xmlns:a16="http://schemas.microsoft.com/office/drawing/2014/main" id="{488A1BEA-B105-4758-9075-73CFD63D2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9" y="958"/>
                <a:ext cx="0" cy="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5" name="Freeform 32">
                <a:extLst>
                  <a:ext uri="{FF2B5EF4-FFF2-40B4-BE49-F238E27FC236}">
                    <a16:creationId xmlns:a16="http://schemas.microsoft.com/office/drawing/2014/main" id="{A87EB15F-9D40-4A39-AAFC-A1E69045F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6" y="3274"/>
                <a:ext cx="13" cy="36"/>
              </a:xfrm>
              <a:custGeom>
                <a:avLst/>
                <a:gdLst>
                  <a:gd name="T0" fmla="*/ 44 w 44"/>
                  <a:gd name="T1" fmla="*/ 119 h 119"/>
                  <a:gd name="T2" fmla="*/ 30 w 44"/>
                  <a:gd name="T3" fmla="*/ 119 h 119"/>
                  <a:gd name="T4" fmla="*/ 30 w 44"/>
                  <a:gd name="T5" fmla="*/ 26 h 119"/>
                  <a:gd name="T6" fmla="*/ 16 w 44"/>
                  <a:gd name="T7" fmla="*/ 36 h 119"/>
                  <a:gd name="T8" fmla="*/ 0 w 44"/>
                  <a:gd name="T9" fmla="*/ 44 h 119"/>
                  <a:gd name="T10" fmla="*/ 0 w 44"/>
                  <a:gd name="T11" fmla="*/ 30 h 119"/>
                  <a:gd name="T12" fmla="*/ 22 w 44"/>
                  <a:gd name="T13" fmla="*/ 16 h 119"/>
                  <a:gd name="T14" fmla="*/ 35 w 44"/>
                  <a:gd name="T15" fmla="*/ 0 h 119"/>
                  <a:gd name="T16" fmla="*/ 44 w 44"/>
                  <a:gd name="T17" fmla="*/ 0 h 119"/>
                  <a:gd name="T18" fmla="*/ 44 w 44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19">
                    <a:moveTo>
                      <a:pt x="44" y="119"/>
                    </a:moveTo>
                    <a:lnTo>
                      <a:pt x="30" y="119"/>
                    </a:lnTo>
                    <a:lnTo>
                      <a:pt x="30" y="26"/>
                    </a:lnTo>
                    <a:cubicBezTo>
                      <a:pt x="26" y="29"/>
                      <a:pt x="21" y="33"/>
                      <a:pt x="16" y="36"/>
                    </a:cubicBezTo>
                    <a:cubicBezTo>
                      <a:pt x="10" y="39"/>
                      <a:pt x="5" y="42"/>
                      <a:pt x="0" y="44"/>
                    </a:cubicBezTo>
                    <a:lnTo>
                      <a:pt x="0" y="30"/>
                    </a:lnTo>
                    <a:cubicBezTo>
                      <a:pt x="9" y="26"/>
                      <a:pt x="16" y="21"/>
                      <a:pt x="22" y="16"/>
                    </a:cubicBezTo>
                    <a:cubicBezTo>
                      <a:pt x="28" y="10"/>
                      <a:pt x="32" y="5"/>
                      <a:pt x="35" y="0"/>
                    </a:cubicBezTo>
                    <a:lnTo>
                      <a:pt x="44" y="0"/>
                    </a:lnTo>
                    <a:lnTo>
                      <a:pt x="4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6" name="Rectangle 33">
                <a:extLst>
                  <a:ext uri="{FF2B5EF4-FFF2-40B4-BE49-F238E27FC236}">
                    <a16:creationId xmlns:a16="http://schemas.microsoft.com/office/drawing/2014/main" id="{FC829A64-6C0C-4C31-9238-A8B84136C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330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7" name="Freeform 34">
                <a:extLst>
                  <a:ext uri="{FF2B5EF4-FFF2-40B4-BE49-F238E27FC236}">
                    <a16:creationId xmlns:a16="http://schemas.microsoft.com/office/drawing/2014/main" id="{F5755E43-7F77-45CE-9804-311665431C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3275"/>
                <a:ext cx="23" cy="36"/>
              </a:xfrm>
              <a:custGeom>
                <a:avLst/>
                <a:gdLst>
                  <a:gd name="T0" fmla="*/ 0 w 79"/>
                  <a:gd name="T1" fmla="*/ 86 h 119"/>
                  <a:gd name="T2" fmla="*/ 16 w 79"/>
                  <a:gd name="T3" fmla="*/ 85 h 119"/>
                  <a:gd name="T4" fmla="*/ 23 w 79"/>
                  <a:gd name="T5" fmla="*/ 102 h 119"/>
                  <a:gd name="T6" fmla="*/ 38 w 79"/>
                  <a:gd name="T7" fmla="*/ 107 h 119"/>
                  <a:gd name="T8" fmla="*/ 56 w 79"/>
                  <a:gd name="T9" fmla="*/ 99 h 119"/>
                  <a:gd name="T10" fmla="*/ 64 w 79"/>
                  <a:gd name="T11" fmla="*/ 78 h 119"/>
                  <a:gd name="T12" fmla="*/ 57 w 79"/>
                  <a:gd name="T13" fmla="*/ 58 h 119"/>
                  <a:gd name="T14" fmla="*/ 38 w 79"/>
                  <a:gd name="T15" fmla="*/ 51 h 119"/>
                  <a:gd name="T16" fmla="*/ 25 w 79"/>
                  <a:gd name="T17" fmla="*/ 54 h 119"/>
                  <a:gd name="T18" fmla="*/ 16 w 79"/>
                  <a:gd name="T19" fmla="*/ 63 h 119"/>
                  <a:gd name="T20" fmla="*/ 3 w 79"/>
                  <a:gd name="T21" fmla="*/ 61 h 119"/>
                  <a:gd name="T22" fmla="*/ 14 w 79"/>
                  <a:gd name="T23" fmla="*/ 0 h 119"/>
                  <a:gd name="T24" fmla="*/ 74 w 79"/>
                  <a:gd name="T25" fmla="*/ 0 h 119"/>
                  <a:gd name="T26" fmla="*/ 74 w 79"/>
                  <a:gd name="T27" fmla="*/ 14 h 119"/>
                  <a:gd name="T28" fmla="*/ 26 w 79"/>
                  <a:gd name="T29" fmla="*/ 14 h 119"/>
                  <a:gd name="T30" fmla="*/ 20 w 79"/>
                  <a:gd name="T31" fmla="*/ 46 h 119"/>
                  <a:gd name="T32" fmla="*/ 42 w 79"/>
                  <a:gd name="T33" fmla="*/ 38 h 119"/>
                  <a:gd name="T34" fmla="*/ 68 w 79"/>
                  <a:gd name="T35" fmla="*/ 49 h 119"/>
                  <a:gd name="T36" fmla="*/ 79 w 79"/>
                  <a:gd name="T37" fmla="*/ 77 h 119"/>
                  <a:gd name="T38" fmla="*/ 70 w 79"/>
                  <a:gd name="T39" fmla="*/ 105 h 119"/>
                  <a:gd name="T40" fmla="*/ 38 w 79"/>
                  <a:gd name="T41" fmla="*/ 119 h 119"/>
                  <a:gd name="T42" fmla="*/ 12 w 79"/>
                  <a:gd name="T43" fmla="*/ 110 h 119"/>
                  <a:gd name="T44" fmla="*/ 0 w 79"/>
                  <a:gd name="T45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119">
                    <a:moveTo>
                      <a:pt x="0" y="86"/>
                    </a:moveTo>
                    <a:lnTo>
                      <a:pt x="16" y="85"/>
                    </a:lnTo>
                    <a:cubicBezTo>
                      <a:pt x="17" y="92"/>
                      <a:pt x="19" y="98"/>
                      <a:pt x="23" y="102"/>
                    </a:cubicBezTo>
                    <a:cubicBezTo>
                      <a:pt x="28" y="106"/>
                      <a:pt x="33" y="107"/>
                      <a:pt x="38" y="107"/>
                    </a:cubicBezTo>
                    <a:cubicBezTo>
                      <a:pt x="46" y="107"/>
                      <a:pt x="51" y="105"/>
                      <a:pt x="56" y="99"/>
                    </a:cubicBezTo>
                    <a:cubicBezTo>
                      <a:pt x="61" y="94"/>
                      <a:pt x="64" y="87"/>
                      <a:pt x="64" y="78"/>
                    </a:cubicBezTo>
                    <a:cubicBezTo>
                      <a:pt x="64" y="70"/>
                      <a:pt x="61" y="63"/>
                      <a:pt x="57" y="58"/>
                    </a:cubicBezTo>
                    <a:cubicBezTo>
                      <a:pt x="52" y="54"/>
                      <a:pt x="46" y="51"/>
                      <a:pt x="38" y="51"/>
                    </a:cubicBezTo>
                    <a:cubicBezTo>
                      <a:pt x="33" y="51"/>
                      <a:pt x="29" y="52"/>
                      <a:pt x="25" y="54"/>
                    </a:cubicBezTo>
                    <a:cubicBezTo>
                      <a:pt x="22" y="57"/>
                      <a:pt x="19" y="59"/>
                      <a:pt x="16" y="63"/>
                    </a:cubicBezTo>
                    <a:lnTo>
                      <a:pt x="3" y="61"/>
                    </a:lnTo>
                    <a:lnTo>
                      <a:pt x="14" y="0"/>
                    </a:lnTo>
                    <a:lnTo>
                      <a:pt x="74" y="0"/>
                    </a:lnTo>
                    <a:lnTo>
                      <a:pt x="74" y="14"/>
                    </a:lnTo>
                    <a:lnTo>
                      <a:pt x="26" y="14"/>
                    </a:lnTo>
                    <a:lnTo>
                      <a:pt x="20" y="46"/>
                    </a:lnTo>
                    <a:cubicBezTo>
                      <a:pt x="27" y="41"/>
                      <a:pt x="34" y="38"/>
                      <a:pt x="42" y="38"/>
                    </a:cubicBezTo>
                    <a:cubicBezTo>
                      <a:pt x="53" y="38"/>
                      <a:pt x="61" y="42"/>
                      <a:pt x="68" y="49"/>
                    </a:cubicBezTo>
                    <a:cubicBezTo>
                      <a:pt x="76" y="56"/>
                      <a:pt x="79" y="66"/>
                      <a:pt x="79" y="77"/>
                    </a:cubicBezTo>
                    <a:cubicBezTo>
                      <a:pt x="79" y="88"/>
                      <a:pt x="76" y="97"/>
                      <a:pt x="70" y="105"/>
                    </a:cubicBezTo>
                    <a:cubicBezTo>
                      <a:pt x="62" y="115"/>
                      <a:pt x="52" y="119"/>
                      <a:pt x="38" y="119"/>
                    </a:cubicBezTo>
                    <a:cubicBezTo>
                      <a:pt x="28" y="119"/>
                      <a:pt x="19" y="116"/>
                      <a:pt x="12" y="110"/>
                    </a:cubicBezTo>
                    <a:cubicBezTo>
                      <a:pt x="5" y="104"/>
                      <a:pt x="1" y="96"/>
                      <a:pt x="0" y="8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8" name="Freeform 35">
                <a:extLst>
                  <a:ext uri="{FF2B5EF4-FFF2-40B4-BE49-F238E27FC236}">
                    <a16:creationId xmlns:a16="http://schemas.microsoft.com/office/drawing/2014/main" id="{F77EFE94-C744-4E9C-95E1-5D46388ED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3275"/>
                <a:ext cx="24" cy="36"/>
              </a:xfrm>
              <a:custGeom>
                <a:avLst/>
                <a:gdLst>
                  <a:gd name="T0" fmla="*/ 0 w 79"/>
                  <a:gd name="T1" fmla="*/ 86 h 119"/>
                  <a:gd name="T2" fmla="*/ 15 w 79"/>
                  <a:gd name="T3" fmla="*/ 85 h 119"/>
                  <a:gd name="T4" fmla="*/ 23 w 79"/>
                  <a:gd name="T5" fmla="*/ 102 h 119"/>
                  <a:gd name="T6" fmla="*/ 38 w 79"/>
                  <a:gd name="T7" fmla="*/ 107 h 119"/>
                  <a:gd name="T8" fmla="*/ 56 w 79"/>
                  <a:gd name="T9" fmla="*/ 99 h 119"/>
                  <a:gd name="T10" fmla="*/ 63 w 79"/>
                  <a:gd name="T11" fmla="*/ 78 h 119"/>
                  <a:gd name="T12" fmla="*/ 56 w 79"/>
                  <a:gd name="T13" fmla="*/ 58 h 119"/>
                  <a:gd name="T14" fmla="*/ 38 w 79"/>
                  <a:gd name="T15" fmla="*/ 51 h 119"/>
                  <a:gd name="T16" fmla="*/ 25 w 79"/>
                  <a:gd name="T17" fmla="*/ 54 h 119"/>
                  <a:gd name="T18" fmla="*/ 16 w 79"/>
                  <a:gd name="T19" fmla="*/ 63 h 119"/>
                  <a:gd name="T20" fmla="*/ 2 w 79"/>
                  <a:gd name="T21" fmla="*/ 61 h 119"/>
                  <a:gd name="T22" fmla="*/ 14 w 79"/>
                  <a:gd name="T23" fmla="*/ 0 h 119"/>
                  <a:gd name="T24" fmla="*/ 73 w 79"/>
                  <a:gd name="T25" fmla="*/ 0 h 119"/>
                  <a:gd name="T26" fmla="*/ 73 w 79"/>
                  <a:gd name="T27" fmla="*/ 14 h 119"/>
                  <a:gd name="T28" fmla="*/ 26 w 79"/>
                  <a:gd name="T29" fmla="*/ 14 h 119"/>
                  <a:gd name="T30" fmla="*/ 19 w 79"/>
                  <a:gd name="T31" fmla="*/ 46 h 119"/>
                  <a:gd name="T32" fmla="*/ 42 w 79"/>
                  <a:gd name="T33" fmla="*/ 38 h 119"/>
                  <a:gd name="T34" fmla="*/ 68 w 79"/>
                  <a:gd name="T35" fmla="*/ 49 h 119"/>
                  <a:gd name="T36" fmla="*/ 79 w 79"/>
                  <a:gd name="T37" fmla="*/ 77 h 119"/>
                  <a:gd name="T38" fmla="*/ 69 w 79"/>
                  <a:gd name="T39" fmla="*/ 105 h 119"/>
                  <a:gd name="T40" fmla="*/ 38 w 79"/>
                  <a:gd name="T41" fmla="*/ 119 h 119"/>
                  <a:gd name="T42" fmla="*/ 12 w 79"/>
                  <a:gd name="T43" fmla="*/ 110 h 119"/>
                  <a:gd name="T44" fmla="*/ 0 w 79"/>
                  <a:gd name="T45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119">
                    <a:moveTo>
                      <a:pt x="0" y="86"/>
                    </a:moveTo>
                    <a:lnTo>
                      <a:pt x="15" y="85"/>
                    </a:lnTo>
                    <a:cubicBezTo>
                      <a:pt x="16" y="92"/>
                      <a:pt x="19" y="98"/>
                      <a:pt x="23" y="102"/>
                    </a:cubicBezTo>
                    <a:cubicBezTo>
                      <a:pt x="27" y="106"/>
                      <a:pt x="32" y="107"/>
                      <a:pt x="38" y="107"/>
                    </a:cubicBezTo>
                    <a:cubicBezTo>
                      <a:pt x="45" y="107"/>
                      <a:pt x="51" y="105"/>
                      <a:pt x="56" y="99"/>
                    </a:cubicBezTo>
                    <a:cubicBezTo>
                      <a:pt x="61" y="94"/>
                      <a:pt x="63" y="87"/>
                      <a:pt x="63" y="78"/>
                    </a:cubicBezTo>
                    <a:cubicBezTo>
                      <a:pt x="63" y="70"/>
                      <a:pt x="61" y="63"/>
                      <a:pt x="56" y="58"/>
                    </a:cubicBezTo>
                    <a:cubicBezTo>
                      <a:pt x="52" y="54"/>
                      <a:pt x="45" y="51"/>
                      <a:pt x="38" y="51"/>
                    </a:cubicBezTo>
                    <a:cubicBezTo>
                      <a:pt x="33" y="51"/>
                      <a:pt x="29" y="52"/>
                      <a:pt x="25" y="54"/>
                    </a:cubicBezTo>
                    <a:cubicBezTo>
                      <a:pt x="21" y="57"/>
                      <a:pt x="18" y="59"/>
                      <a:pt x="16" y="63"/>
                    </a:cubicBezTo>
                    <a:lnTo>
                      <a:pt x="2" y="61"/>
                    </a:lnTo>
                    <a:lnTo>
                      <a:pt x="14" y="0"/>
                    </a:lnTo>
                    <a:lnTo>
                      <a:pt x="73" y="0"/>
                    </a:lnTo>
                    <a:lnTo>
                      <a:pt x="73" y="14"/>
                    </a:lnTo>
                    <a:lnTo>
                      <a:pt x="26" y="14"/>
                    </a:lnTo>
                    <a:lnTo>
                      <a:pt x="19" y="46"/>
                    </a:lnTo>
                    <a:cubicBezTo>
                      <a:pt x="26" y="41"/>
                      <a:pt x="34" y="38"/>
                      <a:pt x="42" y="38"/>
                    </a:cubicBezTo>
                    <a:cubicBezTo>
                      <a:pt x="52" y="38"/>
                      <a:pt x="61" y="42"/>
                      <a:pt x="68" y="49"/>
                    </a:cubicBezTo>
                    <a:cubicBezTo>
                      <a:pt x="75" y="56"/>
                      <a:pt x="79" y="66"/>
                      <a:pt x="79" y="77"/>
                    </a:cubicBezTo>
                    <a:cubicBezTo>
                      <a:pt x="79" y="88"/>
                      <a:pt x="76" y="97"/>
                      <a:pt x="69" y="105"/>
                    </a:cubicBezTo>
                    <a:cubicBezTo>
                      <a:pt x="62" y="115"/>
                      <a:pt x="51" y="119"/>
                      <a:pt x="38" y="119"/>
                    </a:cubicBezTo>
                    <a:cubicBezTo>
                      <a:pt x="27" y="119"/>
                      <a:pt x="18" y="116"/>
                      <a:pt x="12" y="110"/>
                    </a:cubicBezTo>
                    <a:cubicBezTo>
                      <a:pt x="5" y="104"/>
                      <a:pt x="1" y="96"/>
                      <a:pt x="0" y="8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9" name="Line 36">
                <a:extLst>
                  <a:ext uri="{FF2B5EF4-FFF2-40B4-BE49-F238E27FC236}">
                    <a16:creationId xmlns:a16="http://schemas.microsoft.com/office/drawing/2014/main" id="{B13B5919-87B8-4709-9639-EB4A49A7D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77" y="3227"/>
                <a:ext cx="0" cy="2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0" name="Line 37">
                <a:extLst>
                  <a:ext uri="{FF2B5EF4-FFF2-40B4-BE49-F238E27FC236}">
                    <a16:creationId xmlns:a16="http://schemas.microsoft.com/office/drawing/2014/main" id="{263CFB98-F2C0-4FA4-A4FE-046C5212F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7" y="958"/>
                <a:ext cx="0" cy="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1" name="Freeform 38">
                <a:extLst>
                  <a:ext uri="{FF2B5EF4-FFF2-40B4-BE49-F238E27FC236}">
                    <a16:creationId xmlns:a16="http://schemas.microsoft.com/office/drawing/2014/main" id="{3551E97F-8196-4529-82A2-ACF9534EA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7" y="3274"/>
                <a:ext cx="14" cy="36"/>
              </a:xfrm>
              <a:custGeom>
                <a:avLst/>
                <a:gdLst>
                  <a:gd name="T0" fmla="*/ 44 w 44"/>
                  <a:gd name="T1" fmla="*/ 119 h 119"/>
                  <a:gd name="T2" fmla="*/ 29 w 44"/>
                  <a:gd name="T3" fmla="*/ 119 h 119"/>
                  <a:gd name="T4" fmla="*/ 29 w 44"/>
                  <a:gd name="T5" fmla="*/ 26 h 119"/>
                  <a:gd name="T6" fmla="*/ 15 w 44"/>
                  <a:gd name="T7" fmla="*/ 36 h 119"/>
                  <a:gd name="T8" fmla="*/ 0 w 44"/>
                  <a:gd name="T9" fmla="*/ 44 h 119"/>
                  <a:gd name="T10" fmla="*/ 0 w 44"/>
                  <a:gd name="T11" fmla="*/ 30 h 119"/>
                  <a:gd name="T12" fmla="*/ 21 w 44"/>
                  <a:gd name="T13" fmla="*/ 16 h 119"/>
                  <a:gd name="T14" fmla="*/ 34 w 44"/>
                  <a:gd name="T15" fmla="*/ 0 h 119"/>
                  <a:gd name="T16" fmla="*/ 44 w 44"/>
                  <a:gd name="T17" fmla="*/ 0 h 119"/>
                  <a:gd name="T18" fmla="*/ 44 w 44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19">
                    <a:moveTo>
                      <a:pt x="44" y="119"/>
                    </a:moveTo>
                    <a:lnTo>
                      <a:pt x="29" y="119"/>
                    </a:lnTo>
                    <a:lnTo>
                      <a:pt x="29" y="26"/>
                    </a:lnTo>
                    <a:cubicBezTo>
                      <a:pt x="26" y="29"/>
                      <a:pt x="21" y="33"/>
                      <a:pt x="15" y="36"/>
                    </a:cubicBezTo>
                    <a:cubicBezTo>
                      <a:pt x="9" y="39"/>
                      <a:pt x="4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1" y="16"/>
                    </a:cubicBezTo>
                    <a:cubicBezTo>
                      <a:pt x="27" y="10"/>
                      <a:pt x="32" y="5"/>
                      <a:pt x="34" y="0"/>
                    </a:cubicBezTo>
                    <a:lnTo>
                      <a:pt x="44" y="0"/>
                    </a:lnTo>
                    <a:lnTo>
                      <a:pt x="4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2" name="Rectangle 39">
                <a:extLst>
                  <a:ext uri="{FF2B5EF4-FFF2-40B4-BE49-F238E27FC236}">
                    <a16:creationId xmlns:a16="http://schemas.microsoft.com/office/drawing/2014/main" id="{3029F953-AB4A-4D1C-89AB-526AAFC1C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4" y="330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3" name="Freeform 40">
                <a:extLst>
                  <a:ext uri="{FF2B5EF4-FFF2-40B4-BE49-F238E27FC236}">
                    <a16:creationId xmlns:a16="http://schemas.microsoft.com/office/drawing/2014/main" id="{E7BBDDB5-1503-4A1D-822A-781C8A7DE8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6" y="3274"/>
                <a:ext cx="23" cy="37"/>
              </a:xfrm>
              <a:custGeom>
                <a:avLst/>
                <a:gdLst>
                  <a:gd name="T0" fmla="*/ 77 w 79"/>
                  <a:gd name="T1" fmla="*/ 29 h 121"/>
                  <a:gd name="T2" fmla="*/ 62 w 79"/>
                  <a:gd name="T3" fmla="*/ 30 h 121"/>
                  <a:gd name="T4" fmla="*/ 56 w 79"/>
                  <a:gd name="T5" fmla="*/ 18 h 121"/>
                  <a:gd name="T6" fmla="*/ 42 w 79"/>
                  <a:gd name="T7" fmla="*/ 12 h 121"/>
                  <a:gd name="T8" fmla="*/ 30 w 79"/>
                  <a:gd name="T9" fmla="*/ 16 h 121"/>
                  <a:gd name="T10" fmla="*/ 19 w 79"/>
                  <a:gd name="T11" fmla="*/ 30 h 121"/>
                  <a:gd name="T12" fmla="*/ 15 w 79"/>
                  <a:gd name="T13" fmla="*/ 58 h 121"/>
                  <a:gd name="T14" fmla="*/ 27 w 79"/>
                  <a:gd name="T15" fmla="*/ 46 h 121"/>
                  <a:gd name="T16" fmla="*/ 43 w 79"/>
                  <a:gd name="T17" fmla="*/ 42 h 121"/>
                  <a:gd name="T18" fmla="*/ 68 w 79"/>
                  <a:gd name="T19" fmla="*/ 53 h 121"/>
                  <a:gd name="T20" fmla="*/ 79 w 79"/>
                  <a:gd name="T21" fmla="*/ 81 h 121"/>
                  <a:gd name="T22" fmla="*/ 74 w 79"/>
                  <a:gd name="T23" fmla="*/ 102 h 121"/>
                  <a:gd name="T24" fmla="*/ 61 w 79"/>
                  <a:gd name="T25" fmla="*/ 116 h 121"/>
                  <a:gd name="T26" fmla="*/ 41 w 79"/>
                  <a:gd name="T27" fmla="*/ 121 h 121"/>
                  <a:gd name="T28" fmla="*/ 11 w 79"/>
                  <a:gd name="T29" fmla="*/ 108 h 121"/>
                  <a:gd name="T30" fmla="*/ 0 w 79"/>
                  <a:gd name="T31" fmla="*/ 64 h 121"/>
                  <a:gd name="T32" fmla="*/ 13 w 79"/>
                  <a:gd name="T33" fmla="*/ 13 h 121"/>
                  <a:gd name="T34" fmla="*/ 43 w 79"/>
                  <a:gd name="T35" fmla="*/ 0 h 121"/>
                  <a:gd name="T36" fmla="*/ 66 w 79"/>
                  <a:gd name="T37" fmla="*/ 7 h 121"/>
                  <a:gd name="T38" fmla="*/ 77 w 79"/>
                  <a:gd name="T39" fmla="*/ 29 h 121"/>
                  <a:gd name="T40" fmla="*/ 17 w 79"/>
                  <a:gd name="T41" fmla="*/ 81 h 121"/>
                  <a:gd name="T42" fmla="*/ 20 w 79"/>
                  <a:gd name="T43" fmla="*/ 95 h 121"/>
                  <a:gd name="T44" fmla="*/ 29 w 79"/>
                  <a:gd name="T45" fmla="*/ 106 h 121"/>
                  <a:gd name="T46" fmla="*/ 41 w 79"/>
                  <a:gd name="T47" fmla="*/ 109 h 121"/>
                  <a:gd name="T48" fmla="*/ 57 w 79"/>
                  <a:gd name="T49" fmla="*/ 102 h 121"/>
                  <a:gd name="T50" fmla="*/ 64 w 79"/>
                  <a:gd name="T51" fmla="*/ 82 h 121"/>
                  <a:gd name="T52" fmla="*/ 57 w 79"/>
                  <a:gd name="T53" fmla="*/ 62 h 121"/>
                  <a:gd name="T54" fmla="*/ 41 w 79"/>
                  <a:gd name="T55" fmla="*/ 55 h 121"/>
                  <a:gd name="T56" fmla="*/ 24 w 79"/>
                  <a:gd name="T57" fmla="*/ 62 h 121"/>
                  <a:gd name="T58" fmla="*/ 17 w 79"/>
                  <a:gd name="T59" fmla="*/ 8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" h="121">
                    <a:moveTo>
                      <a:pt x="77" y="29"/>
                    </a:moveTo>
                    <a:lnTo>
                      <a:pt x="62" y="30"/>
                    </a:lnTo>
                    <a:cubicBezTo>
                      <a:pt x="61" y="25"/>
                      <a:pt x="59" y="21"/>
                      <a:pt x="56" y="18"/>
                    </a:cubicBezTo>
                    <a:cubicBezTo>
                      <a:pt x="53" y="14"/>
                      <a:pt x="48" y="12"/>
                      <a:pt x="42" y="12"/>
                    </a:cubicBezTo>
                    <a:cubicBezTo>
                      <a:pt x="37" y="12"/>
                      <a:pt x="33" y="13"/>
                      <a:pt x="30" y="16"/>
                    </a:cubicBezTo>
                    <a:cubicBezTo>
                      <a:pt x="25" y="19"/>
                      <a:pt x="21" y="24"/>
                      <a:pt x="19" y="30"/>
                    </a:cubicBezTo>
                    <a:cubicBezTo>
                      <a:pt x="16" y="37"/>
                      <a:pt x="15" y="46"/>
                      <a:pt x="15" y="58"/>
                    </a:cubicBezTo>
                    <a:cubicBezTo>
                      <a:pt x="18" y="52"/>
                      <a:pt x="22" y="49"/>
                      <a:pt x="27" y="46"/>
                    </a:cubicBezTo>
                    <a:cubicBezTo>
                      <a:pt x="33" y="43"/>
                      <a:pt x="38" y="42"/>
                      <a:pt x="43" y="42"/>
                    </a:cubicBezTo>
                    <a:cubicBezTo>
                      <a:pt x="53" y="42"/>
                      <a:pt x="62" y="46"/>
                      <a:pt x="68" y="53"/>
                    </a:cubicBezTo>
                    <a:cubicBezTo>
                      <a:pt x="75" y="60"/>
                      <a:pt x="79" y="69"/>
                      <a:pt x="79" y="81"/>
                    </a:cubicBezTo>
                    <a:cubicBezTo>
                      <a:pt x="79" y="88"/>
                      <a:pt x="77" y="95"/>
                      <a:pt x="74" y="102"/>
                    </a:cubicBezTo>
                    <a:cubicBezTo>
                      <a:pt x="71" y="108"/>
                      <a:pt x="66" y="113"/>
                      <a:pt x="61" y="116"/>
                    </a:cubicBezTo>
                    <a:cubicBezTo>
                      <a:pt x="55" y="120"/>
                      <a:pt x="49" y="121"/>
                      <a:pt x="41" y="121"/>
                    </a:cubicBezTo>
                    <a:cubicBezTo>
                      <a:pt x="29" y="121"/>
                      <a:pt x="19" y="117"/>
                      <a:pt x="11" y="108"/>
                    </a:cubicBezTo>
                    <a:cubicBezTo>
                      <a:pt x="4" y="99"/>
                      <a:pt x="0" y="84"/>
                      <a:pt x="0" y="64"/>
                    </a:cubicBezTo>
                    <a:cubicBezTo>
                      <a:pt x="0" y="41"/>
                      <a:pt x="4" y="24"/>
                      <a:pt x="13" y="13"/>
                    </a:cubicBezTo>
                    <a:cubicBezTo>
                      <a:pt x="20" y="4"/>
                      <a:pt x="30" y="0"/>
                      <a:pt x="43" y="0"/>
                    </a:cubicBezTo>
                    <a:cubicBezTo>
                      <a:pt x="52" y="0"/>
                      <a:pt x="60" y="2"/>
                      <a:pt x="66" y="7"/>
                    </a:cubicBezTo>
                    <a:cubicBezTo>
                      <a:pt x="72" y="13"/>
                      <a:pt x="75" y="20"/>
                      <a:pt x="77" y="29"/>
                    </a:cubicBezTo>
                    <a:close/>
                    <a:moveTo>
                      <a:pt x="17" y="81"/>
                    </a:moveTo>
                    <a:cubicBezTo>
                      <a:pt x="17" y="86"/>
                      <a:pt x="18" y="91"/>
                      <a:pt x="20" y="95"/>
                    </a:cubicBezTo>
                    <a:cubicBezTo>
                      <a:pt x="22" y="100"/>
                      <a:pt x="25" y="103"/>
                      <a:pt x="29" y="106"/>
                    </a:cubicBezTo>
                    <a:cubicBezTo>
                      <a:pt x="33" y="108"/>
                      <a:pt x="37" y="109"/>
                      <a:pt x="41" y="109"/>
                    </a:cubicBezTo>
                    <a:cubicBezTo>
                      <a:pt x="47" y="109"/>
                      <a:pt x="53" y="107"/>
                      <a:pt x="57" y="102"/>
                    </a:cubicBezTo>
                    <a:cubicBezTo>
                      <a:pt x="62" y="97"/>
                      <a:pt x="64" y="90"/>
                      <a:pt x="64" y="82"/>
                    </a:cubicBezTo>
                    <a:cubicBezTo>
                      <a:pt x="64" y="73"/>
                      <a:pt x="62" y="67"/>
                      <a:pt x="57" y="62"/>
                    </a:cubicBezTo>
                    <a:cubicBezTo>
                      <a:pt x="53" y="57"/>
                      <a:pt x="47" y="55"/>
                      <a:pt x="41" y="55"/>
                    </a:cubicBezTo>
                    <a:cubicBezTo>
                      <a:pt x="34" y="55"/>
                      <a:pt x="28" y="57"/>
                      <a:pt x="24" y="62"/>
                    </a:cubicBezTo>
                    <a:cubicBezTo>
                      <a:pt x="19" y="67"/>
                      <a:pt x="17" y="73"/>
                      <a:pt x="17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4" name="Line 41">
                <a:extLst>
                  <a:ext uri="{FF2B5EF4-FFF2-40B4-BE49-F238E27FC236}">
                    <a16:creationId xmlns:a16="http://schemas.microsoft.com/office/drawing/2014/main" id="{FC833A93-5400-4849-AEF1-ED6D77616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250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5" name="Line 42">
                <a:extLst>
                  <a:ext uri="{FF2B5EF4-FFF2-40B4-BE49-F238E27FC236}">
                    <a16:creationId xmlns:a16="http://schemas.microsoft.com/office/drawing/2014/main" id="{4AC4580C-4B85-4996-BCDD-C9FEE91291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3250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6" name="Freeform 43">
                <a:extLst>
                  <a:ext uri="{FF2B5EF4-FFF2-40B4-BE49-F238E27FC236}">
                    <a16:creationId xmlns:a16="http://schemas.microsoft.com/office/drawing/2014/main" id="{801C54CF-D749-4EED-BAFE-5E01F5FD3A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8" y="3232"/>
                <a:ext cx="24" cy="36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10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1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6"/>
                      <a:pt x="5" y="27"/>
                    </a:cubicBezTo>
                    <a:cubicBezTo>
                      <a:pt x="8" y="19"/>
                      <a:pt x="12" y="12"/>
                      <a:pt x="18" y="7"/>
                    </a:cubicBezTo>
                    <a:cubicBezTo>
                      <a:pt x="23" y="3"/>
                      <a:pt x="31" y="0"/>
                      <a:pt x="39" y="0"/>
                    </a:cubicBezTo>
                    <a:cubicBezTo>
                      <a:pt x="46" y="0"/>
                      <a:pt x="51" y="2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7"/>
                      <a:pt x="74" y="95"/>
                    </a:cubicBezTo>
                    <a:cubicBezTo>
                      <a:pt x="71" y="104"/>
                      <a:pt x="67" y="110"/>
                      <a:pt x="61" y="115"/>
                    </a:cubicBezTo>
                    <a:cubicBezTo>
                      <a:pt x="55" y="120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10"/>
                    </a:cubicBezTo>
                    <a:cubicBezTo>
                      <a:pt x="4" y="100"/>
                      <a:pt x="0" y="84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1"/>
                      <a:pt x="18" y="94"/>
                      <a:pt x="22" y="100"/>
                    </a:cubicBezTo>
                    <a:cubicBezTo>
                      <a:pt x="27" y="107"/>
                      <a:pt x="32" y="110"/>
                      <a:pt x="39" y="110"/>
                    </a:cubicBezTo>
                    <a:cubicBezTo>
                      <a:pt x="46" y="110"/>
                      <a:pt x="52" y="107"/>
                      <a:pt x="56" y="100"/>
                    </a:cubicBezTo>
                    <a:cubicBezTo>
                      <a:pt x="61" y="94"/>
                      <a:pt x="63" y="81"/>
                      <a:pt x="63" y="61"/>
                    </a:cubicBezTo>
                    <a:cubicBezTo>
                      <a:pt x="63" y="42"/>
                      <a:pt x="61" y="29"/>
                      <a:pt x="56" y="22"/>
                    </a:cubicBezTo>
                    <a:cubicBezTo>
                      <a:pt x="52" y="16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1"/>
                    </a:cubicBezTo>
                    <a:cubicBezTo>
                      <a:pt x="18" y="28"/>
                      <a:pt x="15" y="42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7" name="Line 44">
                <a:extLst>
                  <a:ext uri="{FF2B5EF4-FFF2-40B4-BE49-F238E27FC236}">
                    <a16:creationId xmlns:a16="http://schemas.microsoft.com/office/drawing/2014/main" id="{88E97B0C-4FF3-4F5C-A23D-D7D82EC30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020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8" name="Line 45">
                <a:extLst>
                  <a:ext uri="{FF2B5EF4-FFF2-40B4-BE49-F238E27FC236}">
                    <a16:creationId xmlns:a16="http://schemas.microsoft.com/office/drawing/2014/main" id="{02862715-4B53-484C-AB7F-AB1C53139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3020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9" name="Freeform 46">
                <a:extLst>
                  <a:ext uri="{FF2B5EF4-FFF2-40B4-BE49-F238E27FC236}">
                    <a16:creationId xmlns:a16="http://schemas.microsoft.com/office/drawing/2014/main" id="{E3853545-6AF9-4542-9CF1-F4A62787B2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" y="3003"/>
                <a:ext cx="24" cy="36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6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09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0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5"/>
                      <a:pt x="5" y="27"/>
                    </a:cubicBezTo>
                    <a:cubicBezTo>
                      <a:pt x="8" y="18"/>
                      <a:pt x="12" y="11"/>
                      <a:pt x="18" y="7"/>
                    </a:cubicBezTo>
                    <a:cubicBezTo>
                      <a:pt x="23" y="2"/>
                      <a:pt x="31" y="0"/>
                      <a:pt x="39" y="0"/>
                    </a:cubicBezTo>
                    <a:cubicBezTo>
                      <a:pt x="46" y="0"/>
                      <a:pt x="51" y="1"/>
                      <a:pt x="56" y="4"/>
                    </a:cubicBezTo>
                    <a:cubicBezTo>
                      <a:pt x="61" y="6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6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6"/>
                      <a:pt x="74" y="95"/>
                    </a:cubicBezTo>
                    <a:cubicBezTo>
                      <a:pt x="71" y="103"/>
                      <a:pt x="67" y="110"/>
                      <a:pt x="61" y="115"/>
                    </a:cubicBezTo>
                    <a:cubicBezTo>
                      <a:pt x="55" y="119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09"/>
                    </a:cubicBezTo>
                    <a:cubicBezTo>
                      <a:pt x="4" y="99"/>
                      <a:pt x="0" y="83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0"/>
                      <a:pt x="18" y="93"/>
                      <a:pt x="22" y="100"/>
                    </a:cubicBezTo>
                    <a:cubicBezTo>
                      <a:pt x="27" y="106"/>
                      <a:pt x="33" y="110"/>
                      <a:pt x="39" y="110"/>
                    </a:cubicBezTo>
                    <a:cubicBezTo>
                      <a:pt x="46" y="110"/>
                      <a:pt x="52" y="106"/>
                      <a:pt x="56" y="100"/>
                    </a:cubicBezTo>
                    <a:cubicBezTo>
                      <a:pt x="61" y="93"/>
                      <a:pt x="63" y="80"/>
                      <a:pt x="63" y="61"/>
                    </a:cubicBezTo>
                    <a:cubicBezTo>
                      <a:pt x="63" y="41"/>
                      <a:pt x="61" y="28"/>
                      <a:pt x="56" y="22"/>
                    </a:cubicBezTo>
                    <a:cubicBezTo>
                      <a:pt x="52" y="15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0"/>
                    </a:cubicBezTo>
                    <a:cubicBezTo>
                      <a:pt x="18" y="28"/>
                      <a:pt x="15" y="41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0" name="Rectangle 47">
                <a:extLst>
                  <a:ext uri="{FF2B5EF4-FFF2-40B4-BE49-F238E27FC236}">
                    <a16:creationId xmlns:a16="http://schemas.microsoft.com/office/drawing/2014/main" id="{8C22AB57-8FA9-48B1-9990-7F7554F55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" y="303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1" name="Freeform 48">
                <a:extLst>
                  <a:ext uri="{FF2B5EF4-FFF2-40B4-BE49-F238E27FC236}">
                    <a16:creationId xmlns:a16="http://schemas.microsoft.com/office/drawing/2014/main" id="{747EE8B6-9035-4E5B-AA1D-969D34AD52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" y="3003"/>
                <a:ext cx="13" cy="36"/>
              </a:xfrm>
              <a:custGeom>
                <a:avLst/>
                <a:gdLst>
                  <a:gd name="T0" fmla="*/ 44 w 44"/>
                  <a:gd name="T1" fmla="*/ 120 h 120"/>
                  <a:gd name="T2" fmla="*/ 29 w 44"/>
                  <a:gd name="T3" fmla="*/ 120 h 120"/>
                  <a:gd name="T4" fmla="*/ 29 w 44"/>
                  <a:gd name="T5" fmla="*/ 26 h 120"/>
                  <a:gd name="T6" fmla="*/ 15 w 44"/>
                  <a:gd name="T7" fmla="*/ 36 h 120"/>
                  <a:gd name="T8" fmla="*/ 0 w 44"/>
                  <a:gd name="T9" fmla="*/ 44 h 120"/>
                  <a:gd name="T10" fmla="*/ 0 w 44"/>
                  <a:gd name="T11" fmla="*/ 30 h 120"/>
                  <a:gd name="T12" fmla="*/ 21 w 44"/>
                  <a:gd name="T13" fmla="*/ 16 h 120"/>
                  <a:gd name="T14" fmla="*/ 34 w 44"/>
                  <a:gd name="T15" fmla="*/ 0 h 120"/>
                  <a:gd name="T16" fmla="*/ 44 w 44"/>
                  <a:gd name="T17" fmla="*/ 0 h 120"/>
                  <a:gd name="T18" fmla="*/ 44 w 44"/>
                  <a:gd name="T1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20">
                    <a:moveTo>
                      <a:pt x="44" y="120"/>
                    </a:moveTo>
                    <a:lnTo>
                      <a:pt x="29" y="120"/>
                    </a:lnTo>
                    <a:lnTo>
                      <a:pt x="29" y="26"/>
                    </a:lnTo>
                    <a:cubicBezTo>
                      <a:pt x="25" y="30"/>
                      <a:pt x="21" y="33"/>
                      <a:pt x="15" y="36"/>
                    </a:cubicBezTo>
                    <a:cubicBezTo>
                      <a:pt x="9" y="40"/>
                      <a:pt x="4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1" y="16"/>
                    </a:cubicBezTo>
                    <a:cubicBezTo>
                      <a:pt x="27" y="10"/>
                      <a:pt x="32" y="5"/>
                      <a:pt x="34" y="0"/>
                    </a:cubicBezTo>
                    <a:lnTo>
                      <a:pt x="44" y="0"/>
                    </a:lnTo>
                    <a:lnTo>
                      <a:pt x="44" y="1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2" name="Line 49">
                <a:extLst>
                  <a:ext uri="{FF2B5EF4-FFF2-40B4-BE49-F238E27FC236}">
                    <a16:creationId xmlns:a16="http://schemas.microsoft.com/office/drawing/2014/main" id="{D6662C19-D424-4010-B998-C6FDAACAE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2791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3" name="Line 50">
                <a:extLst>
                  <a:ext uri="{FF2B5EF4-FFF2-40B4-BE49-F238E27FC236}">
                    <a16:creationId xmlns:a16="http://schemas.microsoft.com/office/drawing/2014/main" id="{1DCD0EC2-33EF-427D-B8A5-6950E7779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2791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4" name="Freeform 51">
                <a:extLst>
                  <a:ext uri="{FF2B5EF4-FFF2-40B4-BE49-F238E27FC236}">
                    <a16:creationId xmlns:a16="http://schemas.microsoft.com/office/drawing/2014/main" id="{1ECD3932-689E-42EB-BD19-991BB445E0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" y="2773"/>
                <a:ext cx="24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6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10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1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6"/>
                      <a:pt x="5" y="27"/>
                    </a:cubicBezTo>
                    <a:cubicBezTo>
                      <a:pt x="8" y="19"/>
                      <a:pt x="12" y="12"/>
                      <a:pt x="18" y="7"/>
                    </a:cubicBezTo>
                    <a:cubicBezTo>
                      <a:pt x="23" y="3"/>
                      <a:pt x="31" y="0"/>
                      <a:pt x="39" y="0"/>
                    </a:cubicBezTo>
                    <a:cubicBezTo>
                      <a:pt x="46" y="0"/>
                      <a:pt x="51" y="2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6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7"/>
                      <a:pt x="74" y="95"/>
                    </a:cubicBezTo>
                    <a:cubicBezTo>
                      <a:pt x="71" y="104"/>
                      <a:pt x="67" y="110"/>
                      <a:pt x="61" y="115"/>
                    </a:cubicBezTo>
                    <a:cubicBezTo>
                      <a:pt x="55" y="120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10"/>
                    </a:cubicBezTo>
                    <a:cubicBezTo>
                      <a:pt x="4" y="100"/>
                      <a:pt x="0" y="84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1"/>
                      <a:pt x="18" y="94"/>
                      <a:pt x="22" y="100"/>
                    </a:cubicBezTo>
                    <a:cubicBezTo>
                      <a:pt x="27" y="107"/>
                      <a:pt x="33" y="110"/>
                      <a:pt x="39" y="110"/>
                    </a:cubicBezTo>
                    <a:cubicBezTo>
                      <a:pt x="46" y="110"/>
                      <a:pt x="52" y="107"/>
                      <a:pt x="56" y="100"/>
                    </a:cubicBezTo>
                    <a:cubicBezTo>
                      <a:pt x="61" y="94"/>
                      <a:pt x="63" y="81"/>
                      <a:pt x="63" y="61"/>
                    </a:cubicBezTo>
                    <a:cubicBezTo>
                      <a:pt x="63" y="42"/>
                      <a:pt x="61" y="29"/>
                      <a:pt x="56" y="22"/>
                    </a:cubicBezTo>
                    <a:cubicBezTo>
                      <a:pt x="52" y="16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1"/>
                    </a:cubicBezTo>
                    <a:cubicBezTo>
                      <a:pt x="18" y="28"/>
                      <a:pt x="15" y="42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5" name="Rectangle 52">
                <a:extLst>
                  <a:ext uri="{FF2B5EF4-FFF2-40B4-BE49-F238E27FC236}">
                    <a16:creationId xmlns:a16="http://schemas.microsoft.com/office/drawing/2014/main" id="{78DD682C-A0FF-4373-A09E-1DBFBCF1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" y="280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6" name="Freeform 53">
                <a:extLst>
                  <a:ext uri="{FF2B5EF4-FFF2-40B4-BE49-F238E27FC236}">
                    <a16:creationId xmlns:a16="http://schemas.microsoft.com/office/drawing/2014/main" id="{5C202232-FE37-4B11-B5CA-F4E512B04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" y="2773"/>
                <a:ext cx="24" cy="36"/>
              </a:xfrm>
              <a:custGeom>
                <a:avLst/>
                <a:gdLst>
                  <a:gd name="T0" fmla="*/ 79 w 79"/>
                  <a:gd name="T1" fmla="*/ 106 h 120"/>
                  <a:gd name="T2" fmla="*/ 79 w 79"/>
                  <a:gd name="T3" fmla="*/ 120 h 120"/>
                  <a:gd name="T4" fmla="*/ 1 w 79"/>
                  <a:gd name="T5" fmla="*/ 120 h 120"/>
                  <a:gd name="T6" fmla="*/ 2 w 79"/>
                  <a:gd name="T7" fmla="*/ 110 h 120"/>
                  <a:gd name="T8" fmla="*/ 12 w 79"/>
                  <a:gd name="T9" fmla="*/ 94 h 120"/>
                  <a:gd name="T10" fmla="*/ 31 w 79"/>
                  <a:gd name="T11" fmla="*/ 76 h 120"/>
                  <a:gd name="T12" fmla="*/ 57 w 79"/>
                  <a:gd name="T13" fmla="*/ 51 h 120"/>
                  <a:gd name="T14" fmla="*/ 64 w 79"/>
                  <a:gd name="T15" fmla="*/ 33 h 120"/>
                  <a:gd name="T16" fmla="*/ 58 w 79"/>
                  <a:gd name="T17" fmla="*/ 18 h 120"/>
                  <a:gd name="T18" fmla="*/ 42 w 79"/>
                  <a:gd name="T19" fmla="*/ 12 h 120"/>
                  <a:gd name="T20" fmla="*/ 25 w 79"/>
                  <a:gd name="T21" fmla="*/ 19 h 120"/>
                  <a:gd name="T22" fmla="*/ 18 w 79"/>
                  <a:gd name="T23" fmla="*/ 36 h 120"/>
                  <a:gd name="T24" fmla="*/ 3 w 79"/>
                  <a:gd name="T25" fmla="*/ 35 h 120"/>
                  <a:gd name="T26" fmla="*/ 15 w 79"/>
                  <a:gd name="T27" fmla="*/ 9 h 120"/>
                  <a:gd name="T28" fmla="*/ 42 w 79"/>
                  <a:gd name="T29" fmla="*/ 0 h 120"/>
                  <a:gd name="T30" fmla="*/ 69 w 79"/>
                  <a:gd name="T31" fmla="*/ 10 h 120"/>
                  <a:gd name="T32" fmla="*/ 79 w 79"/>
                  <a:gd name="T33" fmla="*/ 33 h 120"/>
                  <a:gd name="T34" fmla="*/ 76 w 79"/>
                  <a:gd name="T35" fmla="*/ 48 h 120"/>
                  <a:gd name="T36" fmla="*/ 67 w 79"/>
                  <a:gd name="T37" fmla="*/ 62 h 120"/>
                  <a:gd name="T38" fmla="*/ 44 w 79"/>
                  <a:gd name="T39" fmla="*/ 83 h 120"/>
                  <a:gd name="T40" fmla="*/ 27 w 79"/>
                  <a:gd name="T41" fmla="*/ 98 h 120"/>
                  <a:gd name="T42" fmla="*/ 21 w 79"/>
                  <a:gd name="T43" fmla="*/ 106 h 120"/>
                  <a:gd name="T44" fmla="*/ 79 w 79"/>
                  <a:gd name="T45" fmla="*/ 10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120">
                    <a:moveTo>
                      <a:pt x="79" y="106"/>
                    </a:moveTo>
                    <a:lnTo>
                      <a:pt x="79" y="120"/>
                    </a:lnTo>
                    <a:lnTo>
                      <a:pt x="1" y="120"/>
                    </a:lnTo>
                    <a:cubicBezTo>
                      <a:pt x="0" y="117"/>
                      <a:pt x="1" y="113"/>
                      <a:pt x="2" y="110"/>
                    </a:cubicBezTo>
                    <a:cubicBezTo>
                      <a:pt x="4" y="105"/>
                      <a:pt x="7" y="99"/>
                      <a:pt x="12" y="94"/>
                    </a:cubicBezTo>
                    <a:cubicBezTo>
                      <a:pt x="16" y="89"/>
                      <a:pt x="23" y="83"/>
                      <a:pt x="31" y="76"/>
                    </a:cubicBezTo>
                    <a:cubicBezTo>
                      <a:pt x="44" y="65"/>
                      <a:pt x="53" y="57"/>
                      <a:pt x="57" y="51"/>
                    </a:cubicBezTo>
                    <a:cubicBezTo>
                      <a:pt x="62" y="45"/>
                      <a:pt x="64" y="39"/>
                      <a:pt x="64" y="33"/>
                    </a:cubicBezTo>
                    <a:cubicBezTo>
                      <a:pt x="64" y="27"/>
                      <a:pt x="62" y="22"/>
                      <a:pt x="58" y="18"/>
                    </a:cubicBezTo>
                    <a:cubicBezTo>
                      <a:pt x="54" y="14"/>
                      <a:pt x="48" y="12"/>
                      <a:pt x="42" y="12"/>
                    </a:cubicBezTo>
                    <a:cubicBezTo>
                      <a:pt x="35" y="12"/>
                      <a:pt x="29" y="15"/>
                      <a:pt x="25" y="19"/>
                    </a:cubicBezTo>
                    <a:cubicBezTo>
                      <a:pt x="21" y="23"/>
                      <a:pt x="18" y="29"/>
                      <a:pt x="18" y="36"/>
                    </a:cubicBezTo>
                    <a:lnTo>
                      <a:pt x="3" y="35"/>
                    </a:lnTo>
                    <a:cubicBezTo>
                      <a:pt x="4" y="24"/>
                      <a:pt x="8" y="15"/>
                      <a:pt x="15" y="9"/>
                    </a:cubicBezTo>
                    <a:cubicBezTo>
                      <a:pt x="22" y="3"/>
                      <a:pt x="31" y="0"/>
                      <a:pt x="42" y="0"/>
                    </a:cubicBezTo>
                    <a:cubicBezTo>
                      <a:pt x="53" y="0"/>
                      <a:pt x="63" y="3"/>
                      <a:pt x="69" y="10"/>
                    </a:cubicBezTo>
                    <a:cubicBezTo>
                      <a:pt x="76" y="16"/>
                      <a:pt x="79" y="24"/>
                      <a:pt x="79" y="33"/>
                    </a:cubicBezTo>
                    <a:cubicBezTo>
                      <a:pt x="79" y="38"/>
                      <a:pt x="78" y="43"/>
                      <a:pt x="76" y="48"/>
                    </a:cubicBezTo>
                    <a:cubicBezTo>
                      <a:pt x="74" y="52"/>
                      <a:pt x="71" y="57"/>
                      <a:pt x="67" y="62"/>
                    </a:cubicBezTo>
                    <a:cubicBezTo>
                      <a:pt x="62" y="67"/>
                      <a:pt x="55" y="74"/>
                      <a:pt x="44" y="83"/>
                    </a:cubicBezTo>
                    <a:cubicBezTo>
                      <a:pt x="35" y="90"/>
                      <a:pt x="30" y="95"/>
                      <a:pt x="27" y="98"/>
                    </a:cubicBezTo>
                    <a:cubicBezTo>
                      <a:pt x="25" y="101"/>
                      <a:pt x="23" y="103"/>
                      <a:pt x="21" y="106"/>
                    </a:cubicBezTo>
                    <a:lnTo>
                      <a:pt x="79" y="1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7" name="Line 54">
                <a:extLst>
                  <a:ext uri="{FF2B5EF4-FFF2-40B4-BE49-F238E27FC236}">
                    <a16:creationId xmlns:a16="http://schemas.microsoft.com/office/drawing/2014/main" id="{16D4F097-3B50-4B7C-80B6-07BCFB6F7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2562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8" name="Line 55">
                <a:extLst>
                  <a:ext uri="{FF2B5EF4-FFF2-40B4-BE49-F238E27FC236}">
                    <a16:creationId xmlns:a16="http://schemas.microsoft.com/office/drawing/2014/main" id="{70C6EEFD-4C45-47EE-B97F-E6059900C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2562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9" name="Freeform 56">
                <a:extLst>
                  <a:ext uri="{FF2B5EF4-FFF2-40B4-BE49-F238E27FC236}">
                    <a16:creationId xmlns:a16="http://schemas.microsoft.com/office/drawing/2014/main" id="{E2FE3FC9-8C7D-47FC-ACC5-DDF1C5413A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" y="2544"/>
                <a:ext cx="24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6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09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0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5"/>
                      <a:pt x="5" y="27"/>
                    </a:cubicBezTo>
                    <a:cubicBezTo>
                      <a:pt x="8" y="18"/>
                      <a:pt x="12" y="11"/>
                      <a:pt x="18" y="7"/>
                    </a:cubicBezTo>
                    <a:cubicBezTo>
                      <a:pt x="23" y="2"/>
                      <a:pt x="31" y="0"/>
                      <a:pt x="39" y="0"/>
                    </a:cubicBezTo>
                    <a:cubicBezTo>
                      <a:pt x="46" y="0"/>
                      <a:pt x="51" y="1"/>
                      <a:pt x="56" y="4"/>
                    </a:cubicBezTo>
                    <a:cubicBezTo>
                      <a:pt x="61" y="6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6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6"/>
                      <a:pt x="74" y="95"/>
                    </a:cubicBezTo>
                    <a:cubicBezTo>
                      <a:pt x="71" y="103"/>
                      <a:pt x="67" y="110"/>
                      <a:pt x="61" y="115"/>
                    </a:cubicBezTo>
                    <a:cubicBezTo>
                      <a:pt x="55" y="119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09"/>
                    </a:cubicBezTo>
                    <a:cubicBezTo>
                      <a:pt x="4" y="99"/>
                      <a:pt x="0" y="83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0"/>
                      <a:pt x="18" y="93"/>
                      <a:pt x="22" y="100"/>
                    </a:cubicBezTo>
                    <a:cubicBezTo>
                      <a:pt x="27" y="106"/>
                      <a:pt x="33" y="110"/>
                      <a:pt x="39" y="110"/>
                    </a:cubicBezTo>
                    <a:cubicBezTo>
                      <a:pt x="46" y="110"/>
                      <a:pt x="52" y="106"/>
                      <a:pt x="56" y="100"/>
                    </a:cubicBezTo>
                    <a:cubicBezTo>
                      <a:pt x="61" y="93"/>
                      <a:pt x="63" y="80"/>
                      <a:pt x="63" y="61"/>
                    </a:cubicBezTo>
                    <a:cubicBezTo>
                      <a:pt x="63" y="41"/>
                      <a:pt x="61" y="28"/>
                      <a:pt x="56" y="22"/>
                    </a:cubicBezTo>
                    <a:cubicBezTo>
                      <a:pt x="52" y="15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0"/>
                    </a:cubicBezTo>
                    <a:cubicBezTo>
                      <a:pt x="18" y="28"/>
                      <a:pt x="15" y="41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0" name="Rectangle 57">
                <a:extLst>
                  <a:ext uri="{FF2B5EF4-FFF2-40B4-BE49-F238E27FC236}">
                    <a16:creationId xmlns:a16="http://schemas.microsoft.com/office/drawing/2014/main" id="{19D23035-4DBF-4AA9-A052-ABAEE9C76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" y="257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1" name="Freeform 58">
                <a:extLst>
                  <a:ext uri="{FF2B5EF4-FFF2-40B4-BE49-F238E27FC236}">
                    <a16:creationId xmlns:a16="http://schemas.microsoft.com/office/drawing/2014/main" id="{F54724A3-6069-40EF-8AA1-B1D27E64A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8" y="2544"/>
                <a:ext cx="24" cy="37"/>
              </a:xfrm>
              <a:custGeom>
                <a:avLst/>
                <a:gdLst>
                  <a:gd name="T0" fmla="*/ 0 w 79"/>
                  <a:gd name="T1" fmla="*/ 88 h 122"/>
                  <a:gd name="T2" fmla="*/ 15 w 79"/>
                  <a:gd name="T3" fmla="*/ 86 h 122"/>
                  <a:gd name="T4" fmla="*/ 24 w 79"/>
                  <a:gd name="T5" fmla="*/ 104 h 122"/>
                  <a:gd name="T6" fmla="*/ 39 w 79"/>
                  <a:gd name="T7" fmla="*/ 110 h 122"/>
                  <a:gd name="T8" fmla="*/ 56 w 79"/>
                  <a:gd name="T9" fmla="*/ 102 h 122"/>
                  <a:gd name="T10" fmla="*/ 63 w 79"/>
                  <a:gd name="T11" fmla="*/ 85 h 122"/>
                  <a:gd name="T12" fmla="*/ 56 w 79"/>
                  <a:gd name="T13" fmla="*/ 68 h 122"/>
                  <a:gd name="T14" fmla="*/ 40 w 79"/>
                  <a:gd name="T15" fmla="*/ 62 h 122"/>
                  <a:gd name="T16" fmla="*/ 29 w 79"/>
                  <a:gd name="T17" fmla="*/ 63 h 122"/>
                  <a:gd name="T18" fmla="*/ 31 w 79"/>
                  <a:gd name="T19" fmla="*/ 50 h 122"/>
                  <a:gd name="T20" fmla="*/ 33 w 79"/>
                  <a:gd name="T21" fmla="*/ 50 h 122"/>
                  <a:gd name="T22" fmla="*/ 50 w 79"/>
                  <a:gd name="T23" fmla="*/ 46 h 122"/>
                  <a:gd name="T24" fmla="*/ 58 w 79"/>
                  <a:gd name="T25" fmla="*/ 31 h 122"/>
                  <a:gd name="T26" fmla="*/ 52 w 79"/>
                  <a:gd name="T27" fmla="*/ 17 h 122"/>
                  <a:gd name="T28" fmla="*/ 38 w 79"/>
                  <a:gd name="T29" fmla="*/ 12 h 122"/>
                  <a:gd name="T30" fmla="*/ 24 w 79"/>
                  <a:gd name="T31" fmla="*/ 17 h 122"/>
                  <a:gd name="T32" fmla="*/ 17 w 79"/>
                  <a:gd name="T33" fmla="*/ 33 h 122"/>
                  <a:gd name="T34" fmla="*/ 2 w 79"/>
                  <a:gd name="T35" fmla="*/ 31 h 122"/>
                  <a:gd name="T36" fmla="*/ 14 w 79"/>
                  <a:gd name="T37" fmla="*/ 8 h 122"/>
                  <a:gd name="T38" fmla="*/ 38 w 79"/>
                  <a:gd name="T39" fmla="*/ 0 h 122"/>
                  <a:gd name="T40" fmla="*/ 56 w 79"/>
                  <a:gd name="T41" fmla="*/ 4 h 122"/>
                  <a:gd name="T42" fmla="*/ 68 w 79"/>
                  <a:gd name="T43" fmla="*/ 15 h 122"/>
                  <a:gd name="T44" fmla="*/ 73 w 79"/>
                  <a:gd name="T45" fmla="*/ 31 h 122"/>
                  <a:gd name="T46" fmla="*/ 69 w 79"/>
                  <a:gd name="T47" fmla="*/ 45 h 122"/>
                  <a:gd name="T48" fmla="*/ 56 w 79"/>
                  <a:gd name="T49" fmla="*/ 55 h 122"/>
                  <a:gd name="T50" fmla="*/ 73 w 79"/>
                  <a:gd name="T51" fmla="*/ 65 h 122"/>
                  <a:gd name="T52" fmla="*/ 79 w 79"/>
                  <a:gd name="T53" fmla="*/ 84 h 122"/>
                  <a:gd name="T54" fmla="*/ 67 w 79"/>
                  <a:gd name="T55" fmla="*/ 111 h 122"/>
                  <a:gd name="T56" fmla="*/ 38 w 79"/>
                  <a:gd name="T57" fmla="*/ 122 h 122"/>
                  <a:gd name="T58" fmla="*/ 12 w 79"/>
                  <a:gd name="T59" fmla="*/ 112 h 122"/>
                  <a:gd name="T60" fmla="*/ 0 w 79"/>
                  <a:gd name="T61" fmla="*/ 8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9" h="122">
                    <a:moveTo>
                      <a:pt x="0" y="88"/>
                    </a:moveTo>
                    <a:lnTo>
                      <a:pt x="15" y="86"/>
                    </a:lnTo>
                    <a:cubicBezTo>
                      <a:pt x="17" y="94"/>
                      <a:pt x="20" y="100"/>
                      <a:pt x="24" y="104"/>
                    </a:cubicBezTo>
                    <a:cubicBezTo>
                      <a:pt x="28" y="108"/>
                      <a:pt x="33" y="110"/>
                      <a:pt x="39" y="110"/>
                    </a:cubicBezTo>
                    <a:cubicBezTo>
                      <a:pt x="45" y="110"/>
                      <a:pt x="51" y="107"/>
                      <a:pt x="56" y="102"/>
                    </a:cubicBezTo>
                    <a:cubicBezTo>
                      <a:pt x="61" y="98"/>
                      <a:pt x="63" y="92"/>
                      <a:pt x="63" y="85"/>
                    </a:cubicBezTo>
                    <a:cubicBezTo>
                      <a:pt x="63" y="78"/>
                      <a:pt x="61" y="72"/>
                      <a:pt x="56" y="68"/>
                    </a:cubicBezTo>
                    <a:cubicBezTo>
                      <a:pt x="52" y="64"/>
                      <a:pt x="47" y="62"/>
                      <a:pt x="40" y="62"/>
                    </a:cubicBezTo>
                    <a:cubicBezTo>
                      <a:pt x="37" y="62"/>
                      <a:pt x="34" y="62"/>
                      <a:pt x="29" y="63"/>
                    </a:cubicBezTo>
                    <a:lnTo>
                      <a:pt x="31" y="50"/>
                    </a:lnTo>
                    <a:cubicBezTo>
                      <a:pt x="32" y="50"/>
                      <a:pt x="33" y="50"/>
                      <a:pt x="33" y="50"/>
                    </a:cubicBezTo>
                    <a:cubicBezTo>
                      <a:pt x="40" y="50"/>
                      <a:pt x="45" y="49"/>
                      <a:pt x="50" y="46"/>
                    </a:cubicBezTo>
                    <a:cubicBezTo>
                      <a:pt x="55" y="42"/>
                      <a:pt x="58" y="37"/>
                      <a:pt x="58" y="31"/>
                    </a:cubicBezTo>
                    <a:cubicBezTo>
                      <a:pt x="58" y="25"/>
                      <a:pt x="56" y="21"/>
                      <a:pt x="52" y="17"/>
                    </a:cubicBezTo>
                    <a:cubicBezTo>
                      <a:pt x="49" y="14"/>
                      <a:pt x="44" y="12"/>
                      <a:pt x="38" y="12"/>
                    </a:cubicBezTo>
                    <a:cubicBezTo>
                      <a:pt x="32" y="12"/>
                      <a:pt x="28" y="14"/>
                      <a:pt x="24" y="17"/>
                    </a:cubicBezTo>
                    <a:cubicBezTo>
                      <a:pt x="20" y="21"/>
                      <a:pt x="18" y="26"/>
                      <a:pt x="17" y="33"/>
                    </a:cubicBezTo>
                    <a:lnTo>
                      <a:pt x="2" y="31"/>
                    </a:lnTo>
                    <a:cubicBezTo>
                      <a:pt x="4" y="21"/>
                      <a:pt x="8" y="13"/>
                      <a:pt x="14" y="8"/>
                    </a:cubicBezTo>
                    <a:cubicBezTo>
                      <a:pt x="21" y="3"/>
                      <a:pt x="28" y="0"/>
                      <a:pt x="38" y="0"/>
                    </a:cubicBezTo>
                    <a:cubicBezTo>
                      <a:pt x="44" y="0"/>
                      <a:pt x="50" y="1"/>
                      <a:pt x="56" y="4"/>
                    </a:cubicBezTo>
                    <a:cubicBezTo>
                      <a:pt x="61" y="7"/>
                      <a:pt x="65" y="11"/>
                      <a:pt x="68" y="15"/>
                    </a:cubicBezTo>
                    <a:cubicBezTo>
                      <a:pt x="71" y="20"/>
                      <a:pt x="73" y="25"/>
                      <a:pt x="73" y="31"/>
                    </a:cubicBezTo>
                    <a:cubicBezTo>
                      <a:pt x="73" y="36"/>
                      <a:pt x="71" y="41"/>
                      <a:pt x="69" y="45"/>
                    </a:cubicBezTo>
                    <a:cubicBezTo>
                      <a:pt x="66" y="49"/>
                      <a:pt x="62" y="53"/>
                      <a:pt x="56" y="55"/>
                    </a:cubicBezTo>
                    <a:cubicBezTo>
                      <a:pt x="63" y="57"/>
                      <a:pt x="69" y="60"/>
                      <a:pt x="73" y="65"/>
                    </a:cubicBezTo>
                    <a:cubicBezTo>
                      <a:pt x="77" y="70"/>
                      <a:pt x="79" y="77"/>
                      <a:pt x="79" y="84"/>
                    </a:cubicBezTo>
                    <a:cubicBezTo>
                      <a:pt x="79" y="95"/>
                      <a:pt x="75" y="104"/>
                      <a:pt x="67" y="111"/>
                    </a:cubicBezTo>
                    <a:cubicBezTo>
                      <a:pt x="60" y="118"/>
                      <a:pt x="50" y="122"/>
                      <a:pt x="38" y="122"/>
                    </a:cubicBezTo>
                    <a:cubicBezTo>
                      <a:pt x="28" y="122"/>
                      <a:pt x="19" y="119"/>
                      <a:pt x="12" y="112"/>
                    </a:cubicBezTo>
                    <a:cubicBezTo>
                      <a:pt x="5" y="106"/>
                      <a:pt x="1" y="98"/>
                      <a:pt x="0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2" name="Line 59">
                <a:extLst>
                  <a:ext uri="{FF2B5EF4-FFF2-40B4-BE49-F238E27FC236}">
                    <a16:creationId xmlns:a16="http://schemas.microsoft.com/office/drawing/2014/main" id="{67BE7D59-E0C9-4B7D-8E0D-39BAC39A4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2333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3" name="Line 60">
                <a:extLst>
                  <a:ext uri="{FF2B5EF4-FFF2-40B4-BE49-F238E27FC236}">
                    <a16:creationId xmlns:a16="http://schemas.microsoft.com/office/drawing/2014/main" id="{4A64CB18-3B70-4FF2-BDFE-47725B823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2333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4" name="Freeform 61">
                <a:extLst>
                  <a:ext uri="{FF2B5EF4-FFF2-40B4-BE49-F238E27FC236}">
                    <a16:creationId xmlns:a16="http://schemas.microsoft.com/office/drawing/2014/main" id="{5104060E-58E2-4983-BA11-0139061952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" y="2315"/>
                <a:ext cx="24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6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10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1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6"/>
                      <a:pt x="5" y="27"/>
                    </a:cubicBezTo>
                    <a:cubicBezTo>
                      <a:pt x="8" y="19"/>
                      <a:pt x="12" y="12"/>
                      <a:pt x="18" y="7"/>
                    </a:cubicBezTo>
                    <a:cubicBezTo>
                      <a:pt x="23" y="3"/>
                      <a:pt x="31" y="0"/>
                      <a:pt x="39" y="0"/>
                    </a:cubicBezTo>
                    <a:cubicBezTo>
                      <a:pt x="46" y="0"/>
                      <a:pt x="51" y="2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6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7"/>
                      <a:pt x="74" y="95"/>
                    </a:cubicBezTo>
                    <a:cubicBezTo>
                      <a:pt x="71" y="104"/>
                      <a:pt x="67" y="110"/>
                      <a:pt x="61" y="115"/>
                    </a:cubicBezTo>
                    <a:cubicBezTo>
                      <a:pt x="55" y="120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10"/>
                    </a:cubicBezTo>
                    <a:cubicBezTo>
                      <a:pt x="4" y="100"/>
                      <a:pt x="0" y="84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1"/>
                      <a:pt x="18" y="94"/>
                      <a:pt x="22" y="100"/>
                    </a:cubicBezTo>
                    <a:cubicBezTo>
                      <a:pt x="27" y="107"/>
                      <a:pt x="33" y="110"/>
                      <a:pt x="39" y="110"/>
                    </a:cubicBezTo>
                    <a:cubicBezTo>
                      <a:pt x="46" y="110"/>
                      <a:pt x="52" y="107"/>
                      <a:pt x="56" y="100"/>
                    </a:cubicBezTo>
                    <a:cubicBezTo>
                      <a:pt x="61" y="94"/>
                      <a:pt x="63" y="81"/>
                      <a:pt x="63" y="61"/>
                    </a:cubicBezTo>
                    <a:cubicBezTo>
                      <a:pt x="63" y="42"/>
                      <a:pt x="61" y="29"/>
                      <a:pt x="56" y="22"/>
                    </a:cubicBezTo>
                    <a:cubicBezTo>
                      <a:pt x="52" y="16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1"/>
                    </a:cubicBezTo>
                    <a:cubicBezTo>
                      <a:pt x="18" y="28"/>
                      <a:pt x="15" y="42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5" name="Rectangle 62">
                <a:extLst>
                  <a:ext uri="{FF2B5EF4-FFF2-40B4-BE49-F238E27FC236}">
                    <a16:creationId xmlns:a16="http://schemas.microsoft.com/office/drawing/2014/main" id="{E7C8DCB5-D4B7-4800-B496-BCE0E8CAD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" y="2346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6" name="Freeform 63">
                <a:extLst>
                  <a:ext uri="{FF2B5EF4-FFF2-40B4-BE49-F238E27FC236}">
                    <a16:creationId xmlns:a16="http://schemas.microsoft.com/office/drawing/2014/main" id="{B4E071EE-9772-4C0E-B47B-F8D5D26E81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" y="2315"/>
                <a:ext cx="25" cy="36"/>
              </a:xfrm>
              <a:custGeom>
                <a:avLst/>
                <a:gdLst>
                  <a:gd name="T0" fmla="*/ 51 w 82"/>
                  <a:gd name="T1" fmla="*/ 119 h 119"/>
                  <a:gd name="T2" fmla="*/ 51 w 82"/>
                  <a:gd name="T3" fmla="*/ 91 h 119"/>
                  <a:gd name="T4" fmla="*/ 0 w 82"/>
                  <a:gd name="T5" fmla="*/ 91 h 119"/>
                  <a:gd name="T6" fmla="*/ 0 w 82"/>
                  <a:gd name="T7" fmla="*/ 77 h 119"/>
                  <a:gd name="T8" fmla="*/ 54 w 82"/>
                  <a:gd name="T9" fmla="*/ 0 h 119"/>
                  <a:gd name="T10" fmla="*/ 66 w 82"/>
                  <a:gd name="T11" fmla="*/ 0 h 119"/>
                  <a:gd name="T12" fmla="*/ 66 w 82"/>
                  <a:gd name="T13" fmla="*/ 77 h 119"/>
                  <a:gd name="T14" fmla="*/ 82 w 82"/>
                  <a:gd name="T15" fmla="*/ 77 h 119"/>
                  <a:gd name="T16" fmla="*/ 82 w 82"/>
                  <a:gd name="T17" fmla="*/ 91 h 119"/>
                  <a:gd name="T18" fmla="*/ 66 w 82"/>
                  <a:gd name="T19" fmla="*/ 91 h 119"/>
                  <a:gd name="T20" fmla="*/ 66 w 82"/>
                  <a:gd name="T21" fmla="*/ 119 h 119"/>
                  <a:gd name="T22" fmla="*/ 51 w 82"/>
                  <a:gd name="T23" fmla="*/ 119 h 119"/>
                  <a:gd name="T24" fmla="*/ 51 w 82"/>
                  <a:gd name="T25" fmla="*/ 77 h 119"/>
                  <a:gd name="T26" fmla="*/ 51 w 82"/>
                  <a:gd name="T27" fmla="*/ 23 h 119"/>
                  <a:gd name="T28" fmla="*/ 14 w 82"/>
                  <a:gd name="T29" fmla="*/ 77 h 119"/>
                  <a:gd name="T30" fmla="*/ 51 w 82"/>
                  <a:gd name="T31" fmla="*/ 7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" h="119">
                    <a:moveTo>
                      <a:pt x="51" y="119"/>
                    </a:moveTo>
                    <a:lnTo>
                      <a:pt x="51" y="91"/>
                    </a:lnTo>
                    <a:lnTo>
                      <a:pt x="0" y="91"/>
                    </a:lnTo>
                    <a:lnTo>
                      <a:pt x="0" y="77"/>
                    </a:lnTo>
                    <a:lnTo>
                      <a:pt x="54" y="0"/>
                    </a:lnTo>
                    <a:lnTo>
                      <a:pt x="66" y="0"/>
                    </a:lnTo>
                    <a:lnTo>
                      <a:pt x="66" y="77"/>
                    </a:lnTo>
                    <a:lnTo>
                      <a:pt x="82" y="77"/>
                    </a:lnTo>
                    <a:lnTo>
                      <a:pt x="82" y="91"/>
                    </a:lnTo>
                    <a:lnTo>
                      <a:pt x="66" y="91"/>
                    </a:lnTo>
                    <a:lnTo>
                      <a:pt x="66" y="119"/>
                    </a:lnTo>
                    <a:lnTo>
                      <a:pt x="51" y="119"/>
                    </a:lnTo>
                    <a:close/>
                    <a:moveTo>
                      <a:pt x="51" y="77"/>
                    </a:moveTo>
                    <a:lnTo>
                      <a:pt x="51" y="23"/>
                    </a:lnTo>
                    <a:lnTo>
                      <a:pt x="14" y="77"/>
                    </a:lnTo>
                    <a:lnTo>
                      <a:pt x="51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7" name="Line 64">
                <a:extLst>
                  <a:ext uri="{FF2B5EF4-FFF2-40B4-BE49-F238E27FC236}">
                    <a16:creationId xmlns:a16="http://schemas.microsoft.com/office/drawing/2014/main" id="{C99848A5-47B0-4D35-8C18-AD5763D83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2104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8" name="Line 65">
                <a:extLst>
                  <a:ext uri="{FF2B5EF4-FFF2-40B4-BE49-F238E27FC236}">
                    <a16:creationId xmlns:a16="http://schemas.microsoft.com/office/drawing/2014/main" id="{86B882BC-A439-42F8-AC75-2F1ED21FB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2104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9" name="Freeform 66">
                <a:extLst>
                  <a:ext uri="{FF2B5EF4-FFF2-40B4-BE49-F238E27FC236}">
                    <a16:creationId xmlns:a16="http://schemas.microsoft.com/office/drawing/2014/main" id="{9883222D-2C13-420B-A52F-D07DEE29AE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" y="2086"/>
                <a:ext cx="24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6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09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0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5"/>
                      <a:pt x="5" y="27"/>
                    </a:cubicBezTo>
                    <a:cubicBezTo>
                      <a:pt x="8" y="18"/>
                      <a:pt x="12" y="11"/>
                      <a:pt x="18" y="7"/>
                    </a:cubicBezTo>
                    <a:cubicBezTo>
                      <a:pt x="23" y="2"/>
                      <a:pt x="31" y="0"/>
                      <a:pt x="39" y="0"/>
                    </a:cubicBezTo>
                    <a:cubicBezTo>
                      <a:pt x="46" y="0"/>
                      <a:pt x="51" y="1"/>
                      <a:pt x="56" y="4"/>
                    </a:cubicBezTo>
                    <a:cubicBezTo>
                      <a:pt x="61" y="6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6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6"/>
                      <a:pt x="74" y="95"/>
                    </a:cubicBezTo>
                    <a:cubicBezTo>
                      <a:pt x="71" y="103"/>
                      <a:pt x="67" y="110"/>
                      <a:pt x="61" y="115"/>
                    </a:cubicBezTo>
                    <a:cubicBezTo>
                      <a:pt x="55" y="119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09"/>
                    </a:cubicBezTo>
                    <a:cubicBezTo>
                      <a:pt x="4" y="99"/>
                      <a:pt x="0" y="83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0"/>
                      <a:pt x="18" y="93"/>
                      <a:pt x="22" y="100"/>
                    </a:cubicBezTo>
                    <a:cubicBezTo>
                      <a:pt x="27" y="106"/>
                      <a:pt x="33" y="110"/>
                      <a:pt x="39" y="110"/>
                    </a:cubicBezTo>
                    <a:cubicBezTo>
                      <a:pt x="46" y="110"/>
                      <a:pt x="52" y="106"/>
                      <a:pt x="56" y="100"/>
                    </a:cubicBezTo>
                    <a:cubicBezTo>
                      <a:pt x="61" y="93"/>
                      <a:pt x="63" y="80"/>
                      <a:pt x="63" y="61"/>
                    </a:cubicBezTo>
                    <a:cubicBezTo>
                      <a:pt x="63" y="41"/>
                      <a:pt x="61" y="28"/>
                      <a:pt x="56" y="22"/>
                    </a:cubicBezTo>
                    <a:cubicBezTo>
                      <a:pt x="52" y="15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0"/>
                    </a:cubicBezTo>
                    <a:cubicBezTo>
                      <a:pt x="18" y="28"/>
                      <a:pt x="15" y="41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0" name="Rectangle 67">
                <a:extLst>
                  <a:ext uri="{FF2B5EF4-FFF2-40B4-BE49-F238E27FC236}">
                    <a16:creationId xmlns:a16="http://schemas.microsoft.com/office/drawing/2014/main" id="{4D63755A-10B2-41EE-B341-CA6CDD210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" y="2117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1" name="Freeform 68">
                <a:extLst>
                  <a:ext uri="{FF2B5EF4-FFF2-40B4-BE49-F238E27FC236}">
                    <a16:creationId xmlns:a16="http://schemas.microsoft.com/office/drawing/2014/main" id="{6C2E240B-0540-4F75-AEBB-53CF7B561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8" y="2086"/>
                <a:ext cx="24" cy="37"/>
              </a:xfrm>
              <a:custGeom>
                <a:avLst/>
                <a:gdLst>
                  <a:gd name="T0" fmla="*/ 0 w 80"/>
                  <a:gd name="T1" fmla="*/ 86 h 120"/>
                  <a:gd name="T2" fmla="*/ 16 w 80"/>
                  <a:gd name="T3" fmla="*/ 85 h 120"/>
                  <a:gd name="T4" fmla="*/ 24 w 80"/>
                  <a:gd name="T5" fmla="*/ 102 h 120"/>
                  <a:gd name="T6" fmla="*/ 39 w 80"/>
                  <a:gd name="T7" fmla="*/ 108 h 120"/>
                  <a:gd name="T8" fmla="*/ 57 w 80"/>
                  <a:gd name="T9" fmla="*/ 100 h 120"/>
                  <a:gd name="T10" fmla="*/ 64 w 80"/>
                  <a:gd name="T11" fmla="*/ 78 h 120"/>
                  <a:gd name="T12" fmla="*/ 57 w 80"/>
                  <a:gd name="T13" fmla="*/ 59 h 120"/>
                  <a:gd name="T14" fmla="*/ 39 w 80"/>
                  <a:gd name="T15" fmla="*/ 51 h 120"/>
                  <a:gd name="T16" fmla="*/ 26 w 80"/>
                  <a:gd name="T17" fmla="*/ 55 h 120"/>
                  <a:gd name="T18" fmla="*/ 17 w 80"/>
                  <a:gd name="T19" fmla="*/ 63 h 120"/>
                  <a:gd name="T20" fmla="*/ 3 w 80"/>
                  <a:gd name="T21" fmla="*/ 61 h 120"/>
                  <a:gd name="T22" fmla="*/ 15 w 80"/>
                  <a:gd name="T23" fmla="*/ 0 h 120"/>
                  <a:gd name="T24" fmla="*/ 74 w 80"/>
                  <a:gd name="T25" fmla="*/ 0 h 120"/>
                  <a:gd name="T26" fmla="*/ 74 w 80"/>
                  <a:gd name="T27" fmla="*/ 14 h 120"/>
                  <a:gd name="T28" fmla="*/ 26 w 80"/>
                  <a:gd name="T29" fmla="*/ 14 h 120"/>
                  <a:gd name="T30" fmla="*/ 20 w 80"/>
                  <a:gd name="T31" fmla="*/ 46 h 120"/>
                  <a:gd name="T32" fmla="*/ 42 w 80"/>
                  <a:gd name="T33" fmla="*/ 39 h 120"/>
                  <a:gd name="T34" fmla="*/ 69 w 80"/>
                  <a:gd name="T35" fmla="*/ 49 h 120"/>
                  <a:gd name="T36" fmla="*/ 80 w 80"/>
                  <a:gd name="T37" fmla="*/ 77 h 120"/>
                  <a:gd name="T38" fmla="*/ 70 w 80"/>
                  <a:gd name="T39" fmla="*/ 105 h 120"/>
                  <a:gd name="T40" fmla="*/ 39 w 80"/>
                  <a:gd name="T41" fmla="*/ 120 h 120"/>
                  <a:gd name="T42" fmla="*/ 12 w 80"/>
                  <a:gd name="T43" fmla="*/ 111 h 120"/>
                  <a:gd name="T44" fmla="*/ 0 w 80"/>
                  <a:gd name="T45" fmla="*/ 8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" h="120">
                    <a:moveTo>
                      <a:pt x="0" y="86"/>
                    </a:moveTo>
                    <a:lnTo>
                      <a:pt x="16" y="85"/>
                    </a:lnTo>
                    <a:cubicBezTo>
                      <a:pt x="17" y="93"/>
                      <a:pt x="20" y="98"/>
                      <a:pt x="24" y="102"/>
                    </a:cubicBezTo>
                    <a:cubicBezTo>
                      <a:pt x="28" y="106"/>
                      <a:pt x="33" y="108"/>
                      <a:pt x="39" y="108"/>
                    </a:cubicBezTo>
                    <a:cubicBezTo>
                      <a:pt x="46" y="108"/>
                      <a:pt x="52" y="105"/>
                      <a:pt x="57" y="100"/>
                    </a:cubicBezTo>
                    <a:cubicBezTo>
                      <a:pt x="62" y="94"/>
                      <a:pt x="64" y="87"/>
                      <a:pt x="64" y="78"/>
                    </a:cubicBezTo>
                    <a:cubicBezTo>
                      <a:pt x="64" y="70"/>
                      <a:pt x="62" y="64"/>
                      <a:pt x="57" y="59"/>
                    </a:cubicBezTo>
                    <a:cubicBezTo>
                      <a:pt x="52" y="54"/>
                      <a:pt x="46" y="51"/>
                      <a:pt x="39" y="51"/>
                    </a:cubicBezTo>
                    <a:cubicBezTo>
                      <a:pt x="34" y="51"/>
                      <a:pt x="30" y="53"/>
                      <a:pt x="26" y="55"/>
                    </a:cubicBezTo>
                    <a:cubicBezTo>
                      <a:pt x="22" y="57"/>
                      <a:pt x="19" y="60"/>
                      <a:pt x="17" y="63"/>
                    </a:cubicBezTo>
                    <a:lnTo>
                      <a:pt x="3" y="61"/>
                    </a:lnTo>
                    <a:lnTo>
                      <a:pt x="15" y="0"/>
                    </a:lnTo>
                    <a:lnTo>
                      <a:pt x="74" y="0"/>
                    </a:lnTo>
                    <a:lnTo>
                      <a:pt x="74" y="14"/>
                    </a:lnTo>
                    <a:lnTo>
                      <a:pt x="26" y="14"/>
                    </a:lnTo>
                    <a:lnTo>
                      <a:pt x="20" y="46"/>
                    </a:lnTo>
                    <a:cubicBezTo>
                      <a:pt x="27" y="41"/>
                      <a:pt x="35" y="39"/>
                      <a:pt x="42" y="39"/>
                    </a:cubicBezTo>
                    <a:cubicBezTo>
                      <a:pt x="53" y="39"/>
                      <a:pt x="62" y="42"/>
                      <a:pt x="69" y="49"/>
                    </a:cubicBezTo>
                    <a:cubicBezTo>
                      <a:pt x="76" y="57"/>
                      <a:pt x="80" y="66"/>
                      <a:pt x="80" y="77"/>
                    </a:cubicBezTo>
                    <a:cubicBezTo>
                      <a:pt x="80" y="88"/>
                      <a:pt x="76" y="97"/>
                      <a:pt x="70" y="105"/>
                    </a:cubicBezTo>
                    <a:cubicBezTo>
                      <a:pt x="62" y="115"/>
                      <a:pt x="52" y="120"/>
                      <a:pt x="39" y="120"/>
                    </a:cubicBezTo>
                    <a:cubicBezTo>
                      <a:pt x="28" y="120"/>
                      <a:pt x="19" y="117"/>
                      <a:pt x="12" y="111"/>
                    </a:cubicBezTo>
                    <a:cubicBezTo>
                      <a:pt x="5" y="104"/>
                      <a:pt x="1" y="96"/>
                      <a:pt x="0" y="8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2" name="Line 69">
                <a:extLst>
                  <a:ext uri="{FF2B5EF4-FFF2-40B4-BE49-F238E27FC236}">
                    <a16:creationId xmlns:a16="http://schemas.microsoft.com/office/drawing/2014/main" id="{34DC780C-2461-4F38-B5F0-BBC08C797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1874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3" name="Line 70">
                <a:extLst>
                  <a:ext uri="{FF2B5EF4-FFF2-40B4-BE49-F238E27FC236}">
                    <a16:creationId xmlns:a16="http://schemas.microsoft.com/office/drawing/2014/main" id="{EFD96920-AA30-4B1B-A7A5-570791F6F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1874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4" name="Freeform 71">
                <a:extLst>
                  <a:ext uri="{FF2B5EF4-FFF2-40B4-BE49-F238E27FC236}">
                    <a16:creationId xmlns:a16="http://schemas.microsoft.com/office/drawing/2014/main" id="{DD3E8186-8C5F-49E1-95B4-5B7BB460D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" y="1857"/>
                <a:ext cx="24" cy="36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6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10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1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6"/>
                      <a:pt x="5" y="27"/>
                    </a:cubicBezTo>
                    <a:cubicBezTo>
                      <a:pt x="8" y="19"/>
                      <a:pt x="12" y="12"/>
                      <a:pt x="18" y="7"/>
                    </a:cubicBezTo>
                    <a:cubicBezTo>
                      <a:pt x="23" y="3"/>
                      <a:pt x="31" y="0"/>
                      <a:pt x="39" y="0"/>
                    </a:cubicBezTo>
                    <a:cubicBezTo>
                      <a:pt x="46" y="0"/>
                      <a:pt x="51" y="2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6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7"/>
                      <a:pt x="74" y="95"/>
                    </a:cubicBezTo>
                    <a:cubicBezTo>
                      <a:pt x="71" y="104"/>
                      <a:pt x="67" y="110"/>
                      <a:pt x="61" y="115"/>
                    </a:cubicBezTo>
                    <a:cubicBezTo>
                      <a:pt x="55" y="120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10"/>
                    </a:cubicBezTo>
                    <a:cubicBezTo>
                      <a:pt x="4" y="100"/>
                      <a:pt x="0" y="84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1"/>
                      <a:pt x="18" y="94"/>
                      <a:pt x="22" y="100"/>
                    </a:cubicBezTo>
                    <a:cubicBezTo>
                      <a:pt x="27" y="107"/>
                      <a:pt x="33" y="110"/>
                      <a:pt x="39" y="110"/>
                    </a:cubicBezTo>
                    <a:cubicBezTo>
                      <a:pt x="46" y="110"/>
                      <a:pt x="52" y="107"/>
                      <a:pt x="56" y="100"/>
                    </a:cubicBezTo>
                    <a:cubicBezTo>
                      <a:pt x="61" y="94"/>
                      <a:pt x="63" y="81"/>
                      <a:pt x="63" y="61"/>
                    </a:cubicBezTo>
                    <a:cubicBezTo>
                      <a:pt x="63" y="42"/>
                      <a:pt x="61" y="29"/>
                      <a:pt x="56" y="22"/>
                    </a:cubicBezTo>
                    <a:cubicBezTo>
                      <a:pt x="52" y="16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1"/>
                    </a:cubicBezTo>
                    <a:cubicBezTo>
                      <a:pt x="18" y="28"/>
                      <a:pt x="15" y="42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5" name="Rectangle 72">
                <a:extLst>
                  <a:ext uri="{FF2B5EF4-FFF2-40B4-BE49-F238E27FC236}">
                    <a16:creationId xmlns:a16="http://schemas.microsoft.com/office/drawing/2014/main" id="{D486353C-CF49-4B0B-A6E3-E00A9EF7E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" y="1887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6" name="Freeform 73">
                <a:extLst>
                  <a:ext uri="{FF2B5EF4-FFF2-40B4-BE49-F238E27FC236}">
                    <a16:creationId xmlns:a16="http://schemas.microsoft.com/office/drawing/2014/main" id="{849930A0-B16C-43A5-BB2C-0ED3BB18B3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8" y="1857"/>
                <a:ext cx="24" cy="36"/>
              </a:xfrm>
              <a:custGeom>
                <a:avLst/>
                <a:gdLst>
                  <a:gd name="T0" fmla="*/ 76 w 79"/>
                  <a:gd name="T1" fmla="*/ 30 h 122"/>
                  <a:gd name="T2" fmla="*/ 62 w 79"/>
                  <a:gd name="T3" fmla="*/ 31 h 122"/>
                  <a:gd name="T4" fmla="*/ 56 w 79"/>
                  <a:gd name="T5" fmla="*/ 19 h 122"/>
                  <a:gd name="T6" fmla="*/ 42 w 79"/>
                  <a:gd name="T7" fmla="*/ 12 h 122"/>
                  <a:gd name="T8" fmla="*/ 29 w 79"/>
                  <a:gd name="T9" fmla="*/ 16 h 122"/>
                  <a:gd name="T10" fmla="*/ 18 w 79"/>
                  <a:gd name="T11" fmla="*/ 31 h 122"/>
                  <a:gd name="T12" fmla="*/ 14 w 79"/>
                  <a:gd name="T13" fmla="*/ 59 h 122"/>
                  <a:gd name="T14" fmla="*/ 27 w 79"/>
                  <a:gd name="T15" fmla="*/ 47 h 122"/>
                  <a:gd name="T16" fmla="*/ 43 w 79"/>
                  <a:gd name="T17" fmla="*/ 43 h 122"/>
                  <a:gd name="T18" fmla="*/ 68 w 79"/>
                  <a:gd name="T19" fmla="*/ 54 h 122"/>
                  <a:gd name="T20" fmla="*/ 79 w 79"/>
                  <a:gd name="T21" fmla="*/ 81 h 122"/>
                  <a:gd name="T22" fmla="*/ 74 w 79"/>
                  <a:gd name="T23" fmla="*/ 102 h 122"/>
                  <a:gd name="T24" fmla="*/ 60 w 79"/>
                  <a:gd name="T25" fmla="*/ 117 h 122"/>
                  <a:gd name="T26" fmla="*/ 41 w 79"/>
                  <a:gd name="T27" fmla="*/ 122 h 122"/>
                  <a:gd name="T28" fmla="*/ 11 w 79"/>
                  <a:gd name="T29" fmla="*/ 109 h 122"/>
                  <a:gd name="T30" fmla="*/ 0 w 79"/>
                  <a:gd name="T31" fmla="*/ 64 h 122"/>
                  <a:gd name="T32" fmla="*/ 13 w 79"/>
                  <a:gd name="T33" fmla="*/ 14 h 122"/>
                  <a:gd name="T34" fmla="*/ 43 w 79"/>
                  <a:gd name="T35" fmla="*/ 0 h 122"/>
                  <a:gd name="T36" fmla="*/ 66 w 79"/>
                  <a:gd name="T37" fmla="*/ 8 h 122"/>
                  <a:gd name="T38" fmla="*/ 76 w 79"/>
                  <a:gd name="T39" fmla="*/ 30 h 122"/>
                  <a:gd name="T40" fmla="*/ 17 w 79"/>
                  <a:gd name="T41" fmla="*/ 81 h 122"/>
                  <a:gd name="T42" fmla="*/ 20 w 79"/>
                  <a:gd name="T43" fmla="*/ 96 h 122"/>
                  <a:gd name="T44" fmla="*/ 29 w 79"/>
                  <a:gd name="T45" fmla="*/ 107 h 122"/>
                  <a:gd name="T46" fmla="*/ 41 w 79"/>
                  <a:gd name="T47" fmla="*/ 110 h 122"/>
                  <a:gd name="T48" fmla="*/ 57 w 79"/>
                  <a:gd name="T49" fmla="*/ 103 h 122"/>
                  <a:gd name="T50" fmla="*/ 64 w 79"/>
                  <a:gd name="T51" fmla="*/ 82 h 122"/>
                  <a:gd name="T52" fmla="*/ 57 w 79"/>
                  <a:gd name="T53" fmla="*/ 63 h 122"/>
                  <a:gd name="T54" fmla="*/ 40 w 79"/>
                  <a:gd name="T55" fmla="*/ 56 h 122"/>
                  <a:gd name="T56" fmla="*/ 24 w 79"/>
                  <a:gd name="T57" fmla="*/ 63 h 122"/>
                  <a:gd name="T58" fmla="*/ 17 w 79"/>
                  <a:gd name="T59" fmla="*/ 8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" h="122">
                    <a:moveTo>
                      <a:pt x="76" y="30"/>
                    </a:moveTo>
                    <a:lnTo>
                      <a:pt x="62" y="31"/>
                    </a:lnTo>
                    <a:cubicBezTo>
                      <a:pt x="61" y="25"/>
                      <a:pt x="59" y="21"/>
                      <a:pt x="56" y="19"/>
                    </a:cubicBezTo>
                    <a:cubicBezTo>
                      <a:pt x="52" y="14"/>
                      <a:pt x="47" y="12"/>
                      <a:pt x="42" y="12"/>
                    </a:cubicBezTo>
                    <a:cubicBezTo>
                      <a:pt x="37" y="12"/>
                      <a:pt x="33" y="14"/>
                      <a:pt x="29" y="16"/>
                    </a:cubicBezTo>
                    <a:cubicBezTo>
                      <a:pt x="25" y="20"/>
                      <a:pt x="21" y="25"/>
                      <a:pt x="18" y="31"/>
                    </a:cubicBezTo>
                    <a:cubicBezTo>
                      <a:pt x="16" y="37"/>
                      <a:pt x="14" y="47"/>
                      <a:pt x="14" y="59"/>
                    </a:cubicBezTo>
                    <a:cubicBezTo>
                      <a:pt x="18" y="53"/>
                      <a:pt x="22" y="49"/>
                      <a:pt x="27" y="47"/>
                    </a:cubicBezTo>
                    <a:cubicBezTo>
                      <a:pt x="32" y="44"/>
                      <a:pt x="38" y="43"/>
                      <a:pt x="43" y="43"/>
                    </a:cubicBezTo>
                    <a:cubicBezTo>
                      <a:pt x="53" y="43"/>
                      <a:pt x="61" y="46"/>
                      <a:pt x="68" y="54"/>
                    </a:cubicBezTo>
                    <a:cubicBezTo>
                      <a:pt x="75" y="61"/>
                      <a:pt x="79" y="70"/>
                      <a:pt x="79" y="81"/>
                    </a:cubicBezTo>
                    <a:cubicBezTo>
                      <a:pt x="79" y="89"/>
                      <a:pt x="77" y="96"/>
                      <a:pt x="74" y="102"/>
                    </a:cubicBezTo>
                    <a:cubicBezTo>
                      <a:pt x="70" y="109"/>
                      <a:pt x="66" y="114"/>
                      <a:pt x="60" y="117"/>
                    </a:cubicBezTo>
                    <a:cubicBezTo>
                      <a:pt x="55" y="120"/>
                      <a:pt x="48" y="122"/>
                      <a:pt x="41" y="122"/>
                    </a:cubicBezTo>
                    <a:cubicBezTo>
                      <a:pt x="29" y="122"/>
                      <a:pt x="19" y="118"/>
                      <a:pt x="11" y="109"/>
                    </a:cubicBezTo>
                    <a:cubicBezTo>
                      <a:pt x="4" y="100"/>
                      <a:pt x="0" y="85"/>
                      <a:pt x="0" y="64"/>
                    </a:cubicBezTo>
                    <a:cubicBezTo>
                      <a:pt x="0" y="41"/>
                      <a:pt x="4" y="24"/>
                      <a:pt x="13" y="14"/>
                    </a:cubicBezTo>
                    <a:cubicBezTo>
                      <a:pt x="20" y="5"/>
                      <a:pt x="30" y="0"/>
                      <a:pt x="43" y="0"/>
                    </a:cubicBezTo>
                    <a:cubicBezTo>
                      <a:pt x="52" y="0"/>
                      <a:pt x="60" y="3"/>
                      <a:pt x="66" y="8"/>
                    </a:cubicBezTo>
                    <a:cubicBezTo>
                      <a:pt x="72" y="13"/>
                      <a:pt x="75" y="21"/>
                      <a:pt x="76" y="30"/>
                    </a:cubicBezTo>
                    <a:close/>
                    <a:moveTo>
                      <a:pt x="17" y="81"/>
                    </a:moveTo>
                    <a:cubicBezTo>
                      <a:pt x="17" y="87"/>
                      <a:pt x="18" y="91"/>
                      <a:pt x="20" y="96"/>
                    </a:cubicBezTo>
                    <a:cubicBezTo>
                      <a:pt x="22" y="101"/>
                      <a:pt x="25" y="104"/>
                      <a:pt x="29" y="107"/>
                    </a:cubicBezTo>
                    <a:cubicBezTo>
                      <a:pt x="33" y="109"/>
                      <a:pt x="37" y="110"/>
                      <a:pt x="41" y="110"/>
                    </a:cubicBezTo>
                    <a:cubicBezTo>
                      <a:pt x="47" y="110"/>
                      <a:pt x="52" y="108"/>
                      <a:pt x="57" y="103"/>
                    </a:cubicBezTo>
                    <a:cubicBezTo>
                      <a:pt x="61" y="98"/>
                      <a:pt x="64" y="91"/>
                      <a:pt x="64" y="82"/>
                    </a:cubicBezTo>
                    <a:cubicBezTo>
                      <a:pt x="64" y="74"/>
                      <a:pt x="61" y="68"/>
                      <a:pt x="57" y="63"/>
                    </a:cubicBezTo>
                    <a:cubicBezTo>
                      <a:pt x="53" y="58"/>
                      <a:pt x="47" y="56"/>
                      <a:pt x="40" y="56"/>
                    </a:cubicBezTo>
                    <a:cubicBezTo>
                      <a:pt x="34" y="56"/>
                      <a:pt x="28" y="58"/>
                      <a:pt x="24" y="63"/>
                    </a:cubicBezTo>
                    <a:cubicBezTo>
                      <a:pt x="19" y="68"/>
                      <a:pt x="17" y="74"/>
                      <a:pt x="17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7" name="Line 74">
                <a:extLst>
                  <a:ext uri="{FF2B5EF4-FFF2-40B4-BE49-F238E27FC236}">
                    <a16:creationId xmlns:a16="http://schemas.microsoft.com/office/drawing/2014/main" id="{E112510D-B0EA-4DC6-918D-90C22E88E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1645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8" name="Line 75">
                <a:extLst>
                  <a:ext uri="{FF2B5EF4-FFF2-40B4-BE49-F238E27FC236}">
                    <a16:creationId xmlns:a16="http://schemas.microsoft.com/office/drawing/2014/main" id="{ADFFA93D-23BA-4FC9-9CD4-F19AD8B84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1645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9" name="Freeform 76">
                <a:extLst>
                  <a:ext uri="{FF2B5EF4-FFF2-40B4-BE49-F238E27FC236}">
                    <a16:creationId xmlns:a16="http://schemas.microsoft.com/office/drawing/2014/main" id="{57665287-6BDE-4D37-80E0-F6D4BD756D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" y="1627"/>
                <a:ext cx="24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6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09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0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5"/>
                      <a:pt x="5" y="27"/>
                    </a:cubicBezTo>
                    <a:cubicBezTo>
                      <a:pt x="8" y="18"/>
                      <a:pt x="12" y="11"/>
                      <a:pt x="18" y="7"/>
                    </a:cubicBezTo>
                    <a:cubicBezTo>
                      <a:pt x="23" y="2"/>
                      <a:pt x="31" y="0"/>
                      <a:pt x="39" y="0"/>
                    </a:cubicBezTo>
                    <a:cubicBezTo>
                      <a:pt x="46" y="0"/>
                      <a:pt x="51" y="1"/>
                      <a:pt x="56" y="4"/>
                    </a:cubicBezTo>
                    <a:cubicBezTo>
                      <a:pt x="61" y="6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6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6"/>
                      <a:pt x="74" y="95"/>
                    </a:cubicBezTo>
                    <a:cubicBezTo>
                      <a:pt x="71" y="103"/>
                      <a:pt x="67" y="110"/>
                      <a:pt x="61" y="115"/>
                    </a:cubicBezTo>
                    <a:cubicBezTo>
                      <a:pt x="55" y="119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09"/>
                    </a:cubicBezTo>
                    <a:cubicBezTo>
                      <a:pt x="4" y="99"/>
                      <a:pt x="0" y="83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0"/>
                      <a:pt x="18" y="93"/>
                      <a:pt x="22" y="100"/>
                    </a:cubicBezTo>
                    <a:cubicBezTo>
                      <a:pt x="27" y="106"/>
                      <a:pt x="33" y="110"/>
                      <a:pt x="39" y="110"/>
                    </a:cubicBezTo>
                    <a:cubicBezTo>
                      <a:pt x="46" y="110"/>
                      <a:pt x="52" y="106"/>
                      <a:pt x="56" y="100"/>
                    </a:cubicBezTo>
                    <a:cubicBezTo>
                      <a:pt x="61" y="93"/>
                      <a:pt x="63" y="80"/>
                      <a:pt x="63" y="61"/>
                    </a:cubicBezTo>
                    <a:cubicBezTo>
                      <a:pt x="63" y="41"/>
                      <a:pt x="61" y="28"/>
                      <a:pt x="56" y="22"/>
                    </a:cubicBezTo>
                    <a:cubicBezTo>
                      <a:pt x="52" y="15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0"/>
                    </a:cubicBezTo>
                    <a:cubicBezTo>
                      <a:pt x="18" y="28"/>
                      <a:pt x="15" y="41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0" name="Rectangle 77">
                <a:extLst>
                  <a:ext uri="{FF2B5EF4-FFF2-40B4-BE49-F238E27FC236}">
                    <a16:creationId xmlns:a16="http://schemas.microsoft.com/office/drawing/2014/main" id="{51A0BDEF-A7DA-4BDB-A101-EDF580E98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" y="1658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1" name="Freeform 78">
                <a:extLst>
                  <a:ext uri="{FF2B5EF4-FFF2-40B4-BE49-F238E27FC236}">
                    <a16:creationId xmlns:a16="http://schemas.microsoft.com/office/drawing/2014/main" id="{5074EE7F-951A-4CB8-A302-554E27882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8" y="1628"/>
                <a:ext cx="24" cy="36"/>
              </a:xfrm>
              <a:custGeom>
                <a:avLst/>
                <a:gdLst>
                  <a:gd name="T0" fmla="*/ 0 w 78"/>
                  <a:gd name="T1" fmla="*/ 14 h 118"/>
                  <a:gd name="T2" fmla="*/ 0 w 78"/>
                  <a:gd name="T3" fmla="*/ 0 h 118"/>
                  <a:gd name="T4" fmla="*/ 78 w 78"/>
                  <a:gd name="T5" fmla="*/ 0 h 118"/>
                  <a:gd name="T6" fmla="*/ 78 w 78"/>
                  <a:gd name="T7" fmla="*/ 11 h 118"/>
                  <a:gd name="T8" fmla="*/ 55 w 78"/>
                  <a:gd name="T9" fmla="*/ 43 h 118"/>
                  <a:gd name="T10" fmla="*/ 38 w 78"/>
                  <a:gd name="T11" fmla="*/ 85 h 118"/>
                  <a:gd name="T12" fmla="*/ 32 w 78"/>
                  <a:gd name="T13" fmla="*/ 118 h 118"/>
                  <a:gd name="T14" fmla="*/ 17 w 78"/>
                  <a:gd name="T15" fmla="*/ 118 h 118"/>
                  <a:gd name="T16" fmla="*/ 23 w 78"/>
                  <a:gd name="T17" fmla="*/ 84 h 118"/>
                  <a:gd name="T18" fmla="*/ 38 w 78"/>
                  <a:gd name="T19" fmla="*/ 45 h 118"/>
                  <a:gd name="T20" fmla="*/ 59 w 78"/>
                  <a:gd name="T21" fmla="*/ 14 h 118"/>
                  <a:gd name="T22" fmla="*/ 0 w 78"/>
                  <a:gd name="T23" fmla="*/ 1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118">
                    <a:moveTo>
                      <a:pt x="0" y="14"/>
                    </a:moveTo>
                    <a:lnTo>
                      <a:pt x="0" y="0"/>
                    </a:lnTo>
                    <a:lnTo>
                      <a:pt x="78" y="0"/>
                    </a:lnTo>
                    <a:lnTo>
                      <a:pt x="78" y="11"/>
                    </a:lnTo>
                    <a:cubicBezTo>
                      <a:pt x="70" y="19"/>
                      <a:pt x="62" y="30"/>
                      <a:pt x="55" y="43"/>
                    </a:cubicBezTo>
                    <a:cubicBezTo>
                      <a:pt x="48" y="57"/>
                      <a:pt x="42" y="71"/>
                      <a:pt x="38" y="85"/>
                    </a:cubicBezTo>
                    <a:cubicBezTo>
                      <a:pt x="35" y="95"/>
                      <a:pt x="33" y="106"/>
                      <a:pt x="32" y="118"/>
                    </a:cubicBezTo>
                    <a:lnTo>
                      <a:pt x="17" y="118"/>
                    </a:lnTo>
                    <a:cubicBezTo>
                      <a:pt x="17" y="108"/>
                      <a:pt x="19" y="97"/>
                      <a:pt x="23" y="84"/>
                    </a:cubicBezTo>
                    <a:cubicBezTo>
                      <a:pt x="26" y="70"/>
                      <a:pt x="31" y="58"/>
                      <a:pt x="38" y="45"/>
                    </a:cubicBezTo>
                    <a:cubicBezTo>
                      <a:pt x="44" y="33"/>
                      <a:pt x="51" y="22"/>
                      <a:pt x="59" y="14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2" name="Line 79">
                <a:extLst>
                  <a:ext uri="{FF2B5EF4-FFF2-40B4-BE49-F238E27FC236}">
                    <a16:creationId xmlns:a16="http://schemas.microsoft.com/office/drawing/2014/main" id="{D256822E-74F4-4211-9276-4A2630846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1416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3" name="Line 80">
                <a:extLst>
                  <a:ext uri="{FF2B5EF4-FFF2-40B4-BE49-F238E27FC236}">
                    <a16:creationId xmlns:a16="http://schemas.microsoft.com/office/drawing/2014/main" id="{66DEAF6F-DC28-4A9D-8364-8A22E3103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1416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4" name="Freeform 81">
                <a:extLst>
                  <a:ext uri="{FF2B5EF4-FFF2-40B4-BE49-F238E27FC236}">
                    <a16:creationId xmlns:a16="http://schemas.microsoft.com/office/drawing/2014/main" id="{C6F6F3E5-036C-42EC-98C4-7D716B1428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" y="1398"/>
                <a:ext cx="24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6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10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1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6"/>
                      <a:pt x="5" y="27"/>
                    </a:cubicBezTo>
                    <a:cubicBezTo>
                      <a:pt x="8" y="19"/>
                      <a:pt x="12" y="12"/>
                      <a:pt x="18" y="7"/>
                    </a:cubicBezTo>
                    <a:cubicBezTo>
                      <a:pt x="23" y="3"/>
                      <a:pt x="31" y="0"/>
                      <a:pt x="39" y="0"/>
                    </a:cubicBezTo>
                    <a:cubicBezTo>
                      <a:pt x="46" y="0"/>
                      <a:pt x="51" y="2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6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7"/>
                      <a:pt x="74" y="95"/>
                    </a:cubicBezTo>
                    <a:cubicBezTo>
                      <a:pt x="71" y="104"/>
                      <a:pt x="67" y="110"/>
                      <a:pt x="61" y="115"/>
                    </a:cubicBezTo>
                    <a:cubicBezTo>
                      <a:pt x="55" y="120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10"/>
                    </a:cubicBezTo>
                    <a:cubicBezTo>
                      <a:pt x="4" y="100"/>
                      <a:pt x="0" y="84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1"/>
                      <a:pt x="18" y="94"/>
                      <a:pt x="22" y="100"/>
                    </a:cubicBezTo>
                    <a:cubicBezTo>
                      <a:pt x="27" y="107"/>
                      <a:pt x="33" y="110"/>
                      <a:pt x="39" y="110"/>
                    </a:cubicBezTo>
                    <a:cubicBezTo>
                      <a:pt x="46" y="110"/>
                      <a:pt x="52" y="107"/>
                      <a:pt x="56" y="100"/>
                    </a:cubicBezTo>
                    <a:cubicBezTo>
                      <a:pt x="61" y="94"/>
                      <a:pt x="63" y="81"/>
                      <a:pt x="63" y="61"/>
                    </a:cubicBezTo>
                    <a:cubicBezTo>
                      <a:pt x="63" y="42"/>
                      <a:pt x="61" y="29"/>
                      <a:pt x="56" y="22"/>
                    </a:cubicBezTo>
                    <a:cubicBezTo>
                      <a:pt x="52" y="16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1"/>
                    </a:cubicBezTo>
                    <a:cubicBezTo>
                      <a:pt x="18" y="28"/>
                      <a:pt x="15" y="42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5" name="Rectangle 82">
                <a:extLst>
                  <a:ext uri="{FF2B5EF4-FFF2-40B4-BE49-F238E27FC236}">
                    <a16:creationId xmlns:a16="http://schemas.microsoft.com/office/drawing/2014/main" id="{3F4BD80C-F7D6-4972-8DFC-5E17EF562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" y="1429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6" name="Freeform 83">
                <a:extLst>
                  <a:ext uri="{FF2B5EF4-FFF2-40B4-BE49-F238E27FC236}">
                    <a16:creationId xmlns:a16="http://schemas.microsoft.com/office/drawing/2014/main" id="{A9D71724-7EDB-461D-9414-DCE709611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8" y="1398"/>
                <a:ext cx="24" cy="37"/>
              </a:xfrm>
              <a:custGeom>
                <a:avLst/>
                <a:gdLst>
                  <a:gd name="T0" fmla="*/ 23 w 79"/>
                  <a:gd name="T1" fmla="*/ 55 h 122"/>
                  <a:gd name="T2" fmla="*/ 9 w 79"/>
                  <a:gd name="T3" fmla="*/ 46 h 122"/>
                  <a:gd name="T4" fmla="*/ 5 w 79"/>
                  <a:gd name="T5" fmla="*/ 31 h 122"/>
                  <a:gd name="T6" fmla="*/ 14 w 79"/>
                  <a:gd name="T7" fmla="*/ 9 h 122"/>
                  <a:gd name="T8" fmla="*/ 39 w 79"/>
                  <a:gd name="T9" fmla="*/ 0 h 122"/>
                  <a:gd name="T10" fmla="*/ 64 w 79"/>
                  <a:gd name="T11" fmla="*/ 9 h 122"/>
                  <a:gd name="T12" fmla="*/ 74 w 79"/>
                  <a:gd name="T13" fmla="*/ 31 h 122"/>
                  <a:gd name="T14" fmla="*/ 70 w 79"/>
                  <a:gd name="T15" fmla="*/ 46 h 122"/>
                  <a:gd name="T16" fmla="*/ 56 w 79"/>
                  <a:gd name="T17" fmla="*/ 55 h 122"/>
                  <a:gd name="T18" fmla="*/ 73 w 79"/>
                  <a:gd name="T19" fmla="*/ 67 h 122"/>
                  <a:gd name="T20" fmla="*/ 79 w 79"/>
                  <a:gd name="T21" fmla="*/ 86 h 122"/>
                  <a:gd name="T22" fmla="*/ 68 w 79"/>
                  <a:gd name="T23" fmla="*/ 112 h 122"/>
                  <a:gd name="T24" fmla="*/ 40 w 79"/>
                  <a:gd name="T25" fmla="*/ 122 h 122"/>
                  <a:gd name="T26" fmla="*/ 11 w 79"/>
                  <a:gd name="T27" fmla="*/ 112 h 122"/>
                  <a:gd name="T28" fmla="*/ 0 w 79"/>
                  <a:gd name="T29" fmla="*/ 86 h 122"/>
                  <a:gd name="T30" fmla="*/ 6 w 79"/>
                  <a:gd name="T31" fmla="*/ 66 h 122"/>
                  <a:gd name="T32" fmla="*/ 23 w 79"/>
                  <a:gd name="T33" fmla="*/ 55 h 122"/>
                  <a:gd name="T34" fmla="*/ 20 w 79"/>
                  <a:gd name="T35" fmla="*/ 31 h 122"/>
                  <a:gd name="T36" fmla="*/ 25 w 79"/>
                  <a:gd name="T37" fmla="*/ 44 h 122"/>
                  <a:gd name="T38" fmla="*/ 40 w 79"/>
                  <a:gd name="T39" fmla="*/ 50 h 122"/>
                  <a:gd name="T40" fmla="*/ 53 w 79"/>
                  <a:gd name="T41" fmla="*/ 44 h 122"/>
                  <a:gd name="T42" fmla="*/ 59 w 79"/>
                  <a:gd name="T43" fmla="*/ 31 h 122"/>
                  <a:gd name="T44" fmla="*/ 53 w 79"/>
                  <a:gd name="T45" fmla="*/ 18 h 122"/>
                  <a:gd name="T46" fmla="*/ 39 w 79"/>
                  <a:gd name="T47" fmla="*/ 12 h 122"/>
                  <a:gd name="T48" fmla="*/ 26 w 79"/>
                  <a:gd name="T49" fmla="*/ 18 h 122"/>
                  <a:gd name="T50" fmla="*/ 20 w 79"/>
                  <a:gd name="T51" fmla="*/ 31 h 122"/>
                  <a:gd name="T52" fmla="*/ 15 w 79"/>
                  <a:gd name="T53" fmla="*/ 86 h 122"/>
                  <a:gd name="T54" fmla="*/ 18 w 79"/>
                  <a:gd name="T55" fmla="*/ 98 h 122"/>
                  <a:gd name="T56" fmla="*/ 27 w 79"/>
                  <a:gd name="T57" fmla="*/ 107 h 122"/>
                  <a:gd name="T58" fmla="*/ 40 w 79"/>
                  <a:gd name="T59" fmla="*/ 110 h 122"/>
                  <a:gd name="T60" fmla="*/ 57 w 79"/>
                  <a:gd name="T61" fmla="*/ 103 h 122"/>
                  <a:gd name="T62" fmla="*/ 64 w 79"/>
                  <a:gd name="T63" fmla="*/ 86 h 122"/>
                  <a:gd name="T64" fmla="*/ 57 w 79"/>
                  <a:gd name="T65" fmla="*/ 69 h 122"/>
                  <a:gd name="T66" fmla="*/ 39 w 79"/>
                  <a:gd name="T67" fmla="*/ 62 h 122"/>
                  <a:gd name="T68" fmla="*/ 22 w 79"/>
                  <a:gd name="T69" fmla="*/ 69 h 122"/>
                  <a:gd name="T70" fmla="*/ 15 w 79"/>
                  <a:gd name="T71" fmla="*/ 8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" h="122">
                    <a:moveTo>
                      <a:pt x="23" y="55"/>
                    </a:moveTo>
                    <a:cubicBezTo>
                      <a:pt x="17" y="53"/>
                      <a:pt x="12" y="50"/>
                      <a:pt x="9" y="46"/>
                    </a:cubicBezTo>
                    <a:cubicBezTo>
                      <a:pt x="7" y="42"/>
                      <a:pt x="5" y="37"/>
                      <a:pt x="5" y="31"/>
                    </a:cubicBezTo>
                    <a:cubicBezTo>
                      <a:pt x="5" y="22"/>
                      <a:pt x="8" y="15"/>
                      <a:pt x="14" y="9"/>
                    </a:cubicBezTo>
                    <a:cubicBezTo>
                      <a:pt x="21" y="3"/>
                      <a:pt x="29" y="0"/>
                      <a:pt x="39" y="0"/>
                    </a:cubicBezTo>
                    <a:cubicBezTo>
                      <a:pt x="50" y="0"/>
                      <a:pt x="58" y="3"/>
                      <a:pt x="64" y="9"/>
                    </a:cubicBezTo>
                    <a:cubicBezTo>
                      <a:pt x="71" y="15"/>
                      <a:pt x="74" y="23"/>
                      <a:pt x="74" y="31"/>
                    </a:cubicBezTo>
                    <a:cubicBezTo>
                      <a:pt x="74" y="37"/>
                      <a:pt x="73" y="42"/>
                      <a:pt x="70" y="46"/>
                    </a:cubicBezTo>
                    <a:cubicBezTo>
                      <a:pt x="67" y="50"/>
                      <a:pt x="62" y="53"/>
                      <a:pt x="56" y="55"/>
                    </a:cubicBezTo>
                    <a:cubicBezTo>
                      <a:pt x="64" y="58"/>
                      <a:pt x="69" y="62"/>
                      <a:pt x="73" y="67"/>
                    </a:cubicBezTo>
                    <a:cubicBezTo>
                      <a:pt x="77" y="72"/>
                      <a:pt x="79" y="79"/>
                      <a:pt x="79" y="86"/>
                    </a:cubicBezTo>
                    <a:cubicBezTo>
                      <a:pt x="79" y="96"/>
                      <a:pt x="75" y="105"/>
                      <a:pt x="68" y="112"/>
                    </a:cubicBezTo>
                    <a:cubicBezTo>
                      <a:pt x="61" y="119"/>
                      <a:pt x="51" y="122"/>
                      <a:pt x="40" y="122"/>
                    </a:cubicBezTo>
                    <a:cubicBezTo>
                      <a:pt x="28" y="122"/>
                      <a:pt x="18" y="119"/>
                      <a:pt x="11" y="112"/>
                    </a:cubicBezTo>
                    <a:cubicBezTo>
                      <a:pt x="4" y="105"/>
                      <a:pt x="0" y="96"/>
                      <a:pt x="0" y="86"/>
                    </a:cubicBezTo>
                    <a:cubicBezTo>
                      <a:pt x="0" y="78"/>
                      <a:pt x="2" y="71"/>
                      <a:pt x="6" y="66"/>
                    </a:cubicBezTo>
                    <a:cubicBezTo>
                      <a:pt x="10" y="61"/>
                      <a:pt x="16" y="57"/>
                      <a:pt x="23" y="55"/>
                    </a:cubicBezTo>
                    <a:close/>
                    <a:moveTo>
                      <a:pt x="20" y="31"/>
                    </a:moveTo>
                    <a:cubicBezTo>
                      <a:pt x="20" y="36"/>
                      <a:pt x="22" y="41"/>
                      <a:pt x="25" y="44"/>
                    </a:cubicBezTo>
                    <a:cubicBezTo>
                      <a:pt x="29" y="48"/>
                      <a:pt x="34" y="50"/>
                      <a:pt x="40" y="50"/>
                    </a:cubicBezTo>
                    <a:cubicBezTo>
                      <a:pt x="45" y="50"/>
                      <a:pt x="50" y="48"/>
                      <a:pt x="53" y="44"/>
                    </a:cubicBezTo>
                    <a:cubicBezTo>
                      <a:pt x="57" y="41"/>
                      <a:pt x="59" y="37"/>
                      <a:pt x="59" y="31"/>
                    </a:cubicBezTo>
                    <a:cubicBezTo>
                      <a:pt x="59" y="26"/>
                      <a:pt x="57" y="22"/>
                      <a:pt x="53" y="18"/>
                    </a:cubicBezTo>
                    <a:cubicBezTo>
                      <a:pt x="50" y="14"/>
                      <a:pt x="45" y="12"/>
                      <a:pt x="39" y="12"/>
                    </a:cubicBezTo>
                    <a:cubicBezTo>
                      <a:pt x="34" y="12"/>
                      <a:pt x="29" y="14"/>
                      <a:pt x="26" y="18"/>
                    </a:cubicBezTo>
                    <a:cubicBezTo>
                      <a:pt x="22" y="21"/>
                      <a:pt x="20" y="26"/>
                      <a:pt x="20" y="31"/>
                    </a:cubicBezTo>
                    <a:close/>
                    <a:moveTo>
                      <a:pt x="15" y="86"/>
                    </a:moveTo>
                    <a:cubicBezTo>
                      <a:pt x="15" y="90"/>
                      <a:pt x="16" y="94"/>
                      <a:pt x="18" y="98"/>
                    </a:cubicBezTo>
                    <a:cubicBezTo>
                      <a:pt x="20" y="102"/>
                      <a:pt x="23" y="105"/>
                      <a:pt x="27" y="107"/>
                    </a:cubicBezTo>
                    <a:cubicBezTo>
                      <a:pt x="31" y="109"/>
                      <a:pt x="35" y="110"/>
                      <a:pt x="40" y="110"/>
                    </a:cubicBezTo>
                    <a:cubicBezTo>
                      <a:pt x="47" y="110"/>
                      <a:pt x="53" y="108"/>
                      <a:pt x="57" y="103"/>
                    </a:cubicBezTo>
                    <a:cubicBezTo>
                      <a:pt x="62" y="99"/>
                      <a:pt x="64" y="93"/>
                      <a:pt x="64" y="86"/>
                    </a:cubicBezTo>
                    <a:cubicBezTo>
                      <a:pt x="64" y="79"/>
                      <a:pt x="62" y="73"/>
                      <a:pt x="57" y="69"/>
                    </a:cubicBezTo>
                    <a:cubicBezTo>
                      <a:pt x="52" y="64"/>
                      <a:pt x="46" y="62"/>
                      <a:pt x="39" y="62"/>
                    </a:cubicBezTo>
                    <a:cubicBezTo>
                      <a:pt x="32" y="62"/>
                      <a:pt x="27" y="64"/>
                      <a:pt x="22" y="69"/>
                    </a:cubicBezTo>
                    <a:cubicBezTo>
                      <a:pt x="18" y="73"/>
                      <a:pt x="15" y="79"/>
                      <a:pt x="15" y="8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7" name="Line 84">
                <a:extLst>
                  <a:ext uri="{FF2B5EF4-FFF2-40B4-BE49-F238E27FC236}">
                    <a16:creationId xmlns:a16="http://schemas.microsoft.com/office/drawing/2014/main" id="{7B8F9E54-EEF4-4957-A105-F972495AD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1187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8" name="Line 85">
                <a:extLst>
                  <a:ext uri="{FF2B5EF4-FFF2-40B4-BE49-F238E27FC236}">
                    <a16:creationId xmlns:a16="http://schemas.microsoft.com/office/drawing/2014/main" id="{7B6FB34A-CA1B-46D5-84F5-F72381E40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1187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9" name="Freeform 86">
                <a:extLst>
                  <a:ext uri="{FF2B5EF4-FFF2-40B4-BE49-F238E27FC236}">
                    <a16:creationId xmlns:a16="http://schemas.microsoft.com/office/drawing/2014/main" id="{0BD2509A-EAA1-4566-8594-9493D8DF48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" y="1169"/>
                <a:ext cx="24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6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09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0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5"/>
                      <a:pt x="5" y="27"/>
                    </a:cubicBezTo>
                    <a:cubicBezTo>
                      <a:pt x="8" y="18"/>
                      <a:pt x="12" y="11"/>
                      <a:pt x="18" y="7"/>
                    </a:cubicBezTo>
                    <a:cubicBezTo>
                      <a:pt x="23" y="2"/>
                      <a:pt x="31" y="0"/>
                      <a:pt x="39" y="0"/>
                    </a:cubicBezTo>
                    <a:cubicBezTo>
                      <a:pt x="46" y="0"/>
                      <a:pt x="51" y="1"/>
                      <a:pt x="56" y="4"/>
                    </a:cubicBezTo>
                    <a:cubicBezTo>
                      <a:pt x="61" y="6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6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6"/>
                      <a:pt x="74" y="95"/>
                    </a:cubicBezTo>
                    <a:cubicBezTo>
                      <a:pt x="71" y="103"/>
                      <a:pt x="67" y="110"/>
                      <a:pt x="61" y="115"/>
                    </a:cubicBezTo>
                    <a:cubicBezTo>
                      <a:pt x="55" y="119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09"/>
                    </a:cubicBezTo>
                    <a:cubicBezTo>
                      <a:pt x="4" y="99"/>
                      <a:pt x="0" y="83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0"/>
                      <a:pt x="18" y="93"/>
                      <a:pt x="22" y="100"/>
                    </a:cubicBezTo>
                    <a:cubicBezTo>
                      <a:pt x="27" y="106"/>
                      <a:pt x="33" y="110"/>
                      <a:pt x="39" y="110"/>
                    </a:cubicBezTo>
                    <a:cubicBezTo>
                      <a:pt x="46" y="110"/>
                      <a:pt x="52" y="106"/>
                      <a:pt x="56" y="100"/>
                    </a:cubicBezTo>
                    <a:cubicBezTo>
                      <a:pt x="61" y="93"/>
                      <a:pt x="63" y="80"/>
                      <a:pt x="63" y="61"/>
                    </a:cubicBezTo>
                    <a:cubicBezTo>
                      <a:pt x="63" y="41"/>
                      <a:pt x="61" y="28"/>
                      <a:pt x="56" y="22"/>
                    </a:cubicBezTo>
                    <a:cubicBezTo>
                      <a:pt x="52" y="15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0"/>
                    </a:cubicBezTo>
                    <a:cubicBezTo>
                      <a:pt x="18" y="28"/>
                      <a:pt x="15" y="41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0" name="Rectangle 87">
                <a:extLst>
                  <a:ext uri="{FF2B5EF4-FFF2-40B4-BE49-F238E27FC236}">
                    <a16:creationId xmlns:a16="http://schemas.microsoft.com/office/drawing/2014/main" id="{77E7FDB5-13FA-4C99-8B58-F026368A4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" y="1200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1" name="Freeform 88">
                <a:extLst>
                  <a:ext uri="{FF2B5EF4-FFF2-40B4-BE49-F238E27FC236}">
                    <a16:creationId xmlns:a16="http://schemas.microsoft.com/office/drawing/2014/main" id="{759BB37B-631F-4156-B166-E57612E8C9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8" y="1169"/>
                <a:ext cx="24" cy="37"/>
              </a:xfrm>
              <a:custGeom>
                <a:avLst/>
                <a:gdLst>
                  <a:gd name="T0" fmla="*/ 3 w 79"/>
                  <a:gd name="T1" fmla="*/ 92 h 122"/>
                  <a:gd name="T2" fmla="*/ 17 w 79"/>
                  <a:gd name="T3" fmla="*/ 91 h 122"/>
                  <a:gd name="T4" fmla="*/ 24 w 79"/>
                  <a:gd name="T5" fmla="*/ 105 h 122"/>
                  <a:gd name="T6" fmla="*/ 36 w 79"/>
                  <a:gd name="T7" fmla="*/ 110 h 122"/>
                  <a:gd name="T8" fmla="*/ 48 w 79"/>
                  <a:gd name="T9" fmla="*/ 106 h 122"/>
                  <a:gd name="T10" fmla="*/ 57 w 79"/>
                  <a:gd name="T11" fmla="*/ 98 h 122"/>
                  <a:gd name="T12" fmla="*/ 62 w 79"/>
                  <a:gd name="T13" fmla="*/ 84 h 122"/>
                  <a:gd name="T14" fmla="*/ 64 w 79"/>
                  <a:gd name="T15" fmla="*/ 66 h 122"/>
                  <a:gd name="T16" fmla="*/ 64 w 79"/>
                  <a:gd name="T17" fmla="*/ 63 h 122"/>
                  <a:gd name="T18" fmla="*/ 52 w 79"/>
                  <a:gd name="T19" fmla="*/ 75 h 122"/>
                  <a:gd name="T20" fmla="*/ 36 w 79"/>
                  <a:gd name="T21" fmla="*/ 79 h 122"/>
                  <a:gd name="T22" fmla="*/ 11 w 79"/>
                  <a:gd name="T23" fmla="*/ 68 h 122"/>
                  <a:gd name="T24" fmla="*/ 0 w 79"/>
                  <a:gd name="T25" fmla="*/ 40 h 122"/>
                  <a:gd name="T26" fmla="*/ 11 w 79"/>
                  <a:gd name="T27" fmla="*/ 11 h 122"/>
                  <a:gd name="T28" fmla="*/ 38 w 79"/>
                  <a:gd name="T29" fmla="*/ 0 h 122"/>
                  <a:gd name="T30" fmla="*/ 59 w 79"/>
                  <a:gd name="T31" fmla="*/ 6 h 122"/>
                  <a:gd name="T32" fmla="*/ 74 w 79"/>
                  <a:gd name="T33" fmla="*/ 24 h 122"/>
                  <a:gd name="T34" fmla="*/ 79 w 79"/>
                  <a:gd name="T35" fmla="*/ 58 h 122"/>
                  <a:gd name="T36" fmla="*/ 74 w 79"/>
                  <a:gd name="T37" fmla="*/ 94 h 122"/>
                  <a:gd name="T38" fmla="*/ 59 w 79"/>
                  <a:gd name="T39" fmla="*/ 115 h 122"/>
                  <a:gd name="T40" fmla="*/ 36 w 79"/>
                  <a:gd name="T41" fmla="*/ 122 h 122"/>
                  <a:gd name="T42" fmla="*/ 13 w 79"/>
                  <a:gd name="T43" fmla="*/ 114 h 122"/>
                  <a:gd name="T44" fmla="*/ 3 w 79"/>
                  <a:gd name="T45" fmla="*/ 92 h 122"/>
                  <a:gd name="T46" fmla="*/ 63 w 79"/>
                  <a:gd name="T47" fmla="*/ 39 h 122"/>
                  <a:gd name="T48" fmla="*/ 56 w 79"/>
                  <a:gd name="T49" fmla="*/ 19 h 122"/>
                  <a:gd name="T50" fmla="*/ 40 w 79"/>
                  <a:gd name="T51" fmla="*/ 12 h 122"/>
                  <a:gd name="T52" fmla="*/ 23 w 79"/>
                  <a:gd name="T53" fmla="*/ 20 h 122"/>
                  <a:gd name="T54" fmla="*/ 15 w 79"/>
                  <a:gd name="T55" fmla="*/ 41 h 122"/>
                  <a:gd name="T56" fmla="*/ 22 w 79"/>
                  <a:gd name="T57" fmla="*/ 59 h 122"/>
                  <a:gd name="T58" fmla="*/ 39 w 79"/>
                  <a:gd name="T59" fmla="*/ 66 h 122"/>
                  <a:gd name="T60" fmla="*/ 56 w 79"/>
                  <a:gd name="T61" fmla="*/ 59 h 122"/>
                  <a:gd name="T62" fmla="*/ 63 w 79"/>
                  <a:gd name="T63" fmla="*/ 3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9" h="122">
                    <a:moveTo>
                      <a:pt x="3" y="92"/>
                    </a:moveTo>
                    <a:lnTo>
                      <a:pt x="17" y="91"/>
                    </a:lnTo>
                    <a:cubicBezTo>
                      <a:pt x="18" y="97"/>
                      <a:pt x="20" y="102"/>
                      <a:pt x="24" y="105"/>
                    </a:cubicBezTo>
                    <a:cubicBezTo>
                      <a:pt x="27" y="108"/>
                      <a:pt x="31" y="110"/>
                      <a:pt x="36" y="110"/>
                    </a:cubicBezTo>
                    <a:cubicBezTo>
                      <a:pt x="41" y="110"/>
                      <a:pt x="45" y="109"/>
                      <a:pt x="48" y="106"/>
                    </a:cubicBezTo>
                    <a:cubicBezTo>
                      <a:pt x="52" y="104"/>
                      <a:pt x="54" y="102"/>
                      <a:pt x="57" y="98"/>
                    </a:cubicBezTo>
                    <a:cubicBezTo>
                      <a:pt x="59" y="95"/>
                      <a:pt x="61" y="90"/>
                      <a:pt x="62" y="84"/>
                    </a:cubicBezTo>
                    <a:cubicBezTo>
                      <a:pt x="64" y="78"/>
                      <a:pt x="64" y="72"/>
                      <a:pt x="64" y="66"/>
                    </a:cubicBezTo>
                    <a:cubicBezTo>
                      <a:pt x="64" y="66"/>
                      <a:pt x="64" y="65"/>
                      <a:pt x="64" y="63"/>
                    </a:cubicBezTo>
                    <a:cubicBezTo>
                      <a:pt x="61" y="68"/>
                      <a:pt x="57" y="72"/>
                      <a:pt x="52" y="75"/>
                    </a:cubicBezTo>
                    <a:cubicBezTo>
                      <a:pt x="47" y="78"/>
                      <a:pt x="42" y="79"/>
                      <a:pt x="36" y="79"/>
                    </a:cubicBezTo>
                    <a:cubicBezTo>
                      <a:pt x="26" y="79"/>
                      <a:pt x="18" y="76"/>
                      <a:pt x="11" y="68"/>
                    </a:cubicBezTo>
                    <a:cubicBezTo>
                      <a:pt x="4" y="61"/>
                      <a:pt x="0" y="52"/>
                      <a:pt x="0" y="40"/>
                    </a:cubicBezTo>
                    <a:cubicBezTo>
                      <a:pt x="0" y="28"/>
                      <a:pt x="4" y="18"/>
                      <a:pt x="11" y="11"/>
                    </a:cubicBezTo>
                    <a:cubicBezTo>
                      <a:pt x="18" y="3"/>
                      <a:pt x="27" y="0"/>
                      <a:pt x="38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6" y="10"/>
                      <a:pt x="71" y="16"/>
                      <a:pt x="74" y="24"/>
                    </a:cubicBezTo>
                    <a:cubicBezTo>
                      <a:pt x="77" y="32"/>
                      <a:pt x="79" y="43"/>
                      <a:pt x="79" y="58"/>
                    </a:cubicBezTo>
                    <a:cubicBezTo>
                      <a:pt x="79" y="73"/>
                      <a:pt x="77" y="85"/>
                      <a:pt x="74" y="94"/>
                    </a:cubicBezTo>
                    <a:cubicBezTo>
                      <a:pt x="71" y="103"/>
                      <a:pt x="66" y="110"/>
                      <a:pt x="59" y="115"/>
                    </a:cubicBezTo>
                    <a:cubicBezTo>
                      <a:pt x="53" y="119"/>
                      <a:pt x="45" y="122"/>
                      <a:pt x="36" y="122"/>
                    </a:cubicBezTo>
                    <a:cubicBezTo>
                      <a:pt x="27" y="122"/>
                      <a:pt x="19" y="119"/>
                      <a:pt x="13" y="114"/>
                    </a:cubicBezTo>
                    <a:cubicBezTo>
                      <a:pt x="7" y="109"/>
                      <a:pt x="4" y="101"/>
                      <a:pt x="3" y="92"/>
                    </a:cubicBezTo>
                    <a:close/>
                    <a:moveTo>
                      <a:pt x="63" y="39"/>
                    </a:moveTo>
                    <a:cubicBezTo>
                      <a:pt x="63" y="31"/>
                      <a:pt x="60" y="24"/>
                      <a:pt x="56" y="19"/>
                    </a:cubicBezTo>
                    <a:cubicBezTo>
                      <a:pt x="51" y="14"/>
                      <a:pt x="46" y="12"/>
                      <a:pt x="40" y="12"/>
                    </a:cubicBezTo>
                    <a:cubicBezTo>
                      <a:pt x="33" y="12"/>
                      <a:pt x="28" y="15"/>
                      <a:pt x="23" y="20"/>
                    </a:cubicBezTo>
                    <a:cubicBezTo>
                      <a:pt x="18" y="25"/>
                      <a:pt x="15" y="32"/>
                      <a:pt x="15" y="41"/>
                    </a:cubicBezTo>
                    <a:cubicBezTo>
                      <a:pt x="15" y="48"/>
                      <a:pt x="18" y="54"/>
                      <a:pt x="22" y="59"/>
                    </a:cubicBezTo>
                    <a:cubicBezTo>
                      <a:pt x="27" y="64"/>
                      <a:pt x="33" y="66"/>
                      <a:pt x="39" y="66"/>
                    </a:cubicBezTo>
                    <a:cubicBezTo>
                      <a:pt x="46" y="66"/>
                      <a:pt x="52" y="64"/>
                      <a:pt x="56" y="59"/>
                    </a:cubicBezTo>
                    <a:cubicBezTo>
                      <a:pt x="60" y="54"/>
                      <a:pt x="63" y="48"/>
                      <a:pt x="63" y="3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2" name="Line 89">
                <a:extLst>
                  <a:ext uri="{FF2B5EF4-FFF2-40B4-BE49-F238E27FC236}">
                    <a16:creationId xmlns:a16="http://schemas.microsoft.com/office/drawing/2014/main" id="{D26CCCA0-9323-4457-B476-3C10D2CBC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958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3" name="Line 90">
                <a:extLst>
                  <a:ext uri="{FF2B5EF4-FFF2-40B4-BE49-F238E27FC236}">
                    <a16:creationId xmlns:a16="http://schemas.microsoft.com/office/drawing/2014/main" id="{C33D5B6E-41DC-486B-A3F8-AA91D6993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958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4" name="Freeform 91">
                <a:extLst>
                  <a:ext uri="{FF2B5EF4-FFF2-40B4-BE49-F238E27FC236}">
                    <a16:creationId xmlns:a16="http://schemas.microsoft.com/office/drawing/2014/main" id="{D8512940-0208-4C07-B0B5-B960FB961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" y="940"/>
                <a:ext cx="13" cy="36"/>
              </a:xfrm>
              <a:custGeom>
                <a:avLst/>
                <a:gdLst>
                  <a:gd name="T0" fmla="*/ 43 w 43"/>
                  <a:gd name="T1" fmla="*/ 120 h 120"/>
                  <a:gd name="T2" fmla="*/ 29 w 43"/>
                  <a:gd name="T3" fmla="*/ 120 h 120"/>
                  <a:gd name="T4" fmla="*/ 29 w 43"/>
                  <a:gd name="T5" fmla="*/ 26 h 120"/>
                  <a:gd name="T6" fmla="*/ 15 w 43"/>
                  <a:gd name="T7" fmla="*/ 36 h 120"/>
                  <a:gd name="T8" fmla="*/ 0 w 43"/>
                  <a:gd name="T9" fmla="*/ 44 h 120"/>
                  <a:gd name="T10" fmla="*/ 0 w 43"/>
                  <a:gd name="T11" fmla="*/ 30 h 120"/>
                  <a:gd name="T12" fmla="*/ 21 w 43"/>
                  <a:gd name="T13" fmla="*/ 16 h 120"/>
                  <a:gd name="T14" fmla="*/ 34 w 43"/>
                  <a:gd name="T15" fmla="*/ 0 h 120"/>
                  <a:gd name="T16" fmla="*/ 43 w 43"/>
                  <a:gd name="T17" fmla="*/ 0 h 120"/>
                  <a:gd name="T18" fmla="*/ 43 w 43"/>
                  <a:gd name="T1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120">
                    <a:moveTo>
                      <a:pt x="43" y="120"/>
                    </a:moveTo>
                    <a:lnTo>
                      <a:pt x="29" y="120"/>
                    </a:lnTo>
                    <a:lnTo>
                      <a:pt x="29" y="26"/>
                    </a:lnTo>
                    <a:cubicBezTo>
                      <a:pt x="25" y="30"/>
                      <a:pt x="21" y="33"/>
                      <a:pt x="15" y="36"/>
                    </a:cubicBezTo>
                    <a:cubicBezTo>
                      <a:pt x="9" y="40"/>
                      <a:pt x="4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1" y="16"/>
                    </a:cubicBezTo>
                    <a:cubicBezTo>
                      <a:pt x="27" y="10"/>
                      <a:pt x="31" y="5"/>
                      <a:pt x="34" y="0"/>
                    </a:cubicBezTo>
                    <a:lnTo>
                      <a:pt x="43" y="0"/>
                    </a:lnTo>
                    <a:lnTo>
                      <a:pt x="43" y="1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5" name="Line 92">
                <a:extLst>
                  <a:ext uri="{FF2B5EF4-FFF2-40B4-BE49-F238E27FC236}">
                    <a16:creationId xmlns:a16="http://schemas.microsoft.com/office/drawing/2014/main" id="{647B40B1-84B9-44F4-82D1-51459CDBD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958"/>
                <a:ext cx="1229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6" name="Line 93">
                <a:extLst>
                  <a:ext uri="{FF2B5EF4-FFF2-40B4-BE49-F238E27FC236}">
                    <a16:creationId xmlns:a16="http://schemas.microsoft.com/office/drawing/2014/main" id="{65B97453-215F-4B6D-87D5-3890BF623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250"/>
                <a:ext cx="1229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7" name="Line 94">
                <a:extLst>
                  <a:ext uri="{FF2B5EF4-FFF2-40B4-BE49-F238E27FC236}">
                    <a16:creationId xmlns:a16="http://schemas.microsoft.com/office/drawing/2014/main" id="{47201D39-3CFD-4DA4-810C-B45650E34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77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8" name="Line 95">
                <a:extLst>
                  <a:ext uri="{FF2B5EF4-FFF2-40B4-BE49-F238E27FC236}">
                    <a16:creationId xmlns:a16="http://schemas.microsoft.com/office/drawing/2014/main" id="{C8D7D50F-4084-4E4E-B3FB-0758572D4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8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9" name="Freeform 96">
                <a:extLst>
                  <a:ext uri="{FF2B5EF4-FFF2-40B4-BE49-F238E27FC236}">
                    <a16:creationId xmlns:a16="http://schemas.microsoft.com/office/drawing/2014/main" id="{DBE0EBBD-5E1F-4C41-BDF5-D2A1BD301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" y="958"/>
                <a:ext cx="447" cy="2292"/>
              </a:xfrm>
              <a:custGeom>
                <a:avLst/>
                <a:gdLst>
                  <a:gd name="T0" fmla="*/ 528 w 1487"/>
                  <a:gd name="T1" fmla="*/ 7546 h 7624"/>
                  <a:gd name="T2" fmla="*/ 1291 w 1487"/>
                  <a:gd name="T3" fmla="*/ 7392 h 7624"/>
                  <a:gd name="T4" fmla="*/ 1347 w 1487"/>
                  <a:gd name="T5" fmla="*/ 7238 h 7624"/>
                  <a:gd name="T6" fmla="*/ 1340 w 1487"/>
                  <a:gd name="T7" fmla="*/ 7084 h 7624"/>
                  <a:gd name="T8" fmla="*/ 1315 w 1487"/>
                  <a:gd name="T9" fmla="*/ 6930 h 7624"/>
                  <a:gd name="T10" fmla="*/ 1268 w 1487"/>
                  <a:gd name="T11" fmla="*/ 6777 h 7624"/>
                  <a:gd name="T12" fmla="*/ 1197 w 1487"/>
                  <a:gd name="T13" fmla="*/ 6623 h 7624"/>
                  <a:gd name="T14" fmla="*/ 1183 w 1487"/>
                  <a:gd name="T15" fmla="*/ 6468 h 7624"/>
                  <a:gd name="T16" fmla="*/ 1269 w 1487"/>
                  <a:gd name="T17" fmla="*/ 6314 h 7624"/>
                  <a:gd name="T18" fmla="*/ 1373 w 1487"/>
                  <a:gd name="T19" fmla="*/ 6160 h 7624"/>
                  <a:gd name="T20" fmla="*/ 1414 w 1487"/>
                  <a:gd name="T21" fmla="*/ 6006 h 7624"/>
                  <a:gd name="T22" fmla="*/ 1414 w 1487"/>
                  <a:gd name="T23" fmla="*/ 5852 h 7624"/>
                  <a:gd name="T24" fmla="*/ 1407 w 1487"/>
                  <a:gd name="T25" fmla="*/ 5698 h 7624"/>
                  <a:gd name="T26" fmla="*/ 1405 w 1487"/>
                  <a:gd name="T27" fmla="*/ 5237 h 7624"/>
                  <a:gd name="T28" fmla="*/ 1408 w 1487"/>
                  <a:gd name="T29" fmla="*/ 5082 h 7624"/>
                  <a:gd name="T30" fmla="*/ 1412 w 1487"/>
                  <a:gd name="T31" fmla="*/ 4928 h 7624"/>
                  <a:gd name="T32" fmla="*/ 1416 w 1487"/>
                  <a:gd name="T33" fmla="*/ 4774 h 7624"/>
                  <a:gd name="T34" fmla="*/ 1421 w 1487"/>
                  <a:gd name="T35" fmla="*/ 4620 h 7624"/>
                  <a:gd name="T36" fmla="*/ 1425 w 1487"/>
                  <a:gd name="T37" fmla="*/ 4466 h 7624"/>
                  <a:gd name="T38" fmla="*/ 1430 w 1487"/>
                  <a:gd name="T39" fmla="*/ 4312 h 7624"/>
                  <a:gd name="T40" fmla="*/ 1436 w 1487"/>
                  <a:gd name="T41" fmla="*/ 4157 h 7624"/>
                  <a:gd name="T42" fmla="*/ 1439 w 1487"/>
                  <a:gd name="T43" fmla="*/ 4005 h 7624"/>
                  <a:gd name="T44" fmla="*/ 1439 w 1487"/>
                  <a:gd name="T45" fmla="*/ 3850 h 7624"/>
                  <a:gd name="T46" fmla="*/ 1440 w 1487"/>
                  <a:gd name="T47" fmla="*/ 3464 h 7624"/>
                  <a:gd name="T48" fmla="*/ 1444 w 1487"/>
                  <a:gd name="T49" fmla="*/ 3312 h 7624"/>
                  <a:gd name="T50" fmla="*/ 1451 w 1487"/>
                  <a:gd name="T51" fmla="*/ 3157 h 7624"/>
                  <a:gd name="T52" fmla="*/ 1462 w 1487"/>
                  <a:gd name="T53" fmla="*/ 3003 h 7624"/>
                  <a:gd name="T54" fmla="*/ 1473 w 1487"/>
                  <a:gd name="T55" fmla="*/ 2849 h 7624"/>
                  <a:gd name="T56" fmla="*/ 1475 w 1487"/>
                  <a:gd name="T57" fmla="*/ 2695 h 7624"/>
                  <a:gd name="T58" fmla="*/ 1450 w 1487"/>
                  <a:gd name="T59" fmla="*/ 2541 h 7624"/>
                  <a:gd name="T60" fmla="*/ 1405 w 1487"/>
                  <a:gd name="T61" fmla="*/ 2387 h 7624"/>
                  <a:gd name="T62" fmla="*/ 1362 w 1487"/>
                  <a:gd name="T63" fmla="*/ 2232 h 7624"/>
                  <a:gd name="T64" fmla="*/ 1337 w 1487"/>
                  <a:gd name="T65" fmla="*/ 2078 h 7624"/>
                  <a:gd name="T66" fmla="*/ 1334 w 1487"/>
                  <a:gd name="T67" fmla="*/ 1925 h 7624"/>
                  <a:gd name="T68" fmla="*/ 1350 w 1487"/>
                  <a:gd name="T69" fmla="*/ 1771 h 7624"/>
                  <a:gd name="T70" fmla="*/ 1378 w 1487"/>
                  <a:gd name="T71" fmla="*/ 1617 h 7624"/>
                  <a:gd name="T72" fmla="*/ 1400 w 1487"/>
                  <a:gd name="T73" fmla="*/ 1463 h 7624"/>
                  <a:gd name="T74" fmla="*/ 1415 w 1487"/>
                  <a:gd name="T75" fmla="*/ 1309 h 7624"/>
                  <a:gd name="T76" fmla="*/ 1440 w 1487"/>
                  <a:gd name="T77" fmla="*/ 1155 h 7624"/>
                  <a:gd name="T78" fmla="*/ 1472 w 1487"/>
                  <a:gd name="T79" fmla="*/ 1000 h 7624"/>
                  <a:gd name="T80" fmla="*/ 1487 w 1487"/>
                  <a:gd name="T81" fmla="*/ 846 h 7624"/>
                  <a:gd name="T82" fmla="*/ 1472 w 1487"/>
                  <a:gd name="T83" fmla="*/ 692 h 7624"/>
                  <a:gd name="T84" fmla="*/ 1443 w 1487"/>
                  <a:gd name="T85" fmla="*/ 539 h 7624"/>
                  <a:gd name="T86" fmla="*/ 1418 w 1487"/>
                  <a:gd name="T87" fmla="*/ 385 h 7624"/>
                  <a:gd name="T88" fmla="*/ 1397 w 1487"/>
                  <a:gd name="T89" fmla="*/ 231 h 7624"/>
                  <a:gd name="T90" fmla="*/ 1036 w 1487"/>
                  <a:gd name="T91" fmla="*/ 77 h 7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87" h="7624">
                    <a:moveTo>
                      <a:pt x="0" y="7624"/>
                    </a:moveTo>
                    <a:lnTo>
                      <a:pt x="528" y="7546"/>
                    </a:lnTo>
                    <a:lnTo>
                      <a:pt x="1153" y="7470"/>
                    </a:lnTo>
                    <a:lnTo>
                      <a:pt x="1291" y="7392"/>
                    </a:lnTo>
                    <a:lnTo>
                      <a:pt x="1340" y="7316"/>
                    </a:lnTo>
                    <a:lnTo>
                      <a:pt x="1347" y="7238"/>
                    </a:lnTo>
                    <a:lnTo>
                      <a:pt x="1346" y="7162"/>
                    </a:lnTo>
                    <a:lnTo>
                      <a:pt x="1340" y="7084"/>
                    </a:lnTo>
                    <a:lnTo>
                      <a:pt x="1330" y="7007"/>
                    </a:lnTo>
                    <a:lnTo>
                      <a:pt x="1315" y="6930"/>
                    </a:lnTo>
                    <a:lnTo>
                      <a:pt x="1294" y="6853"/>
                    </a:lnTo>
                    <a:lnTo>
                      <a:pt x="1268" y="6777"/>
                    </a:lnTo>
                    <a:lnTo>
                      <a:pt x="1233" y="6699"/>
                    </a:lnTo>
                    <a:lnTo>
                      <a:pt x="1197" y="6623"/>
                    </a:lnTo>
                    <a:lnTo>
                      <a:pt x="1179" y="6545"/>
                    </a:lnTo>
                    <a:lnTo>
                      <a:pt x="1183" y="6468"/>
                    </a:lnTo>
                    <a:lnTo>
                      <a:pt x="1214" y="6391"/>
                    </a:lnTo>
                    <a:lnTo>
                      <a:pt x="1269" y="6314"/>
                    </a:lnTo>
                    <a:lnTo>
                      <a:pt x="1323" y="6238"/>
                    </a:lnTo>
                    <a:lnTo>
                      <a:pt x="1373" y="6160"/>
                    </a:lnTo>
                    <a:lnTo>
                      <a:pt x="1403" y="6084"/>
                    </a:lnTo>
                    <a:lnTo>
                      <a:pt x="1414" y="6006"/>
                    </a:lnTo>
                    <a:lnTo>
                      <a:pt x="1416" y="5930"/>
                    </a:lnTo>
                    <a:lnTo>
                      <a:pt x="1414" y="5852"/>
                    </a:lnTo>
                    <a:lnTo>
                      <a:pt x="1409" y="5775"/>
                    </a:lnTo>
                    <a:lnTo>
                      <a:pt x="1407" y="5698"/>
                    </a:lnTo>
                    <a:lnTo>
                      <a:pt x="1407" y="5313"/>
                    </a:lnTo>
                    <a:lnTo>
                      <a:pt x="1405" y="5237"/>
                    </a:lnTo>
                    <a:lnTo>
                      <a:pt x="1407" y="5159"/>
                    </a:lnTo>
                    <a:lnTo>
                      <a:pt x="1408" y="5082"/>
                    </a:lnTo>
                    <a:lnTo>
                      <a:pt x="1409" y="5005"/>
                    </a:lnTo>
                    <a:lnTo>
                      <a:pt x="1412" y="4928"/>
                    </a:lnTo>
                    <a:lnTo>
                      <a:pt x="1415" y="4850"/>
                    </a:lnTo>
                    <a:lnTo>
                      <a:pt x="1416" y="4774"/>
                    </a:lnTo>
                    <a:lnTo>
                      <a:pt x="1419" y="4698"/>
                    </a:lnTo>
                    <a:lnTo>
                      <a:pt x="1421" y="4620"/>
                    </a:lnTo>
                    <a:lnTo>
                      <a:pt x="1423" y="4543"/>
                    </a:lnTo>
                    <a:lnTo>
                      <a:pt x="1425" y="4466"/>
                    </a:lnTo>
                    <a:lnTo>
                      <a:pt x="1428" y="4389"/>
                    </a:lnTo>
                    <a:lnTo>
                      <a:pt x="1430" y="4312"/>
                    </a:lnTo>
                    <a:lnTo>
                      <a:pt x="1433" y="4235"/>
                    </a:lnTo>
                    <a:lnTo>
                      <a:pt x="1436" y="4157"/>
                    </a:lnTo>
                    <a:lnTo>
                      <a:pt x="1437" y="4081"/>
                    </a:lnTo>
                    <a:lnTo>
                      <a:pt x="1439" y="4005"/>
                    </a:lnTo>
                    <a:lnTo>
                      <a:pt x="1440" y="3927"/>
                    </a:lnTo>
                    <a:lnTo>
                      <a:pt x="1439" y="3850"/>
                    </a:lnTo>
                    <a:lnTo>
                      <a:pt x="1439" y="3542"/>
                    </a:lnTo>
                    <a:lnTo>
                      <a:pt x="1440" y="3464"/>
                    </a:lnTo>
                    <a:lnTo>
                      <a:pt x="1441" y="3388"/>
                    </a:lnTo>
                    <a:lnTo>
                      <a:pt x="1444" y="3312"/>
                    </a:lnTo>
                    <a:lnTo>
                      <a:pt x="1447" y="3234"/>
                    </a:lnTo>
                    <a:lnTo>
                      <a:pt x="1451" y="3157"/>
                    </a:lnTo>
                    <a:lnTo>
                      <a:pt x="1457" y="3080"/>
                    </a:lnTo>
                    <a:lnTo>
                      <a:pt x="1462" y="3003"/>
                    </a:lnTo>
                    <a:lnTo>
                      <a:pt x="1469" y="2925"/>
                    </a:lnTo>
                    <a:lnTo>
                      <a:pt x="1473" y="2849"/>
                    </a:lnTo>
                    <a:lnTo>
                      <a:pt x="1478" y="2773"/>
                    </a:lnTo>
                    <a:lnTo>
                      <a:pt x="1475" y="2695"/>
                    </a:lnTo>
                    <a:lnTo>
                      <a:pt x="1466" y="2618"/>
                    </a:lnTo>
                    <a:lnTo>
                      <a:pt x="1450" y="2541"/>
                    </a:lnTo>
                    <a:lnTo>
                      <a:pt x="1429" y="2464"/>
                    </a:lnTo>
                    <a:lnTo>
                      <a:pt x="1405" y="2387"/>
                    </a:lnTo>
                    <a:lnTo>
                      <a:pt x="1382" y="2310"/>
                    </a:lnTo>
                    <a:lnTo>
                      <a:pt x="1362" y="2232"/>
                    </a:lnTo>
                    <a:lnTo>
                      <a:pt x="1347" y="2156"/>
                    </a:lnTo>
                    <a:lnTo>
                      <a:pt x="1337" y="2078"/>
                    </a:lnTo>
                    <a:lnTo>
                      <a:pt x="1333" y="2002"/>
                    </a:lnTo>
                    <a:lnTo>
                      <a:pt x="1334" y="1925"/>
                    </a:lnTo>
                    <a:lnTo>
                      <a:pt x="1340" y="1848"/>
                    </a:lnTo>
                    <a:lnTo>
                      <a:pt x="1350" y="1771"/>
                    </a:lnTo>
                    <a:lnTo>
                      <a:pt x="1362" y="1693"/>
                    </a:lnTo>
                    <a:lnTo>
                      <a:pt x="1378" y="1617"/>
                    </a:lnTo>
                    <a:lnTo>
                      <a:pt x="1389" y="1539"/>
                    </a:lnTo>
                    <a:lnTo>
                      <a:pt x="1400" y="1463"/>
                    </a:lnTo>
                    <a:lnTo>
                      <a:pt x="1407" y="1385"/>
                    </a:lnTo>
                    <a:lnTo>
                      <a:pt x="1415" y="1309"/>
                    </a:lnTo>
                    <a:lnTo>
                      <a:pt x="1426" y="1232"/>
                    </a:lnTo>
                    <a:lnTo>
                      <a:pt x="1440" y="1155"/>
                    </a:lnTo>
                    <a:lnTo>
                      <a:pt x="1457" y="1078"/>
                    </a:lnTo>
                    <a:lnTo>
                      <a:pt x="1472" y="1000"/>
                    </a:lnTo>
                    <a:lnTo>
                      <a:pt x="1483" y="924"/>
                    </a:lnTo>
                    <a:lnTo>
                      <a:pt x="1487" y="846"/>
                    </a:lnTo>
                    <a:lnTo>
                      <a:pt x="1482" y="770"/>
                    </a:lnTo>
                    <a:lnTo>
                      <a:pt x="1472" y="692"/>
                    </a:lnTo>
                    <a:lnTo>
                      <a:pt x="1458" y="616"/>
                    </a:lnTo>
                    <a:lnTo>
                      <a:pt x="1443" y="539"/>
                    </a:lnTo>
                    <a:lnTo>
                      <a:pt x="1429" y="462"/>
                    </a:lnTo>
                    <a:lnTo>
                      <a:pt x="1418" y="385"/>
                    </a:lnTo>
                    <a:lnTo>
                      <a:pt x="1408" y="307"/>
                    </a:lnTo>
                    <a:lnTo>
                      <a:pt x="1397" y="231"/>
                    </a:lnTo>
                    <a:lnTo>
                      <a:pt x="1373" y="153"/>
                    </a:lnTo>
                    <a:lnTo>
                      <a:pt x="1036" y="77"/>
                    </a:lnTo>
                    <a:lnTo>
                      <a:pt x="715" y="0"/>
                    </a:lnTo>
                  </a:path>
                </a:pathLst>
              </a:custGeom>
              <a:noFill/>
              <a:ln w="15875" cap="flat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0" name="Freeform 97">
                <a:extLst>
                  <a:ext uri="{FF2B5EF4-FFF2-40B4-BE49-F238E27FC236}">
                    <a16:creationId xmlns:a16="http://schemas.microsoft.com/office/drawing/2014/main" id="{122CD4EB-A30B-46E9-9376-E20DDAC29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" y="958"/>
                <a:ext cx="447" cy="2291"/>
              </a:xfrm>
              <a:custGeom>
                <a:avLst/>
                <a:gdLst>
                  <a:gd name="T0" fmla="*/ 528 w 1487"/>
                  <a:gd name="T1" fmla="*/ 7546 h 7623"/>
                  <a:gd name="T2" fmla="*/ 1291 w 1487"/>
                  <a:gd name="T3" fmla="*/ 7392 h 7623"/>
                  <a:gd name="T4" fmla="*/ 1347 w 1487"/>
                  <a:gd name="T5" fmla="*/ 7238 h 7623"/>
                  <a:gd name="T6" fmla="*/ 1340 w 1487"/>
                  <a:gd name="T7" fmla="*/ 7084 h 7623"/>
                  <a:gd name="T8" fmla="*/ 1315 w 1487"/>
                  <a:gd name="T9" fmla="*/ 6931 h 7623"/>
                  <a:gd name="T10" fmla="*/ 1268 w 1487"/>
                  <a:gd name="T11" fmla="*/ 6777 h 7623"/>
                  <a:gd name="T12" fmla="*/ 1197 w 1487"/>
                  <a:gd name="T13" fmla="*/ 6623 h 7623"/>
                  <a:gd name="T14" fmla="*/ 1183 w 1487"/>
                  <a:gd name="T15" fmla="*/ 6468 h 7623"/>
                  <a:gd name="T16" fmla="*/ 1269 w 1487"/>
                  <a:gd name="T17" fmla="*/ 6314 h 7623"/>
                  <a:gd name="T18" fmla="*/ 1373 w 1487"/>
                  <a:gd name="T19" fmla="*/ 6160 h 7623"/>
                  <a:gd name="T20" fmla="*/ 1414 w 1487"/>
                  <a:gd name="T21" fmla="*/ 6006 h 7623"/>
                  <a:gd name="T22" fmla="*/ 1414 w 1487"/>
                  <a:gd name="T23" fmla="*/ 5852 h 7623"/>
                  <a:gd name="T24" fmla="*/ 1407 w 1487"/>
                  <a:gd name="T25" fmla="*/ 5698 h 7623"/>
                  <a:gd name="T26" fmla="*/ 1405 w 1487"/>
                  <a:gd name="T27" fmla="*/ 5237 h 7623"/>
                  <a:gd name="T28" fmla="*/ 1408 w 1487"/>
                  <a:gd name="T29" fmla="*/ 5082 h 7623"/>
                  <a:gd name="T30" fmla="*/ 1412 w 1487"/>
                  <a:gd name="T31" fmla="*/ 4928 h 7623"/>
                  <a:gd name="T32" fmla="*/ 1416 w 1487"/>
                  <a:gd name="T33" fmla="*/ 4774 h 7623"/>
                  <a:gd name="T34" fmla="*/ 1421 w 1487"/>
                  <a:gd name="T35" fmla="*/ 4620 h 7623"/>
                  <a:gd name="T36" fmla="*/ 1425 w 1487"/>
                  <a:gd name="T37" fmla="*/ 4466 h 7623"/>
                  <a:gd name="T38" fmla="*/ 1430 w 1487"/>
                  <a:gd name="T39" fmla="*/ 4312 h 7623"/>
                  <a:gd name="T40" fmla="*/ 1436 w 1487"/>
                  <a:gd name="T41" fmla="*/ 4157 h 7623"/>
                  <a:gd name="T42" fmla="*/ 1439 w 1487"/>
                  <a:gd name="T43" fmla="*/ 4005 h 7623"/>
                  <a:gd name="T44" fmla="*/ 1439 w 1487"/>
                  <a:gd name="T45" fmla="*/ 3850 h 7623"/>
                  <a:gd name="T46" fmla="*/ 1440 w 1487"/>
                  <a:gd name="T47" fmla="*/ 3464 h 7623"/>
                  <a:gd name="T48" fmla="*/ 1444 w 1487"/>
                  <a:gd name="T49" fmla="*/ 3312 h 7623"/>
                  <a:gd name="T50" fmla="*/ 1451 w 1487"/>
                  <a:gd name="T51" fmla="*/ 3157 h 7623"/>
                  <a:gd name="T52" fmla="*/ 1462 w 1487"/>
                  <a:gd name="T53" fmla="*/ 3003 h 7623"/>
                  <a:gd name="T54" fmla="*/ 1473 w 1487"/>
                  <a:gd name="T55" fmla="*/ 2849 h 7623"/>
                  <a:gd name="T56" fmla="*/ 1475 w 1487"/>
                  <a:gd name="T57" fmla="*/ 2695 h 7623"/>
                  <a:gd name="T58" fmla="*/ 1450 w 1487"/>
                  <a:gd name="T59" fmla="*/ 2541 h 7623"/>
                  <a:gd name="T60" fmla="*/ 1405 w 1487"/>
                  <a:gd name="T61" fmla="*/ 2387 h 7623"/>
                  <a:gd name="T62" fmla="*/ 1362 w 1487"/>
                  <a:gd name="T63" fmla="*/ 2232 h 7623"/>
                  <a:gd name="T64" fmla="*/ 1337 w 1487"/>
                  <a:gd name="T65" fmla="*/ 2078 h 7623"/>
                  <a:gd name="T66" fmla="*/ 1333 w 1487"/>
                  <a:gd name="T67" fmla="*/ 1925 h 7623"/>
                  <a:gd name="T68" fmla="*/ 1350 w 1487"/>
                  <a:gd name="T69" fmla="*/ 1771 h 7623"/>
                  <a:gd name="T70" fmla="*/ 1378 w 1487"/>
                  <a:gd name="T71" fmla="*/ 1617 h 7623"/>
                  <a:gd name="T72" fmla="*/ 1400 w 1487"/>
                  <a:gd name="T73" fmla="*/ 1463 h 7623"/>
                  <a:gd name="T74" fmla="*/ 1415 w 1487"/>
                  <a:gd name="T75" fmla="*/ 1309 h 7623"/>
                  <a:gd name="T76" fmla="*/ 1440 w 1487"/>
                  <a:gd name="T77" fmla="*/ 1155 h 7623"/>
                  <a:gd name="T78" fmla="*/ 1472 w 1487"/>
                  <a:gd name="T79" fmla="*/ 1000 h 7623"/>
                  <a:gd name="T80" fmla="*/ 1487 w 1487"/>
                  <a:gd name="T81" fmla="*/ 846 h 7623"/>
                  <a:gd name="T82" fmla="*/ 1472 w 1487"/>
                  <a:gd name="T83" fmla="*/ 692 h 7623"/>
                  <a:gd name="T84" fmla="*/ 1443 w 1487"/>
                  <a:gd name="T85" fmla="*/ 539 h 7623"/>
                  <a:gd name="T86" fmla="*/ 1418 w 1487"/>
                  <a:gd name="T87" fmla="*/ 385 h 7623"/>
                  <a:gd name="T88" fmla="*/ 1397 w 1487"/>
                  <a:gd name="T89" fmla="*/ 231 h 7623"/>
                  <a:gd name="T90" fmla="*/ 1036 w 1487"/>
                  <a:gd name="T91" fmla="*/ 77 h 7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87" h="7623">
                    <a:moveTo>
                      <a:pt x="0" y="7623"/>
                    </a:moveTo>
                    <a:lnTo>
                      <a:pt x="528" y="7546"/>
                    </a:lnTo>
                    <a:lnTo>
                      <a:pt x="1153" y="7470"/>
                    </a:lnTo>
                    <a:lnTo>
                      <a:pt x="1291" y="7392"/>
                    </a:lnTo>
                    <a:lnTo>
                      <a:pt x="1340" y="7316"/>
                    </a:lnTo>
                    <a:lnTo>
                      <a:pt x="1347" y="7238"/>
                    </a:lnTo>
                    <a:lnTo>
                      <a:pt x="1346" y="7162"/>
                    </a:lnTo>
                    <a:lnTo>
                      <a:pt x="1340" y="7084"/>
                    </a:lnTo>
                    <a:lnTo>
                      <a:pt x="1330" y="7007"/>
                    </a:lnTo>
                    <a:lnTo>
                      <a:pt x="1315" y="6931"/>
                    </a:lnTo>
                    <a:lnTo>
                      <a:pt x="1294" y="6853"/>
                    </a:lnTo>
                    <a:lnTo>
                      <a:pt x="1268" y="6777"/>
                    </a:lnTo>
                    <a:lnTo>
                      <a:pt x="1234" y="6699"/>
                    </a:lnTo>
                    <a:lnTo>
                      <a:pt x="1197" y="6623"/>
                    </a:lnTo>
                    <a:lnTo>
                      <a:pt x="1179" y="6545"/>
                    </a:lnTo>
                    <a:lnTo>
                      <a:pt x="1183" y="6468"/>
                    </a:lnTo>
                    <a:lnTo>
                      <a:pt x="1214" y="6391"/>
                    </a:lnTo>
                    <a:lnTo>
                      <a:pt x="1269" y="6314"/>
                    </a:lnTo>
                    <a:lnTo>
                      <a:pt x="1323" y="6238"/>
                    </a:lnTo>
                    <a:lnTo>
                      <a:pt x="1373" y="6160"/>
                    </a:lnTo>
                    <a:lnTo>
                      <a:pt x="1403" y="6084"/>
                    </a:lnTo>
                    <a:lnTo>
                      <a:pt x="1414" y="6006"/>
                    </a:lnTo>
                    <a:lnTo>
                      <a:pt x="1416" y="5930"/>
                    </a:lnTo>
                    <a:lnTo>
                      <a:pt x="1414" y="5852"/>
                    </a:lnTo>
                    <a:lnTo>
                      <a:pt x="1409" y="5775"/>
                    </a:lnTo>
                    <a:lnTo>
                      <a:pt x="1407" y="5698"/>
                    </a:lnTo>
                    <a:lnTo>
                      <a:pt x="1407" y="5313"/>
                    </a:lnTo>
                    <a:lnTo>
                      <a:pt x="1405" y="5237"/>
                    </a:lnTo>
                    <a:lnTo>
                      <a:pt x="1407" y="5159"/>
                    </a:lnTo>
                    <a:lnTo>
                      <a:pt x="1408" y="5082"/>
                    </a:lnTo>
                    <a:lnTo>
                      <a:pt x="1409" y="5005"/>
                    </a:lnTo>
                    <a:lnTo>
                      <a:pt x="1412" y="4928"/>
                    </a:lnTo>
                    <a:lnTo>
                      <a:pt x="1415" y="4852"/>
                    </a:lnTo>
                    <a:lnTo>
                      <a:pt x="1416" y="4774"/>
                    </a:lnTo>
                    <a:lnTo>
                      <a:pt x="1419" y="4698"/>
                    </a:lnTo>
                    <a:lnTo>
                      <a:pt x="1421" y="4620"/>
                    </a:lnTo>
                    <a:lnTo>
                      <a:pt x="1423" y="4543"/>
                    </a:lnTo>
                    <a:lnTo>
                      <a:pt x="1425" y="4466"/>
                    </a:lnTo>
                    <a:lnTo>
                      <a:pt x="1428" y="4389"/>
                    </a:lnTo>
                    <a:lnTo>
                      <a:pt x="1430" y="4312"/>
                    </a:lnTo>
                    <a:lnTo>
                      <a:pt x="1433" y="4235"/>
                    </a:lnTo>
                    <a:lnTo>
                      <a:pt x="1436" y="4157"/>
                    </a:lnTo>
                    <a:lnTo>
                      <a:pt x="1437" y="4081"/>
                    </a:lnTo>
                    <a:lnTo>
                      <a:pt x="1439" y="4005"/>
                    </a:lnTo>
                    <a:lnTo>
                      <a:pt x="1440" y="3927"/>
                    </a:lnTo>
                    <a:lnTo>
                      <a:pt x="1439" y="3850"/>
                    </a:lnTo>
                    <a:lnTo>
                      <a:pt x="1439" y="3542"/>
                    </a:lnTo>
                    <a:lnTo>
                      <a:pt x="1440" y="3464"/>
                    </a:lnTo>
                    <a:lnTo>
                      <a:pt x="1441" y="3388"/>
                    </a:lnTo>
                    <a:lnTo>
                      <a:pt x="1444" y="3312"/>
                    </a:lnTo>
                    <a:lnTo>
                      <a:pt x="1447" y="3234"/>
                    </a:lnTo>
                    <a:lnTo>
                      <a:pt x="1451" y="3157"/>
                    </a:lnTo>
                    <a:lnTo>
                      <a:pt x="1457" y="3080"/>
                    </a:lnTo>
                    <a:lnTo>
                      <a:pt x="1462" y="3003"/>
                    </a:lnTo>
                    <a:lnTo>
                      <a:pt x="1469" y="2925"/>
                    </a:lnTo>
                    <a:lnTo>
                      <a:pt x="1473" y="2849"/>
                    </a:lnTo>
                    <a:lnTo>
                      <a:pt x="1478" y="2773"/>
                    </a:lnTo>
                    <a:lnTo>
                      <a:pt x="1475" y="2695"/>
                    </a:lnTo>
                    <a:lnTo>
                      <a:pt x="1466" y="2618"/>
                    </a:lnTo>
                    <a:lnTo>
                      <a:pt x="1450" y="2541"/>
                    </a:lnTo>
                    <a:lnTo>
                      <a:pt x="1429" y="2464"/>
                    </a:lnTo>
                    <a:lnTo>
                      <a:pt x="1405" y="2387"/>
                    </a:lnTo>
                    <a:lnTo>
                      <a:pt x="1382" y="2310"/>
                    </a:lnTo>
                    <a:lnTo>
                      <a:pt x="1362" y="2232"/>
                    </a:lnTo>
                    <a:lnTo>
                      <a:pt x="1347" y="2156"/>
                    </a:lnTo>
                    <a:lnTo>
                      <a:pt x="1337" y="2078"/>
                    </a:lnTo>
                    <a:lnTo>
                      <a:pt x="1333" y="2002"/>
                    </a:lnTo>
                    <a:lnTo>
                      <a:pt x="1333" y="1925"/>
                    </a:lnTo>
                    <a:lnTo>
                      <a:pt x="1340" y="1848"/>
                    </a:lnTo>
                    <a:lnTo>
                      <a:pt x="1350" y="1771"/>
                    </a:lnTo>
                    <a:lnTo>
                      <a:pt x="1362" y="1693"/>
                    </a:lnTo>
                    <a:lnTo>
                      <a:pt x="1378" y="1617"/>
                    </a:lnTo>
                    <a:lnTo>
                      <a:pt x="1389" y="1539"/>
                    </a:lnTo>
                    <a:lnTo>
                      <a:pt x="1400" y="1463"/>
                    </a:lnTo>
                    <a:lnTo>
                      <a:pt x="1407" y="1385"/>
                    </a:lnTo>
                    <a:lnTo>
                      <a:pt x="1415" y="1309"/>
                    </a:lnTo>
                    <a:lnTo>
                      <a:pt x="1426" y="1232"/>
                    </a:lnTo>
                    <a:lnTo>
                      <a:pt x="1440" y="1155"/>
                    </a:lnTo>
                    <a:lnTo>
                      <a:pt x="1457" y="1078"/>
                    </a:lnTo>
                    <a:lnTo>
                      <a:pt x="1472" y="1000"/>
                    </a:lnTo>
                    <a:lnTo>
                      <a:pt x="1483" y="924"/>
                    </a:lnTo>
                    <a:lnTo>
                      <a:pt x="1487" y="846"/>
                    </a:lnTo>
                    <a:lnTo>
                      <a:pt x="1482" y="770"/>
                    </a:lnTo>
                    <a:lnTo>
                      <a:pt x="1472" y="692"/>
                    </a:lnTo>
                    <a:lnTo>
                      <a:pt x="1458" y="616"/>
                    </a:lnTo>
                    <a:lnTo>
                      <a:pt x="1443" y="539"/>
                    </a:lnTo>
                    <a:lnTo>
                      <a:pt x="1429" y="462"/>
                    </a:lnTo>
                    <a:lnTo>
                      <a:pt x="1418" y="385"/>
                    </a:lnTo>
                    <a:lnTo>
                      <a:pt x="1408" y="307"/>
                    </a:lnTo>
                    <a:lnTo>
                      <a:pt x="1397" y="231"/>
                    </a:lnTo>
                    <a:lnTo>
                      <a:pt x="1373" y="153"/>
                    </a:lnTo>
                    <a:lnTo>
                      <a:pt x="1036" y="77"/>
                    </a:lnTo>
                    <a:lnTo>
                      <a:pt x="716" y="0"/>
                    </a:lnTo>
                  </a:path>
                </a:pathLst>
              </a:custGeom>
              <a:noFill/>
              <a:ln w="15875" cap="flat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1" name="Freeform 98">
                <a:extLst>
                  <a:ext uri="{FF2B5EF4-FFF2-40B4-BE49-F238E27FC236}">
                    <a16:creationId xmlns:a16="http://schemas.microsoft.com/office/drawing/2014/main" id="{51E51CA8-71C3-4206-8502-5B1E87CDA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" y="958"/>
                <a:ext cx="443" cy="2291"/>
              </a:xfrm>
              <a:custGeom>
                <a:avLst/>
                <a:gdLst>
                  <a:gd name="T0" fmla="*/ 603 w 1475"/>
                  <a:gd name="T1" fmla="*/ 7546 h 7623"/>
                  <a:gd name="T2" fmla="*/ 1354 w 1475"/>
                  <a:gd name="T3" fmla="*/ 7392 h 7623"/>
                  <a:gd name="T4" fmla="*/ 1400 w 1475"/>
                  <a:gd name="T5" fmla="*/ 7238 h 7623"/>
                  <a:gd name="T6" fmla="*/ 1404 w 1475"/>
                  <a:gd name="T7" fmla="*/ 7084 h 7623"/>
                  <a:gd name="T8" fmla="*/ 1368 w 1475"/>
                  <a:gd name="T9" fmla="*/ 6930 h 7623"/>
                  <a:gd name="T10" fmla="*/ 1255 w 1475"/>
                  <a:gd name="T11" fmla="*/ 6777 h 7623"/>
                  <a:gd name="T12" fmla="*/ 1162 w 1475"/>
                  <a:gd name="T13" fmla="*/ 6623 h 7623"/>
                  <a:gd name="T14" fmla="*/ 1230 w 1475"/>
                  <a:gd name="T15" fmla="*/ 6468 h 7623"/>
                  <a:gd name="T16" fmla="*/ 1372 w 1475"/>
                  <a:gd name="T17" fmla="*/ 6314 h 7623"/>
                  <a:gd name="T18" fmla="*/ 1453 w 1475"/>
                  <a:gd name="T19" fmla="*/ 6160 h 7623"/>
                  <a:gd name="T20" fmla="*/ 1457 w 1475"/>
                  <a:gd name="T21" fmla="*/ 6006 h 7623"/>
                  <a:gd name="T22" fmla="*/ 1421 w 1475"/>
                  <a:gd name="T23" fmla="*/ 5852 h 7623"/>
                  <a:gd name="T24" fmla="*/ 1375 w 1475"/>
                  <a:gd name="T25" fmla="*/ 5698 h 7623"/>
                  <a:gd name="T26" fmla="*/ 1362 w 1475"/>
                  <a:gd name="T27" fmla="*/ 5543 h 7623"/>
                  <a:gd name="T28" fmla="*/ 1386 w 1475"/>
                  <a:gd name="T29" fmla="*/ 5391 h 7623"/>
                  <a:gd name="T30" fmla="*/ 1405 w 1475"/>
                  <a:gd name="T31" fmla="*/ 5237 h 7623"/>
                  <a:gd name="T32" fmla="*/ 1421 w 1475"/>
                  <a:gd name="T33" fmla="*/ 5082 h 7623"/>
                  <a:gd name="T34" fmla="*/ 1430 w 1475"/>
                  <a:gd name="T35" fmla="*/ 4928 h 7623"/>
                  <a:gd name="T36" fmla="*/ 1435 w 1475"/>
                  <a:gd name="T37" fmla="*/ 4774 h 7623"/>
                  <a:gd name="T38" fmla="*/ 1437 w 1475"/>
                  <a:gd name="T39" fmla="*/ 4620 h 7623"/>
                  <a:gd name="T40" fmla="*/ 1439 w 1475"/>
                  <a:gd name="T41" fmla="*/ 4389 h 7623"/>
                  <a:gd name="T42" fmla="*/ 1442 w 1475"/>
                  <a:gd name="T43" fmla="*/ 4235 h 7623"/>
                  <a:gd name="T44" fmla="*/ 1444 w 1475"/>
                  <a:gd name="T45" fmla="*/ 4081 h 7623"/>
                  <a:gd name="T46" fmla="*/ 1448 w 1475"/>
                  <a:gd name="T47" fmla="*/ 3927 h 7623"/>
                  <a:gd name="T48" fmla="*/ 1451 w 1475"/>
                  <a:gd name="T49" fmla="*/ 3773 h 7623"/>
                  <a:gd name="T50" fmla="*/ 1454 w 1475"/>
                  <a:gd name="T51" fmla="*/ 3618 h 7623"/>
                  <a:gd name="T52" fmla="*/ 1461 w 1475"/>
                  <a:gd name="T53" fmla="*/ 3464 h 7623"/>
                  <a:gd name="T54" fmla="*/ 1465 w 1475"/>
                  <a:gd name="T55" fmla="*/ 3312 h 7623"/>
                  <a:gd name="T56" fmla="*/ 1472 w 1475"/>
                  <a:gd name="T57" fmla="*/ 3157 h 7623"/>
                  <a:gd name="T58" fmla="*/ 1475 w 1475"/>
                  <a:gd name="T59" fmla="*/ 2849 h 7623"/>
                  <a:gd name="T60" fmla="*/ 1469 w 1475"/>
                  <a:gd name="T61" fmla="*/ 2695 h 7623"/>
                  <a:gd name="T62" fmla="*/ 1457 w 1475"/>
                  <a:gd name="T63" fmla="*/ 2541 h 7623"/>
                  <a:gd name="T64" fmla="*/ 1437 w 1475"/>
                  <a:gd name="T65" fmla="*/ 2387 h 7623"/>
                  <a:gd name="T66" fmla="*/ 1417 w 1475"/>
                  <a:gd name="T67" fmla="*/ 2232 h 7623"/>
                  <a:gd name="T68" fmla="*/ 1396 w 1475"/>
                  <a:gd name="T69" fmla="*/ 2080 h 7623"/>
                  <a:gd name="T70" fmla="*/ 1376 w 1475"/>
                  <a:gd name="T71" fmla="*/ 1925 h 7623"/>
                  <a:gd name="T72" fmla="*/ 1354 w 1475"/>
                  <a:gd name="T73" fmla="*/ 1771 h 7623"/>
                  <a:gd name="T74" fmla="*/ 1339 w 1475"/>
                  <a:gd name="T75" fmla="*/ 1617 h 7623"/>
                  <a:gd name="T76" fmla="*/ 1346 w 1475"/>
                  <a:gd name="T77" fmla="*/ 1463 h 7623"/>
                  <a:gd name="T78" fmla="*/ 1375 w 1475"/>
                  <a:gd name="T79" fmla="*/ 1309 h 7623"/>
                  <a:gd name="T80" fmla="*/ 1398 w 1475"/>
                  <a:gd name="T81" fmla="*/ 1155 h 7623"/>
                  <a:gd name="T82" fmla="*/ 1405 w 1475"/>
                  <a:gd name="T83" fmla="*/ 1000 h 7623"/>
                  <a:gd name="T84" fmla="*/ 1410 w 1475"/>
                  <a:gd name="T85" fmla="*/ 846 h 7623"/>
                  <a:gd name="T86" fmla="*/ 1415 w 1475"/>
                  <a:gd name="T87" fmla="*/ 692 h 7623"/>
                  <a:gd name="T88" fmla="*/ 1408 w 1475"/>
                  <a:gd name="T89" fmla="*/ 539 h 7623"/>
                  <a:gd name="T90" fmla="*/ 1403 w 1475"/>
                  <a:gd name="T91" fmla="*/ 385 h 7623"/>
                  <a:gd name="T92" fmla="*/ 1382 w 1475"/>
                  <a:gd name="T93" fmla="*/ 231 h 7623"/>
                  <a:gd name="T94" fmla="*/ 839 w 1475"/>
                  <a:gd name="T95" fmla="*/ 77 h 7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75" h="7623">
                    <a:moveTo>
                      <a:pt x="0" y="7623"/>
                    </a:moveTo>
                    <a:lnTo>
                      <a:pt x="603" y="7546"/>
                    </a:lnTo>
                    <a:lnTo>
                      <a:pt x="1268" y="7470"/>
                    </a:lnTo>
                    <a:lnTo>
                      <a:pt x="1354" y="7392"/>
                    </a:lnTo>
                    <a:lnTo>
                      <a:pt x="1387" y="7316"/>
                    </a:lnTo>
                    <a:lnTo>
                      <a:pt x="1400" y="7238"/>
                    </a:lnTo>
                    <a:lnTo>
                      <a:pt x="1404" y="7162"/>
                    </a:lnTo>
                    <a:lnTo>
                      <a:pt x="1404" y="7084"/>
                    </a:lnTo>
                    <a:lnTo>
                      <a:pt x="1394" y="7007"/>
                    </a:lnTo>
                    <a:lnTo>
                      <a:pt x="1368" y="6930"/>
                    </a:lnTo>
                    <a:lnTo>
                      <a:pt x="1319" y="6853"/>
                    </a:lnTo>
                    <a:lnTo>
                      <a:pt x="1255" y="6777"/>
                    </a:lnTo>
                    <a:lnTo>
                      <a:pt x="1196" y="6699"/>
                    </a:lnTo>
                    <a:lnTo>
                      <a:pt x="1162" y="6623"/>
                    </a:lnTo>
                    <a:lnTo>
                      <a:pt x="1176" y="6545"/>
                    </a:lnTo>
                    <a:lnTo>
                      <a:pt x="1230" y="6468"/>
                    </a:lnTo>
                    <a:lnTo>
                      <a:pt x="1303" y="6391"/>
                    </a:lnTo>
                    <a:lnTo>
                      <a:pt x="1372" y="6314"/>
                    </a:lnTo>
                    <a:lnTo>
                      <a:pt x="1423" y="6238"/>
                    </a:lnTo>
                    <a:lnTo>
                      <a:pt x="1453" y="6160"/>
                    </a:lnTo>
                    <a:lnTo>
                      <a:pt x="1462" y="6084"/>
                    </a:lnTo>
                    <a:lnTo>
                      <a:pt x="1457" y="6006"/>
                    </a:lnTo>
                    <a:lnTo>
                      <a:pt x="1442" y="5930"/>
                    </a:lnTo>
                    <a:lnTo>
                      <a:pt x="1421" y="5852"/>
                    </a:lnTo>
                    <a:lnTo>
                      <a:pt x="1396" y="5775"/>
                    </a:lnTo>
                    <a:lnTo>
                      <a:pt x="1375" y="5698"/>
                    </a:lnTo>
                    <a:lnTo>
                      <a:pt x="1362" y="5621"/>
                    </a:lnTo>
                    <a:lnTo>
                      <a:pt x="1362" y="5543"/>
                    </a:lnTo>
                    <a:lnTo>
                      <a:pt x="1375" y="5467"/>
                    </a:lnTo>
                    <a:lnTo>
                      <a:pt x="1386" y="5391"/>
                    </a:lnTo>
                    <a:lnTo>
                      <a:pt x="1397" y="5313"/>
                    </a:lnTo>
                    <a:lnTo>
                      <a:pt x="1405" y="5237"/>
                    </a:lnTo>
                    <a:lnTo>
                      <a:pt x="1414" y="5159"/>
                    </a:lnTo>
                    <a:lnTo>
                      <a:pt x="1421" y="5082"/>
                    </a:lnTo>
                    <a:lnTo>
                      <a:pt x="1426" y="5005"/>
                    </a:lnTo>
                    <a:lnTo>
                      <a:pt x="1430" y="4928"/>
                    </a:lnTo>
                    <a:lnTo>
                      <a:pt x="1433" y="4850"/>
                    </a:lnTo>
                    <a:lnTo>
                      <a:pt x="1435" y="4774"/>
                    </a:lnTo>
                    <a:lnTo>
                      <a:pt x="1436" y="4698"/>
                    </a:lnTo>
                    <a:lnTo>
                      <a:pt x="1437" y="4620"/>
                    </a:lnTo>
                    <a:lnTo>
                      <a:pt x="1437" y="4466"/>
                    </a:lnTo>
                    <a:lnTo>
                      <a:pt x="1439" y="4389"/>
                    </a:lnTo>
                    <a:lnTo>
                      <a:pt x="1440" y="4312"/>
                    </a:lnTo>
                    <a:lnTo>
                      <a:pt x="1442" y="4235"/>
                    </a:lnTo>
                    <a:lnTo>
                      <a:pt x="1443" y="4157"/>
                    </a:lnTo>
                    <a:lnTo>
                      <a:pt x="1444" y="4081"/>
                    </a:lnTo>
                    <a:lnTo>
                      <a:pt x="1447" y="4005"/>
                    </a:lnTo>
                    <a:lnTo>
                      <a:pt x="1448" y="3927"/>
                    </a:lnTo>
                    <a:lnTo>
                      <a:pt x="1450" y="3850"/>
                    </a:lnTo>
                    <a:lnTo>
                      <a:pt x="1451" y="3773"/>
                    </a:lnTo>
                    <a:lnTo>
                      <a:pt x="1453" y="3696"/>
                    </a:lnTo>
                    <a:lnTo>
                      <a:pt x="1454" y="3618"/>
                    </a:lnTo>
                    <a:lnTo>
                      <a:pt x="1457" y="3542"/>
                    </a:lnTo>
                    <a:lnTo>
                      <a:pt x="1461" y="3464"/>
                    </a:lnTo>
                    <a:lnTo>
                      <a:pt x="1462" y="3388"/>
                    </a:lnTo>
                    <a:lnTo>
                      <a:pt x="1465" y="3312"/>
                    </a:lnTo>
                    <a:lnTo>
                      <a:pt x="1469" y="3234"/>
                    </a:lnTo>
                    <a:lnTo>
                      <a:pt x="1472" y="3157"/>
                    </a:lnTo>
                    <a:lnTo>
                      <a:pt x="1475" y="3080"/>
                    </a:lnTo>
                    <a:lnTo>
                      <a:pt x="1475" y="2849"/>
                    </a:lnTo>
                    <a:lnTo>
                      <a:pt x="1473" y="2771"/>
                    </a:lnTo>
                    <a:lnTo>
                      <a:pt x="1469" y="2695"/>
                    </a:lnTo>
                    <a:lnTo>
                      <a:pt x="1464" y="2618"/>
                    </a:lnTo>
                    <a:lnTo>
                      <a:pt x="1457" y="2541"/>
                    </a:lnTo>
                    <a:lnTo>
                      <a:pt x="1447" y="2464"/>
                    </a:lnTo>
                    <a:lnTo>
                      <a:pt x="1437" y="2387"/>
                    </a:lnTo>
                    <a:lnTo>
                      <a:pt x="1428" y="2310"/>
                    </a:lnTo>
                    <a:lnTo>
                      <a:pt x="1417" y="2232"/>
                    </a:lnTo>
                    <a:lnTo>
                      <a:pt x="1405" y="2156"/>
                    </a:lnTo>
                    <a:lnTo>
                      <a:pt x="1396" y="2080"/>
                    </a:lnTo>
                    <a:lnTo>
                      <a:pt x="1386" y="2002"/>
                    </a:lnTo>
                    <a:lnTo>
                      <a:pt x="1376" y="1925"/>
                    </a:lnTo>
                    <a:lnTo>
                      <a:pt x="1365" y="1848"/>
                    </a:lnTo>
                    <a:lnTo>
                      <a:pt x="1354" y="1771"/>
                    </a:lnTo>
                    <a:lnTo>
                      <a:pt x="1346" y="1693"/>
                    </a:lnTo>
                    <a:lnTo>
                      <a:pt x="1339" y="1617"/>
                    </a:lnTo>
                    <a:lnTo>
                      <a:pt x="1337" y="1539"/>
                    </a:lnTo>
                    <a:lnTo>
                      <a:pt x="1346" y="1463"/>
                    </a:lnTo>
                    <a:lnTo>
                      <a:pt x="1360" y="1385"/>
                    </a:lnTo>
                    <a:lnTo>
                      <a:pt x="1375" y="1309"/>
                    </a:lnTo>
                    <a:lnTo>
                      <a:pt x="1389" y="1232"/>
                    </a:lnTo>
                    <a:lnTo>
                      <a:pt x="1398" y="1155"/>
                    </a:lnTo>
                    <a:lnTo>
                      <a:pt x="1403" y="1078"/>
                    </a:lnTo>
                    <a:lnTo>
                      <a:pt x="1405" y="1000"/>
                    </a:lnTo>
                    <a:lnTo>
                      <a:pt x="1407" y="924"/>
                    </a:lnTo>
                    <a:lnTo>
                      <a:pt x="1410" y="846"/>
                    </a:lnTo>
                    <a:lnTo>
                      <a:pt x="1414" y="770"/>
                    </a:lnTo>
                    <a:lnTo>
                      <a:pt x="1415" y="692"/>
                    </a:lnTo>
                    <a:lnTo>
                      <a:pt x="1414" y="616"/>
                    </a:lnTo>
                    <a:lnTo>
                      <a:pt x="1408" y="539"/>
                    </a:lnTo>
                    <a:lnTo>
                      <a:pt x="1404" y="462"/>
                    </a:lnTo>
                    <a:lnTo>
                      <a:pt x="1403" y="385"/>
                    </a:lnTo>
                    <a:lnTo>
                      <a:pt x="1398" y="307"/>
                    </a:lnTo>
                    <a:lnTo>
                      <a:pt x="1382" y="231"/>
                    </a:lnTo>
                    <a:lnTo>
                      <a:pt x="1318" y="153"/>
                    </a:lnTo>
                    <a:lnTo>
                      <a:pt x="839" y="77"/>
                    </a:lnTo>
                    <a:lnTo>
                      <a:pt x="408" y="0"/>
                    </a:lnTo>
                  </a:path>
                </a:pathLst>
              </a:custGeom>
              <a:noFill/>
              <a:ln w="1587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2" name="Freeform 99">
                <a:extLst>
                  <a:ext uri="{FF2B5EF4-FFF2-40B4-BE49-F238E27FC236}">
                    <a16:creationId xmlns:a16="http://schemas.microsoft.com/office/drawing/2014/main" id="{ACA73AA6-D30C-4F06-8C10-BE9E4BB74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1011"/>
                <a:ext cx="55" cy="2195"/>
              </a:xfrm>
              <a:custGeom>
                <a:avLst/>
                <a:gdLst>
                  <a:gd name="T0" fmla="*/ 143 w 185"/>
                  <a:gd name="T1" fmla="*/ 7301 h 7301"/>
                  <a:gd name="T2" fmla="*/ 163 w 185"/>
                  <a:gd name="T3" fmla="*/ 7262 h 7301"/>
                  <a:gd name="T4" fmla="*/ 178 w 185"/>
                  <a:gd name="T5" fmla="*/ 7141 h 7301"/>
                  <a:gd name="T6" fmla="*/ 149 w 185"/>
                  <a:gd name="T7" fmla="*/ 7101 h 7301"/>
                  <a:gd name="T8" fmla="*/ 124 w 185"/>
                  <a:gd name="T9" fmla="*/ 6980 h 7301"/>
                  <a:gd name="T10" fmla="*/ 109 w 185"/>
                  <a:gd name="T11" fmla="*/ 6921 h 7301"/>
                  <a:gd name="T12" fmla="*/ 85 w 185"/>
                  <a:gd name="T13" fmla="*/ 6840 h 7301"/>
                  <a:gd name="T14" fmla="*/ 45 w 185"/>
                  <a:gd name="T15" fmla="*/ 6739 h 7301"/>
                  <a:gd name="T16" fmla="*/ 0 w 185"/>
                  <a:gd name="T17" fmla="*/ 6558 h 7301"/>
                  <a:gd name="T18" fmla="*/ 145 w 185"/>
                  <a:gd name="T19" fmla="*/ 6279 h 7301"/>
                  <a:gd name="T20" fmla="*/ 174 w 185"/>
                  <a:gd name="T21" fmla="*/ 5998 h 7301"/>
                  <a:gd name="T22" fmla="*/ 174 w 185"/>
                  <a:gd name="T23" fmla="*/ 5737 h 7301"/>
                  <a:gd name="T24" fmla="*/ 179 w 185"/>
                  <a:gd name="T25" fmla="*/ 5396 h 7301"/>
                  <a:gd name="T26" fmla="*/ 174 w 185"/>
                  <a:gd name="T27" fmla="*/ 4996 h 7301"/>
                  <a:gd name="T28" fmla="*/ 185 w 185"/>
                  <a:gd name="T29" fmla="*/ 4573 h 7301"/>
                  <a:gd name="T30" fmla="*/ 179 w 185"/>
                  <a:gd name="T31" fmla="*/ 4153 h 7301"/>
                  <a:gd name="T32" fmla="*/ 175 w 185"/>
                  <a:gd name="T33" fmla="*/ 3771 h 7301"/>
                  <a:gd name="T34" fmla="*/ 181 w 185"/>
                  <a:gd name="T35" fmla="*/ 3511 h 7301"/>
                  <a:gd name="T36" fmla="*/ 166 w 185"/>
                  <a:gd name="T37" fmla="*/ 3150 h 7301"/>
                  <a:gd name="T38" fmla="*/ 156 w 185"/>
                  <a:gd name="T39" fmla="*/ 2768 h 7301"/>
                  <a:gd name="T40" fmla="*/ 156 w 185"/>
                  <a:gd name="T41" fmla="*/ 2326 h 7301"/>
                  <a:gd name="T42" fmla="*/ 147 w 185"/>
                  <a:gd name="T43" fmla="*/ 1925 h 7301"/>
                  <a:gd name="T44" fmla="*/ 122 w 185"/>
                  <a:gd name="T45" fmla="*/ 1604 h 7301"/>
                  <a:gd name="T46" fmla="*/ 107 w 185"/>
                  <a:gd name="T47" fmla="*/ 1283 h 7301"/>
                  <a:gd name="T48" fmla="*/ 84 w 185"/>
                  <a:gd name="T49" fmla="*/ 1001 h 7301"/>
                  <a:gd name="T50" fmla="*/ 109 w 185"/>
                  <a:gd name="T51" fmla="*/ 721 h 7301"/>
                  <a:gd name="T52" fmla="*/ 128 w 185"/>
                  <a:gd name="T53" fmla="*/ 521 h 7301"/>
                  <a:gd name="T54" fmla="*/ 163 w 185"/>
                  <a:gd name="T55" fmla="*/ 461 h 7301"/>
                  <a:gd name="T56" fmla="*/ 147 w 185"/>
                  <a:gd name="T57" fmla="*/ 340 h 7301"/>
                  <a:gd name="T58" fmla="*/ 138 w 185"/>
                  <a:gd name="T59" fmla="*/ 240 h 7301"/>
                  <a:gd name="T60" fmla="*/ 143 w 185"/>
                  <a:gd name="T61" fmla="*/ 180 h 7301"/>
                  <a:gd name="T62" fmla="*/ 168 w 185"/>
                  <a:gd name="T63" fmla="*/ 119 h 7301"/>
                  <a:gd name="T64" fmla="*/ 157 w 185"/>
                  <a:gd name="T65" fmla="*/ 60 h 7301"/>
                  <a:gd name="T66" fmla="*/ 138 w 185"/>
                  <a:gd name="T67" fmla="*/ 0 h 7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5" h="7301">
                    <a:moveTo>
                      <a:pt x="143" y="7301"/>
                    </a:moveTo>
                    <a:lnTo>
                      <a:pt x="163" y="7262"/>
                    </a:lnTo>
                    <a:lnTo>
                      <a:pt x="178" y="7141"/>
                    </a:lnTo>
                    <a:lnTo>
                      <a:pt x="149" y="7101"/>
                    </a:lnTo>
                    <a:lnTo>
                      <a:pt x="124" y="6980"/>
                    </a:lnTo>
                    <a:lnTo>
                      <a:pt x="109" y="6921"/>
                    </a:lnTo>
                    <a:lnTo>
                      <a:pt x="85" y="6840"/>
                    </a:lnTo>
                    <a:lnTo>
                      <a:pt x="45" y="6739"/>
                    </a:lnTo>
                    <a:lnTo>
                      <a:pt x="0" y="6558"/>
                    </a:lnTo>
                    <a:lnTo>
                      <a:pt x="145" y="6279"/>
                    </a:lnTo>
                    <a:lnTo>
                      <a:pt x="174" y="5998"/>
                    </a:lnTo>
                    <a:lnTo>
                      <a:pt x="174" y="5737"/>
                    </a:lnTo>
                    <a:lnTo>
                      <a:pt x="179" y="5396"/>
                    </a:lnTo>
                    <a:lnTo>
                      <a:pt x="174" y="4996"/>
                    </a:lnTo>
                    <a:lnTo>
                      <a:pt x="185" y="4573"/>
                    </a:lnTo>
                    <a:lnTo>
                      <a:pt x="179" y="4153"/>
                    </a:lnTo>
                    <a:lnTo>
                      <a:pt x="175" y="3771"/>
                    </a:lnTo>
                    <a:lnTo>
                      <a:pt x="181" y="3511"/>
                    </a:lnTo>
                    <a:lnTo>
                      <a:pt x="166" y="3150"/>
                    </a:lnTo>
                    <a:lnTo>
                      <a:pt x="156" y="2768"/>
                    </a:lnTo>
                    <a:lnTo>
                      <a:pt x="156" y="2326"/>
                    </a:lnTo>
                    <a:lnTo>
                      <a:pt x="147" y="1925"/>
                    </a:lnTo>
                    <a:lnTo>
                      <a:pt x="122" y="1604"/>
                    </a:lnTo>
                    <a:lnTo>
                      <a:pt x="107" y="1283"/>
                    </a:lnTo>
                    <a:lnTo>
                      <a:pt x="84" y="1001"/>
                    </a:lnTo>
                    <a:lnTo>
                      <a:pt x="109" y="721"/>
                    </a:lnTo>
                    <a:lnTo>
                      <a:pt x="128" y="521"/>
                    </a:lnTo>
                    <a:lnTo>
                      <a:pt x="163" y="461"/>
                    </a:lnTo>
                    <a:lnTo>
                      <a:pt x="147" y="340"/>
                    </a:lnTo>
                    <a:lnTo>
                      <a:pt x="138" y="240"/>
                    </a:lnTo>
                    <a:lnTo>
                      <a:pt x="143" y="180"/>
                    </a:lnTo>
                    <a:lnTo>
                      <a:pt x="168" y="119"/>
                    </a:lnTo>
                    <a:lnTo>
                      <a:pt x="157" y="60"/>
                    </a:lnTo>
                    <a:lnTo>
                      <a:pt x="138" y="0"/>
                    </a:lnTo>
                  </a:path>
                </a:pathLst>
              </a:cu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3" name="Oval 100">
                <a:extLst>
                  <a:ext uri="{FF2B5EF4-FFF2-40B4-BE49-F238E27FC236}">
                    <a16:creationId xmlns:a16="http://schemas.microsoft.com/office/drawing/2014/main" id="{7477C1DB-0B9C-42A4-A0E8-0207D336D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3191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4" name="Oval 101">
                <a:extLst>
                  <a:ext uri="{FF2B5EF4-FFF2-40B4-BE49-F238E27FC236}">
                    <a16:creationId xmlns:a16="http://schemas.microsoft.com/office/drawing/2014/main" id="{4211BFC2-5F9F-425F-889C-55D6D9E1C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3179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5" name="Oval 102">
                <a:extLst>
                  <a:ext uri="{FF2B5EF4-FFF2-40B4-BE49-F238E27FC236}">
                    <a16:creationId xmlns:a16="http://schemas.microsoft.com/office/drawing/2014/main" id="{38B9C9A3-8A5E-4A74-A1FC-D48CA5AE4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9" y="3143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6" name="Oval 103">
                <a:extLst>
                  <a:ext uri="{FF2B5EF4-FFF2-40B4-BE49-F238E27FC236}">
                    <a16:creationId xmlns:a16="http://schemas.microsoft.com/office/drawing/2014/main" id="{F8137DB2-9BB2-49ED-B809-E8FBC0B4C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" y="3131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7" name="Oval 104">
                <a:extLst>
                  <a:ext uri="{FF2B5EF4-FFF2-40B4-BE49-F238E27FC236}">
                    <a16:creationId xmlns:a16="http://schemas.microsoft.com/office/drawing/2014/main" id="{9A3C2D0E-E777-47EA-B9CA-DF7F459E7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3094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8" name="Oval 105">
                <a:extLst>
                  <a:ext uri="{FF2B5EF4-FFF2-40B4-BE49-F238E27FC236}">
                    <a16:creationId xmlns:a16="http://schemas.microsoft.com/office/drawing/2014/main" id="{3C0C145B-239C-4072-BC73-72DD5F41B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076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9" name="Oval 106">
                <a:extLst>
                  <a:ext uri="{FF2B5EF4-FFF2-40B4-BE49-F238E27FC236}">
                    <a16:creationId xmlns:a16="http://schemas.microsoft.com/office/drawing/2014/main" id="{79BB4737-3BAE-4B88-B729-780584FBD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1" y="3052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0" name="Oval 107">
                <a:extLst>
                  <a:ext uri="{FF2B5EF4-FFF2-40B4-BE49-F238E27FC236}">
                    <a16:creationId xmlns:a16="http://schemas.microsoft.com/office/drawing/2014/main" id="{54D40673-6FD4-4E80-942E-73432EB8F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9" y="3022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1" name="Oval 108">
                <a:extLst>
                  <a:ext uri="{FF2B5EF4-FFF2-40B4-BE49-F238E27FC236}">
                    <a16:creationId xmlns:a16="http://schemas.microsoft.com/office/drawing/2014/main" id="{C4D713BF-B9C5-45D9-B243-3AB1117F1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5" y="2967"/>
                <a:ext cx="31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2" name="Oval 109">
                <a:extLst>
                  <a:ext uri="{FF2B5EF4-FFF2-40B4-BE49-F238E27FC236}">
                    <a16:creationId xmlns:a16="http://schemas.microsoft.com/office/drawing/2014/main" id="{7D636F0B-C0D7-46B4-9028-6A916BF24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9" y="2883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3" name="Oval 110">
                <a:extLst>
                  <a:ext uri="{FF2B5EF4-FFF2-40B4-BE49-F238E27FC236}">
                    <a16:creationId xmlns:a16="http://schemas.microsoft.com/office/drawing/2014/main" id="{C9812D9B-0295-4317-AF59-9290FE865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" y="2799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4" name="Oval 111">
                <a:extLst>
                  <a:ext uri="{FF2B5EF4-FFF2-40B4-BE49-F238E27FC236}">
                    <a16:creationId xmlns:a16="http://schemas.microsoft.com/office/drawing/2014/main" id="{F4D565A4-324E-407C-BC22-7345D7B8E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" y="2720"/>
                <a:ext cx="30" cy="31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5" name="Oval 112">
                <a:extLst>
                  <a:ext uri="{FF2B5EF4-FFF2-40B4-BE49-F238E27FC236}">
                    <a16:creationId xmlns:a16="http://schemas.microsoft.com/office/drawing/2014/main" id="{4397228E-917D-4A59-8B84-CBD6FA49E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9" y="2618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6" name="Oval 113">
                <a:extLst>
                  <a:ext uri="{FF2B5EF4-FFF2-40B4-BE49-F238E27FC236}">
                    <a16:creationId xmlns:a16="http://schemas.microsoft.com/office/drawing/2014/main" id="{4966AFAE-885C-4792-9A4D-AB61EBFDF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" y="2498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7" name="Oval 114">
                <a:extLst>
                  <a:ext uri="{FF2B5EF4-FFF2-40B4-BE49-F238E27FC236}">
                    <a16:creationId xmlns:a16="http://schemas.microsoft.com/office/drawing/2014/main" id="{45B9E159-9A20-4B73-AFE0-5EA587E40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1" y="2371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8" name="Oval 115">
                <a:extLst>
                  <a:ext uri="{FF2B5EF4-FFF2-40B4-BE49-F238E27FC236}">
                    <a16:creationId xmlns:a16="http://schemas.microsoft.com/office/drawing/2014/main" id="{453E21F0-B3F3-424C-B4E8-9790EBFD0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9" y="2244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9" name="Oval 116">
                <a:extLst>
                  <a:ext uri="{FF2B5EF4-FFF2-40B4-BE49-F238E27FC236}">
                    <a16:creationId xmlns:a16="http://schemas.microsoft.com/office/drawing/2014/main" id="{DD24FF94-DC0A-484C-8C94-DE2A25646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" y="2129"/>
                <a:ext cx="30" cy="31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0" name="Oval 117">
                <a:extLst>
                  <a:ext uri="{FF2B5EF4-FFF2-40B4-BE49-F238E27FC236}">
                    <a16:creationId xmlns:a16="http://schemas.microsoft.com/office/drawing/2014/main" id="{86D66165-726B-4E59-9544-6ACE809B3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2051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1" name="Oval 118">
                <a:extLst>
                  <a:ext uri="{FF2B5EF4-FFF2-40B4-BE49-F238E27FC236}">
                    <a16:creationId xmlns:a16="http://schemas.microsoft.com/office/drawing/2014/main" id="{3E9C8743-0410-465F-A685-BEF92AC15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1943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2" name="Oval 119">
                <a:extLst>
                  <a:ext uri="{FF2B5EF4-FFF2-40B4-BE49-F238E27FC236}">
                    <a16:creationId xmlns:a16="http://schemas.microsoft.com/office/drawing/2014/main" id="{5B5E4DB0-1CFA-4CAD-AB69-93E876B6E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2" y="1828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3" name="Oval 120">
                <a:extLst>
                  <a:ext uri="{FF2B5EF4-FFF2-40B4-BE49-F238E27FC236}">
                    <a16:creationId xmlns:a16="http://schemas.microsoft.com/office/drawing/2014/main" id="{6624DB3D-D90E-46C0-B434-A6D26FFFA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2" y="1695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4" name="Oval 121">
                <a:extLst>
                  <a:ext uri="{FF2B5EF4-FFF2-40B4-BE49-F238E27FC236}">
                    <a16:creationId xmlns:a16="http://schemas.microsoft.com/office/drawing/2014/main" id="{A9C48A5B-B3E9-4A43-9C69-81EBEACE5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" y="1575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5" name="Oval 122">
                <a:extLst>
                  <a:ext uri="{FF2B5EF4-FFF2-40B4-BE49-F238E27FC236}">
                    <a16:creationId xmlns:a16="http://schemas.microsoft.com/office/drawing/2014/main" id="{AFE54F67-79D2-48F0-8E18-55B6A4D9F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" y="1478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6" name="Oval 123">
                <a:extLst>
                  <a:ext uri="{FF2B5EF4-FFF2-40B4-BE49-F238E27FC236}">
                    <a16:creationId xmlns:a16="http://schemas.microsoft.com/office/drawing/2014/main" id="{C8F00FC6-AE58-4DB1-89B2-8C94E7683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1382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7" name="Oval 124">
                <a:extLst>
                  <a:ext uri="{FF2B5EF4-FFF2-40B4-BE49-F238E27FC236}">
                    <a16:creationId xmlns:a16="http://schemas.microsoft.com/office/drawing/2014/main" id="{D5BF01A9-0F47-47E3-BE53-877F606E1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1" y="1297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8" name="Oval 125">
                <a:extLst>
                  <a:ext uri="{FF2B5EF4-FFF2-40B4-BE49-F238E27FC236}">
                    <a16:creationId xmlns:a16="http://schemas.microsoft.com/office/drawing/2014/main" id="{EB5270ED-99A5-4075-A0CF-7B434CA24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1213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9" name="Oval 126">
                <a:extLst>
                  <a:ext uri="{FF2B5EF4-FFF2-40B4-BE49-F238E27FC236}">
                    <a16:creationId xmlns:a16="http://schemas.microsoft.com/office/drawing/2014/main" id="{9CBB9E85-8553-40A9-9ED1-D9C05911D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" y="1153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0" name="Oval 127">
                <a:extLst>
                  <a:ext uri="{FF2B5EF4-FFF2-40B4-BE49-F238E27FC236}">
                    <a16:creationId xmlns:a16="http://schemas.microsoft.com/office/drawing/2014/main" id="{F3F7643E-EFD3-4D34-9DB2-B529A27FD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134"/>
                <a:ext cx="30" cy="31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1" name="Oval 128">
                <a:extLst>
                  <a:ext uri="{FF2B5EF4-FFF2-40B4-BE49-F238E27FC236}">
                    <a16:creationId xmlns:a16="http://schemas.microsoft.com/office/drawing/2014/main" id="{892F85AF-46FE-4C4E-AED8-D5E2BE9EC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" y="1098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2" name="Oval 129">
                <a:extLst>
                  <a:ext uri="{FF2B5EF4-FFF2-40B4-BE49-F238E27FC236}">
                    <a16:creationId xmlns:a16="http://schemas.microsoft.com/office/drawing/2014/main" id="{7CE26B3F-DC85-4329-B276-5B2168935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7" y="1068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3" name="Oval 130">
                <a:extLst>
                  <a:ext uri="{FF2B5EF4-FFF2-40B4-BE49-F238E27FC236}">
                    <a16:creationId xmlns:a16="http://schemas.microsoft.com/office/drawing/2014/main" id="{909BEBED-6889-49FF-B495-940BD8756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1050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4" name="Oval 131">
                <a:extLst>
                  <a:ext uri="{FF2B5EF4-FFF2-40B4-BE49-F238E27FC236}">
                    <a16:creationId xmlns:a16="http://schemas.microsoft.com/office/drawing/2014/main" id="{251A2AD9-0838-4835-966E-682E20B7D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6" y="1032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5" name="Oval 132">
                <a:extLst>
                  <a:ext uri="{FF2B5EF4-FFF2-40B4-BE49-F238E27FC236}">
                    <a16:creationId xmlns:a16="http://schemas.microsoft.com/office/drawing/2014/main" id="{4E65546C-ABF1-4F8D-B566-16D7EE92C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3" y="1014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6" name="Oval 133">
                <a:extLst>
                  <a:ext uri="{FF2B5EF4-FFF2-40B4-BE49-F238E27FC236}">
                    <a16:creationId xmlns:a16="http://schemas.microsoft.com/office/drawing/2014/main" id="{36A5B4B5-81C9-4926-A0E0-E365948AF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7" y="996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7" name="Freeform 134">
                <a:extLst>
                  <a:ext uri="{FF2B5EF4-FFF2-40B4-BE49-F238E27FC236}">
                    <a16:creationId xmlns:a16="http://schemas.microsoft.com/office/drawing/2014/main" id="{4625EE89-45FD-45BA-A608-E7C160C37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5" y="976"/>
                <a:ext cx="212" cy="2262"/>
              </a:xfrm>
              <a:custGeom>
                <a:avLst/>
                <a:gdLst>
                  <a:gd name="T0" fmla="*/ 0 w 706"/>
                  <a:gd name="T1" fmla="*/ 7522 h 7525"/>
                  <a:gd name="T2" fmla="*/ 38 w 706"/>
                  <a:gd name="T3" fmla="*/ 7503 h 7525"/>
                  <a:gd name="T4" fmla="*/ 87 w 706"/>
                  <a:gd name="T5" fmla="*/ 7504 h 7525"/>
                  <a:gd name="T6" fmla="*/ 137 w 706"/>
                  <a:gd name="T7" fmla="*/ 7525 h 7525"/>
                  <a:gd name="T8" fmla="*/ 195 w 706"/>
                  <a:gd name="T9" fmla="*/ 7486 h 7525"/>
                  <a:gd name="T10" fmla="*/ 259 w 706"/>
                  <a:gd name="T11" fmla="*/ 7488 h 7525"/>
                  <a:gd name="T12" fmla="*/ 333 w 706"/>
                  <a:gd name="T13" fmla="*/ 7489 h 7525"/>
                  <a:gd name="T14" fmla="*/ 387 w 706"/>
                  <a:gd name="T15" fmla="*/ 7470 h 7525"/>
                  <a:gd name="T16" fmla="*/ 431 w 706"/>
                  <a:gd name="T17" fmla="*/ 7431 h 7525"/>
                  <a:gd name="T18" fmla="*/ 495 w 706"/>
                  <a:gd name="T19" fmla="*/ 7371 h 7525"/>
                  <a:gd name="T20" fmla="*/ 544 w 706"/>
                  <a:gd name="T21" fmla="*/ 7353 h 7525"/>
                  <a:gd name="T22" fmla="*/ 588 w 706"/>
                  <a:gd name="T23" fmla="*/ 7272 h 7525"/>
                  <a:gd name="T24" fmla="*/ 598 w 706"/>
                  <a:gd name="T25" fmla="*/ 7233 h 7525"/>
                  <a:gd name="T26" fmla="*/ 594 w 706"/>
                  <a:gd name="T27" fmla="*/ 7113 h 7525"/>
                  <a:gd name="T28" fmla="*/ 588 w 706"/>
                  <a:gd name="T29" fmla="*/ 7092 h 7525"/>
                  <a:gd name="T30" fmla="*/ 569 w 706"/>
                  <a:gd name="T31" fmla="*/ 6990 h 7525"/>
                  <a:gd name="T32" fmla="*/ 534 w 706"/>
                  <a:gd name="T33" fmla="*/ 6889 h 7525"/>
                  <a:gd name="T34" fmla="*/ 511 w 706"/>
                  <a:gd name="T35" fmla="*/ 6849 h 7525"/>
                  <a:gd name="T36" fmla="*/ 495 w 706"/>
                  <a:gd name="T37" fmla="*/ 6728 h 7525"/>
                  <a:gd name="T38" fmla="*/ 501 w 706"/>
                  <a:gd name="T39" fmla="*/ 6628 h 7525"/>
                  <a:gd name="T40" fmla="*/ 511 w 706"/>
                  <a:gd name="T41" fmla="*/ 6547 h 7525"/>
                  <a:gd name="T42" fmla="*/ 530 w 706"/>
                  <a:gd name="T43" fmla="*/ 6447 h 7525"/>
                  <a:gd name="T44" fmla="*/ 569 w 706"/>
                  <a:gd name="T45" fmla="*/ 6327 h 7525"/>
                  <a:gd name="T46" fmla="*/ 575 w 706"/>
                  <a:gd name="T47" fmla="*/ 6267 h 7525"/>
                  <a:gd name="T48" fmla="*/ 598 w 706"/>
                  <a:gd name="T49" fmla="*/ 6186 h 7525"/>
                  <a:gd name="T50" fmla="*/ 623 w 706"/>
                  <a:gd name="T51" fmla="*/ 6067 h 7525"/>
                  <a:gd name="T52" fmla="*/ 648 w 706"/>
                  <a:gd name="T53" fmla="*/ 5927 h 7525"/>
                  <a:gd name="T54" fmla="*/ 668 w 706"/>
                  <a:gd name="T55" fmla="*/ 5685 h 7525"/>
                  <a:gd name="T56" fmla="*/ 677 w 706"/>
                  <a:gd name="T57" fmla="*/ 5545 h 7525"/>
                  <a:gd name="T58" fmla="*/ 687 w 706"/>
                  <a:gd name="T59" fmla="*/ 5324 h 7525"/>
                  <a:gd name="T60" fmla="*/ 687 w 706"/>
                  <a:gd name="T61" fmla="*/ 4760 h 7525"/>
                  <a:gd name="T62" fmla="*/ 693 w 706"/>
                  <a:gd name="T63" fmla="*/ 4499 h 7525"/>
                  <a:gd name="T64" fmla="*/ 693 w 706"/>
                  <a:gd name="T65" fmla="*/ 4278 h 7525"/>
                  <a:gd name="T66" fmla="*/ 702 w 706"/>
                  <a:gd name="T67" fmla="*/ 4077 h 7525"/>
                  <a:gd name="T68" fmla="*/ 702 w 706"/>
                  <a:gd name="T69" fmla="*/ 3493 h 7525"/>
                  <a:gd name="T70" fmla="*/ 706 w 706"/>
                  <a:gd name="T71" fmla="*/ 3252 h 7525"/>
                  <a:gd name="T72" fmla="*/ 706 w 706"/>
                  <a:gd name="T73" fmla="*/ 2689 h 7525"/>
                  <a:gd name="T74" fmla="*/ 702 w 706"/>
                  <a:gd name="T75" fmla="*/ 2508 h 7525"/>
                  <a:gd name="T76" fmla="*/ 693 w 706"/>
                  <a:gd name="T77" fmla="*/ 2206 h 7525"/>
                  <a:gd name="T78" fmla="*/ 677 w 706"/>
                  <a:gd name="T79" fmla="*/ 2045 h 7525"/>
                  <a:gd name="T80" fmla="*/ 658 w 706"/>
                  <a:gd name="T81" fmla="*/ 1843 h 7525"/>
                  <a:gd name="T82" fmla="*/ 648 w 706"/>
                  <a:gd name="T83" fmla="*/ 1722 h 7525"/>
                  <a:gd name="T84" fmla="*/ 629 w 706"/>
                  <a:gd name="T85" fmla="*/ 1581 h 7525"/>
                  <a:gd name="T86" fmla="*/ 613 w 706"/>
                  <a:gd name="T87" fmla="*/ 1379 h 7525"/>
                  <a:gd name="T88" fmla="*/ 598 w 706"/>
                  <a:gd name="T89" fmla="*/ 1239 h 7525"/>
                  <a:gd name="T90" fmla="*/ 609 w 706"/>
                  <a:gd name="T91" fmla="*/ 1078 h 7525"/>
                  <a:gd name="T92" fmla="*/ 619 w 706"/>
                  <a:gd name="T93" fmla="*/ 997 h 7525"/>
                  <a:gd name="T94" fmla="*/ 643 w 706"/>
                  <a:gd name="T95" fmla="*/ 838 h 7525"/>
                  <a:gd name="T96" fmla="*/ 652 w 706"/>
                  <a:gd name="T97" fmla="*/ 656 h 7525"/>
                  <a:gd name="T98" fmla="*/ 648 w 706"/>
                  <a:gd name="T99" fmla="*/ 556 h 7525"/>
                  <a:gd name="T100" fmla="*/ 629 w 706"/>
                  <a:gd name="T101" fmla="*/ 395 h 7525"/>
                  <a:gd name="T102" fmla="*/ 604 w 706"/>
                  <a:gd name="T103" fmla="*/ 274 h 7525"/>
                  <a:gd name="T104" fmla="*/ 569 w 706"/>
                  <a:gd name="T105" fmla="*/ 213 h 7525"/>
                  <a:gd name="T106" fmla="*/ 525 w 706"/>
                  <a:gd name="T107" fmla="*/ 131 h 7525"/>
                  <a:gd name="T108" fmla="*/ 491 w 706"/>
                  <a:gd name="T109" fmla="*/ 70 h 7525"/>
                  <a:gd name="T110" fmla="*/ 441 w 706"/>
                  <a:gd name="T111" fmla="*/ 68 h 7525"/>
                  <a:gd name="T112" fmla="*/ 377 w 706"/>
                  <a:gd name="T113" fmla="*/ 47 h 7525"/>
                  <a:gd name="T114" fmla="*/ 333 w 706"/>
                  <a:gd name="T115" fmla="*/ 46 h 7525"/>
                  <a:gd name="T116" fmla="*/ 259 w 706"/>
                  <a:gd name="T117" fmla="*/ 25 h 7525"/>
                  <a:gd name="T118" fmla="*/ 137 w 706"/>
                  <a:gd name="T119" fmla="*/ 3 h 7525"/>
                  <a:gd name="T120" fmla="*/ 77 w 706"/>
                  <a:gd name="T121" fmla="*/ 2 h 7525"/>
                  <a:gd name="T122" fmla="*/ 38 w 706"/>
                  <a:gd name="T123" fmla="*/ 0 h 7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06" h="7525">
                    <a:moveTo>
                      <a:pt x="0" y="7522"/>
                    </a:moveTo>
                    <a:lnTo>
                      <a:pt x="38" y="7503"/>
                    </a:lnTo>
                    <a:lnTo>
                      <a:pt x="87" y="7504"/>
                    </a:lnTo>
                    <a:lnTo>
                      <a:pt x="137" y="7525"/>
                    </a:lnTo>
                    <a:lnTo>
                      <a:pt x="195" y="7486"/>
                    </a:lnTo>
                    <a:lnTo>
                      <a:pt x="259" y="7488"/>
                    </a:lnTo>
                    <a:lnTo>
                      <a:pt x="333" y="7489"/>
                    </a:lnTo>
                    <a:lnTo>
                      <a:pt x="387" y="7470"/>
                    </a:lnTo>
                    <a:lnTo>
                      <a:pt x="431" y="7431"/>
                    </a:lnTo>
                    <a:lnTo>
                      <a:pt x="495" y="7371"/>
                    </a:lnTo>
                    <a:lnTo>
                      <a:pt x="544" y="7353"/>
                    </a:lnTo>
                    <a:lnTo>
                      <a:pt x="588" y="7272"/>
                    </a:lnTo>
                    <a:lnTo>
                      <a:pt x="598" y="7233"/>
                    </a:lnTo>
                    <a:lnTo>
                      <a:pt x="594" y="7113"/>
                    </a:lnTo>
                    <a:lnTo>
                      <a:pt x="588" y="7092"/>
                    </a:lnTo>
                    <a:lnTo>
                      <a:pt x="569" y="6990"/>
                    </a:lnTo>
                    <a:lnTo>
                      <a:pt x="534" y="6889"/>
                    </a:lnTo>
                    <a:lnTo>
                      <a:pt x="511" y="6849"/>
                    </a:lnTo>
                    <a:lnTo>
                      <a:pt x="495" y="6728"/>
                    </a:lnTo>
                    <a:lnTo>
                      <a:pt x="501" y="6628"/>
                    </a:lnTo>
                    <a:lnTo>
                      <a:pt x="511" y="6547"/>
                    </a:lnTo>
                    <a:lnTo>
                      <a:pt x="530" y="6447"/>
                    </a:lnTo>
                    <a:lnTo>
                      <a:pt x="569" y="6327"/>
                    </a:lnTo>
                    <a:lnTo>
                      <a:pt x="575" y="6267"/>
                    </a:lnTo>
                    <a:lnTo>
                      <a:pt x="598" y="6186"/>
                    </a:lnTo>
                    <a:lnTo>
                      <a:pt x="623" y="6067"/>
                    </a:lnTo>
                    <a:lnTo>
                      <a:pt x="648" y="5927"/>
                    </a:lnTo>
                    <a:lnTo>
                      <a:pt x="668" y="5685"/>
                    </a:lnTo>
                    <a:lnTo>
                      <a:pt x="677" y="5545"/>
                    </a:lnTo>
                    <a:lnTo>
                      <a:pt x="687" y="5324"/>
                    </a:lnTo>
                    <a:lnTo>
                      <a:pt x="687" y="4760"/>
                    </a:lnTo>
                    <a:lnTo>
                      <a:pt x="693" y="4499"/>
                    </a:lnTo>
                    <a:lnTo>
                      <a:pt x="693" y="4278"/>
                    </a:lnTo>
                    <a:lnTo>
                      <a:pt x="702" y="4077"/>
                    </a:lnTo>
                    <a:lnTo>
                      <a:pt x="702" y="3493"/>
                    </a:lnTo>
                    <a:lnTo>
                      <a:pt x="706" y="3252"/>
                    </a:lnTo>
                    <a:lnTo>
                      <a:pt x="706" y="2689"/>
                    </a:lnTo>
                    <a:lnTo>
                      <a:pt x="702" y="2508"/>
                    </a:lnTo>
                    <a:lnTo>
                      <a:pt x="693" y="2206"/>
                    </a:lnTo>
                    <a:lnTo>
                      <a:pt x="677" y="2045"/>
                    </a:lnTo>
                    <a:lnTo>
                      <a:pt x="658" y="1843"/>
                    </a:lnTo>
                    <a:lnTo>
                      <a:pt x="648" y="1722"/>
                    </a:lnTo>
                    <a:lnTo>
                      <a:pt x="629" y="1581"/>
                    </a:lnTo>
                    <a:lnTo>
                      <a:pt x="613" y="1379"/>
                    </a:lnTo>
                    <a:lnTo>
                      <a:pt x="598" y="1239"/>
                    </a:lnTo>
                    <a:lnTo>
                      <a:pt x="609" y="1078"/>
                    </a:lnTo>
                    <a:lnTo>
                      <a:pt x="619" y="997"/>
                    </a:lnTo>
                    <a:lnTo>
                      <a:pt x="643" y="838"/>
                    </a:lnTo>
                    <a:lnTo>
                      <a:pt x="652" y="656"/>
                    </a:lnTo>
                    <a:lnTo>
                      <a:pt x="648" y="556"/>
                    </a:lnTo>
                    <a:lnTo>
                      <a:pt x="629" y="395"/>
                    </a:lnTo>
                    <a:lnTo>
                      <a:pt x="604" y="274"/>
                    </a:lnTo>
                    <a:lnTo>
                      <a:pt x="569" y="213"/>
                    </a:lnTo>
                    <a:lnTo>
                      <a:pt x="525" y="131"/>
                    </a:lnTo>
                    <a:lnTo>
                      <a:pt x="491" y="70"/>
                    </a:lnTo>
                    <a:lnTo>
                      <a:pt x="441" y="68"/>
                    </a:lnTo>
                    <a:lnTo>
                      <a:pt x="377" y="47"/>
                    </a:lnTo>
                    <a:lnTo>
                      <a:pt x="333" y="46"/>
                    </a:lnTo>
                    <a:lnTo>
                      <a:pt x="259" y="25"/>
                    </a:lnTo>
                    <a:lnTo>
                      <a:pt x="137" y="3"/>
                    </a:lnTo>
                    <a:lnTo>
                      <a:pt x="77" y="2"/>
                    </a:lnTo>
                    <a:lnTo>
                      <a:pt x="38" y="0"/>
                    </a:lnTo>
                  </a:path>
                </a:pathLst>
              </a:cu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8" name="Freeform 135">
                <a:extLst>
                  <a:ext uri="{FF2B5EF4-FFF2-40B4-BE49-F238E27FC236}">
                    <a16:creationId xmlns:a16="http://schemas.microsoft.com/office/drawing/2014/main" id="{3279C79C-77DF-4793-A562-7103D6D39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" y="882"/>
                <a:ext cx="28" cy="36"/>
              </a:xfrm>
              <a:custGeom>
                <a:avLst/>
                <a:gdLst>
                  <a:gd name="T0" fmla="*/ 0 w 28"/>
                  <a:gd name="T1" fmla="*/ 36 h 36"/>
                  <a:gd name="T2" fmla="*/ 0 w 28"/>
                  <a:gd name="T3" fmla="*/ 0 h 36"/>
                  <a:gd name="T4" fmla="*/ 5 w 28"/>
                  <a:gd name="T5" fmla="*/ 0 h 36"/>
                  <a:gd name="T6" fmla="*/ 5 w 28"/>
                  <a:gd name="T7" fmla="*/ 15 h 36"/>
                  <a:gd name="T8" fmla="*/ 23 w 28"/>
                  <a:gd name="T9" fmla="*/ 15 h 36"/>
                  <a:gd name="T10" fmla="*/ 23 w 28"/>
                  <a:gd name="T11" fmla="*/ 0 h 36"/>
                  <a:gd name="T12" fmla="*/ 28 w 28"/>
                  <a:gd name="T13" fmla="*/ 0 h 36"/>
                  <a:gd name="T14" fmla="*/ 28 w 28"/>
                  <a:gd name="T15" fmla="*/ 36 h 36"/>
                  <a:gd name="T16" fmla="*/ 23 w 28"/>
                  <a:gd name="T17" fmla="*/ 36 h 36"/>
                  <a:gd name="T18" fmla="*/ 23 w 28"/>
                  <a:gd name="T19" fmla="*/ 19 h 36"/>
                  <a:gd name="T20" fmla="*/ 5 w 28"/>
                  <a:gd name="T21" fmla="*/ 19 h 36"/>
                  <a:gd name="T22" fmla="*/ 5 w 28"/>
                  <a:gd name="T23" fmla="*/ 36 h 36"/>
                  <a:gd name="T24" fmla="*/ 0 w 28"/>
                  <a:gd name="T2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36">
                    <a:moveTo>
                      <a:pt x="0" y="36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15"/>
                    </a:lnTo>
                    <a:lnTo>
                      <a:pt x="23" y="15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28" y="36"/>
                    </a:lnTo>
                    <a:lnTo>
                      <a:pt x="23" y="36"/>
                    </a:lnTo>
                    <a:lnTo>
                      <a:pt x="23" y="19"/>
                    </a:lnTo>
                    <a:lnTo>
                      <a:pt x="5" y="19"/>
                    </a:lnTo>
                    <a:lnTo>
                      <a:pt x="5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9" name="Freeform 136">
                <a:extLst>
                  <a:ext uri="{FF2B5EF4-FFF2-40B4-BE49-F238E27FC236}">
                    <a16:creationId xmlns:a16="http://schemas.microsoft.com/office/drawing/2014/main" id="{9F964D90-F5C4-4431-AD68-9B6E75F6A8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0" y="882"/>
                <a:ext cx="5" cy="36"/>
              </a:xfrm>
              <a:custGeom>
                <a:avLst/>
                <a:gdLst>
                  <a:gd name="T0" fmla="*/ 0 w 15"/>
                  <a:gd name="T1" fmla="*/ 17 h 119"/>
                  <a:gd name="T2" fmla="*/ 0 w 15"/>
                  <a:gd name="T3" fmla="*/ 0 h 119"/>
                  <a:gd name="T4" fmla="*/ 15 w 15"/>
                  <a:gd name="T5" fmla="*/ 0 h 119"/>
                  <a:gd name="T6" fmla="*/ 15 w 15"/>
                  <a:gd name="T7" fmla="*/ 17 h 119"/>
                  <a:gd name="T8" fmla="*/ 0 w 15"/>
                  <a:gd name="T9" fmla="*/ 17 h 119"/>
                  <a:gd name="T10" fmla="*/ 0 w 15"/>
                  <a:gd name="T11" fmla="*/ 119 h 119"/>
                  <a:gd name="T12" fmla="*/ 0 w 15"/>
                  <a:gd name="T13" fmla="*/ 33 h 119"/>
                  <a:gd name="T14" fmla="*/ 15 w 15"/>
                  <a:gd name="T15" fmla="*/ 33 h 119"/>
                  <a:gd name="T16" fmla="*/ 15 w 15"/>
                  <a:gd name="T17" fmla="*/ 119 h 119"/>
                  <a:gd name="T18" fmla="*/ 0 w 15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19">
                    <a:moveTo>
                      <a:pt x="0" y="17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7"/>
                    </a:lnTo>
                    <a:lnTo>
                      <a:pt x="0" y="17"/>
                    </a:lnTo>
                    <a:close/>
                    <a:moveTo>
                      <a:pt x="0" y="119"/>
                    </a:moveTo>
                    <a:lnTo>
                      <a:pt x="0" y="33"/>
                    </a:lnTo>
                    <a:lnTo>
                      <a:pt x="15" y="33"/>
                    </a:lnTo>
                    <a:lnTo>
                      <a:pt x="15" y="11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0" name="Freeform 137">
                <a:extLst>
                  <a:ext uri="{FF2B5EF4-FFF2-40B4-BE49-F238E27FC236}">
                    <a16:creationId xmlns:a16="http://schemas.microsoft.com/office/drawing/2014/main" id="{0FE91385-0B54-4505-B097-28FBC245B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1" y="892"/>
                <a:ext cx="21" cy="26"/>
              </a:xfrm>
              <a:custGeom>
                <a:avLst/>
                <a:gdLst>
                  <a:gd name="T0" fmla="*/ 0 w 70"/>
                  <a:gd name="T1" fmla="*/ 88 h 88"/>
                  <a:gd name="T2" fmla="*/ 0 w 70"/>
                  <a:gd name="T3" fmla="*/ 2 h 88"/>
                  <a:gd name="T4" fmla="*/ 13 w 70"/>
                  <a:gd name="T5" fmla="*/ 2 h 88"/>
                  <a:gd name="T6" fmla="*/ 13 w 70"/>
                  <a:gd name="T7" fmla="*/ 14 h 88"/>
                  <a:gd name="T8" fmla="*/ 41 w 70"/>
                  <a:gd name="T9" fmla="*/ 0 h 88"/>
                  <a:gd name="T10" fmla="*/ 55 w 70"/>
                  <a:gd name="T11" fmla="*/ 3 h 88"/>
                  <a:gd name="T12" fmla="*/ 65 w 70"/>
                  <a:gd name="T13" fmla="*/ 10 h 88"/>
                  <a:gd name="T14" fmla="*/ 69 w 70"/>
                  <a:gd name="T15" fmla="*/ 21 h 88"/>
                  <a:gd name="T16" fmla="*/ 70 w 70"/>
                  <a:gd name="T17" fmla="*/ 35 h 88"/>
                  <a:gd name="T18" fmla="*/ 70 w 70"/>
                  <a:gd name="T19" fmla="*/ 88 h 88"/>
                  <a:gd name="T20" fmla="*/ 56 w 70"/>
                  <a:gd name="T21" fmla="*/ 88 h 88"/>
                  <a:gd name="T22" fmla="*/ 56 w 70"/>
                  <a:gd name="T23" fmla="*/ 36 h 88"/>
                  <a:gd name="T24" fmla="*/ 54 w 70"/>
                  <a:gd name="T25" fmla="*/ 23 h 88"/>
                  <a:gd name="T26" fmla="*/ 48 w 70"/>
                  <a:gd name="T27" fmla="*/ 15 h 88"/>
                  <a:gd name="T28" fmla="*/ 38 w 70"/>
                  <a:gd name="T29" fmla="*/ 13 h 88"/>
                  <a:gd name="T30" fmla="*/ 21 w 70"/>
                  <a:gd name="T31" fmla="*/ 19 h 88"/>
                  <a:gd name="T32" fmla="*/ 15 w 70"/>
                  <a:gd name="T33" fmla="*/ 41 h 88"/>
                  <a:gd name="T34" fmla="*/ 15 w 70"/>
                  <a:gd name="T35" fmla="*/ 88 h 88"/>
                  <a:gd name="T36" fmla="*/ 0 w 70"/>
                  <a:gd name="T3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88">
                    <a:moveTo>
                      <a:pt x="0" y="88"/>
                    </a:moveTo>
                    <a:lnTo>
                      <a:pt x="0" y="2"/>
                    </a:lnTo>
                    <a:lnTo>
                      <a:pt x="13" y="2"/>
                    </a:lnTo>
                    <a:lnTo>
                      <a:pt x="13" y="14"/>
                    </a:lnTo>
                    <a:cubicBezTo>
                      <a:pt x="19" y="5"/>
                      <a:pt x="29" y="0"/>
                      <a:pt x="41" y="0"/>
                    </a:cubicBezTo>
                    <a:cubicBezTo>
                      <a:pt x="46" y="0"/>
                      <a:pt x="51" y="1"/>
                      <a:pt x="55" y="3"/>
                    </a:cubicBezTo>
                    <a:cubicBezTo>
                      <a:pt x="59" y="5"/>
                      <a:pt x="63" y="7"/>
                      <a:pt x="65" y="10"/>
                    </a:cubicBezTo>
                    <a:cubicBezTo>
                      <a:pt x="67" y="13"/>
                      <a:pt x="68" y="17"/>
                      <a:pt x="69" y="21"/>
                    </a:cubicBezTo>
                    <a:cubicBezTo>
                      <a:pt x="70" y="24"/>
                      <a:pt x="70" y="29"/>
                      <a:pt x="70" y="35"/>
                    </a:cubicBezTo>
                    <a:lnTo>
                      <a:pt x="70" y="88"/>
                    </a:lnTo>
                    <a:lnTo>
                      <a:pt x="56" y="88"/>
                    </a:lnTo>
                    <a:lnTo>
                      <a:pt x="56" y="36"/>
                    </a:lnTo>
                    <a:cubicBezTo>
                      <a:pt x="56" y="30"/>
                      <a:pt x="55" y="25"/>
                      <a:pt x="54" y="23"/>
                    </a:cubicBezTo>
                    <a:cubicBezTo>
                      <a:pt x="53" y="20"/>
                      <a:pt x="51" y="17"/>
                      <a:pt x="48" y="15"/>
                    </a:cubicBezTo>
                    <a:cubicBezTo>
                      <a:pt x="45" y="14"/>
                      <a:pt x="41" y="13"/>
                      <a:pt x="38" y="13"/>
                    </a:cubicBezTo>
                    <a:cubicBezTo>
                      <a:pt x="31" y="13"/>
                      <a:pt x="26" y="15"/>
                      <a:pt x="21" y="19"/>
                    </a:cubicBezTo>
                    <a:cubicBezTo>
                      <a:pt x="17" y="23"/>
                      <a:pt x="15" y="30"/>
                      <a:pt x="15" y="41"/>
                    </a:cubicBezTo>
                    <a:lnTo>
                      <a:pt x="15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1" name="Freeform 138">
                <a:extLst>
                  <a:ext uri="{FF2B5EF4-FFF2-40B4-BE49-F238E27FC236}">
                    <a16:creationId xmlns:a16="http://schemas.microsoft.com/office/drawing/2014/main" id="{C3CB8BDC-9B1B-4901-A7E9-E219C267D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883"/>
                <a:ext cx="12" cy="36"/>
              </a:xfrm>
              <a:custGeom>
                <a:avLst/>
                <a:gdLst>
                  <a:gd name="T0" fmla="*/ 40 w 42"/>
                  <a:gd name="T1" fmla="*/ 103 h 118"/>
                  <a:gd name="T2" fmla="*/ 42 w 42"/>
                  <a:gd name="T3" fmla="*/ 116 h 118"/>
                  <a:gd name="T4" fmla="*/ 31 w 42"/>
                  <a:gd name="T5" fmla="*/ 118 h 118"/>
                  <a:gd name="T6" fmla="*/ 18 w 42"/>
                  <a:gd name="T7" fmla="*/ 115 h 118"/>
                  <a:gd name="T8" fmla="*/ 12 w 42"/>
                  <a:gd name="T9" fmla="*/ 108 h 118"/>
                  <a:gd name="T10" fmla="*/ 10 w 42"/>
                  <a:gd name="T11" fmla="*/ 91 h 118"/>
                  <a:gd name="T12" fmla="*/ 10 w 42"/>
                  <a:gd name="T13" fmla="*/ 41 h 118"/>
                  <a:gd name="T14" fmla="*/ 0 w 42"/>
                  <a:gd name="T15" fmla="*/ 41 h 118"/>
                  <a:gd name="T16" fmla="*/ 0 w 42"/>
                  <a:gd name="T17" fmla="*/ 30 h 118"/>
                  <a:gd name="T18" fmla="*/ 10 w 42"/>
                  <a:gd name="T19" fmla="*/ 30 h 118"/>
                  <a:gd name="T20" fmla="*/ 10 w 42"/>
                  <a:gd name="T21" fmla="*/ 9 h 118"/>
                  <a:gd name="T22" fmla="*/ 25 w 42"/>
                  <a:gd name="T23" fmla="*/ 0 h 118"/>
                  <a:gd name="T24" fmla="*/ 25 w 42"/>
                  <a:gd name="T25" fmla="*/ 30 h 118"/>
                  <a:gd name="T26" fmla="*/ 40 w 42"/>
                  <a:gd name="T27" fmla="*/ 30 h 118"/>
                  <a:gd name="T28" fmla="*/ 40 w 42"/>
                  <a:gd name="T29" fmla="*/ 41 h 118"/>
                  <a:gd name="T30" fmla="*/ 25 w 42"/>
                  <a:gd name="T31" fmla="*/ 41 h 118"/>
                  <a:gd name="T32" fmla="*/ 25 w 42"/>
                  <a:gd name="T33" fmla="*/ 92 h 118"/>
                  <a:gd name="T34" fmla="*/ 26 w 42"/>
                  <a:gd name="T35" fmla="*/ 100 h 118"/>
                  <a:gd name="T36" fmla="*/ 28 w 42"/>
                  <a:gd name="T37" fmla="*/ 103 h 118"/>
                  <a:gd name="T38" fmla="*/ 33 w 42"/>
                  <a:gd name="T39" fmla="*/ 104 h 118"/>
                  <a:gd name="T40" fmla="*/ 40 w 42"/>
                  <a:gd name="T41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118">
                    <a:moveTo>
                      <a:pt x="40" y="103"/>
                    </a:moveTo>
                    <a:lnTo>
                      <a:pt x="42" y="116"/>
                    </a:lnTo>
                    <a:cubicBezTo>
                      <a:pt x="38" y="117"/>
                      <a:pt x="34" y="118"/>
                      <a:pt x="31" y="118"/>
                    </a:cubicBezTo>
                    <a:cubicBezTo>
                      <a:pt x="25" y="118"/>
                      <a:pt x="21" y="117"/>
                      <a:pt x="18" y="115"/>
                    </a:cubicBezTo>
                    <a:cubicBezTo>
                      <a:pt x="15" y="113"/>
                      <a:pt x="13" y="111"/>
                      <a:pt x="12" y="108"/>
                    </a:cubicBezTo>
                    <a:cubicBezTo>
                      <a:pt x="11" y="106"/>
                      <a:pt x="10" y="100"/>
                      <a:pt x="10" y="91"/>
                    </a:cubicBezTo>
                    <a:lnTo>
                      <a:pt x="10" y="41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10" y="30"/>
                    </a:lnTo>
                    <a:lnTo>
                      <a:pt x="10" y="9"/>
                    </a:lnTo>
                    <a:lnTo>
                      <a:pt x="25" y="0"/>
                    </a:lnTo>
                    <a:lnTo>
                      <a:pt x="25" y="30"/>
                    </a:lnTo>
                    <a:lnTo>
                      <a:pt x="40" y="30"/>
                    </a:lnTo>
                    <a:lnTo>
                      <a:pt x="40" y="41"/>
                    </a:lnTo>
                    <a:lnTo>
                      <a:pt x="25" y="41"/>
                    </a:lnTo>
                    <a:lnTo>
                      <a:pt x="25" y="92"/>
                    </a:lnTo>
                    <a:cubicBezTo>
                      <a:pt x="25" y="96"/>
                      <a:pt x="25" y="99"/>
                      <a:pt x="26" y="100"/>
                    </a:cubicBezTo>
                    <a:cubicBezTo>
                      <a:pt x="26" y="101"/>
                      <a:pt x="27" y="102"/>
                      <a:pt x="28" y="103"/>
                    </a:cubicBezTo>
                    <a:cubicBezTo>
                      <a:pt x="29" y="104"/>
                      <a:pt x="31" y="104"/>
                      <a:pt x="33" y="104"/>
                    </a:cubicBezTo>
                    <a:cubicBezTo>
                      <a:pt x="35" y="104"/>
                      <a:pt x="37" y="104"/>
                      <a:pt x="40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2" name="Freeform 139">
                <a:extLst>
                  <a:ext uri="{FF2B5EF4-FFF2-40B4-BE49-F238E27FC236}">
                    <a16:creationId xmlns:a16="http://schemas.microsoft.com/office/drawing/2014/main" id="{E176D9B9-41D2-43B0-8C62-C3DA6DE22A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2" y="892"/>
                <a:ext cx="24" cy="27"/>
              </a:xfrm>
              <a:custGeom>
                <a:avLst/>
                <a:gdLst>
                  <a:gd name="T0" fmla="*/ 64 w 80"/>
                  <a:gd name="T1" fmla="*/ 61 h 90"/>
                  <a:gd name="T2" fmla="*/ 79 w 80"/>
                  <a:gd name="T3" fmla="*/ 62 h 90"/>
                  <a:gd name="T4" fmla="*/ 66 w 80"/>
                  <a:gd name="T5" fmla="*/ 83 h 90"/>
                  <a:gd name="T6" fmla="*/ 41 w 80"/>
                  <a:gd name="T7" fmla="*/ 90 h 90"/>
                  <a:gd name="T8" fmla="*/ 11 w 80"/>
                  <a:gd name="T9" fmla="*/ 79 h 90"/>
                  <a:gd name="T10" fmla="*/ 0 w 80"/>
                  <a:gd name="T11" fmla="*/ 46 h 90"/>
                  <a:gd name="T12" fmla="*/ 11 w 80"/>
                  <a:gd name="T13" fmla="*/ 12 h 90"/>
                  <a:gd name="T14" fmla="*/ 40 w 80"/>
                  <a:gd name="T15" fmla="*/ 0 h 90"/>
                  <a:gd name="T16" fmla="*/ 69 w 80"/>
                  <a:gd name="T17" fmla="*/ 12 h 90"/>
                  <a:gd name="T18" fmla="*/ 80 w 80"/>
                  <a:gd name="T19" fmla="*/ 45 h 90"/>
                  <a:gd name="T20" fmla="*/ 80 w 80"/>
                  <a:gd name="T21" fmla="*/ 49 h 90"/>
                  <a:gd name="T22" fmla="*/ 15 w 80"/>
                  <a:gd name="T23" fmla="*/ 49 h 90"/>
                  <a:gd name="T24" fmla="*/ 23 w 80"/>
                  <a:gd name="T25" fmla="*/ 71 h 90"/>
                  <a:gd name="T26" fmla="*/ 41 w 80"/>
                  <a:gd name="T27" fmla="*/ 78 h 90"/>
                  <a:gd name="T28" fmla="*/ 55 w 80"/>
                  <a:gd name="T29" fmla="*/ 74 h 90"/>
                  <a:gd name="T30" fmla="*/ 64 w 80"/>
                  <a:gd name="T31" fmla="*/ 61 h 90"/>
                  <a:gd name="T32" fmla="*/ 16 w 80"/>
                  <a:gd name="T33" fmla="*/ 37 h 90"/>
                  <a:gd name="T34" fmla="*/ 64 w 80"/>
                  <a:gd name="T35" fmla="*/ 37 h 90"/>
                  <a:gd name="T36" fmla="*/ 59 w 80"/>
                  <a:gd name="T37" fmla="*/ 21 h 90"/>
                  <a:gd name="T38" fmla="*/ 41 w 80"/>
                  <a:gd name="T39" fmla="*/ 12 h 90"/>
                  <a:gd name="T40" fmla="*/ 24 w 80"/>
                  <a:gd name="T41" fmla="*/ 19 h 90"/>
                  <a:gd name="T42" fmla="*/ 16 w 80"/>
                  <a:gd name="T43" fmla="*/ 3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0">
                    <a:moveTo>
                      <a:pt x="64" y="61"/>
                    </a:moveTo>
                    <a:lnTo>
                      <a:pt x="79" y="62"/>
                    </a:lnTo>
                    <a:cubicBezTo>
                      <a:pt x="77" y="71"/>
                      <a:pt x="72" y="78"/>
                      <a:pt x="66" y="83"/>
                    </a:cubicBezTo>
                    <a:cubicBezTo>
                      <a:pt x="60" y="88"/>
                      <a:pt x="51" y="90"/>
                      <a:pt x="41" y="90"/>
                    </a:cubicBezTo>
                    <a:cubicBezTo>
                      <a:pt x="29" y="90"/>
                      <a:pt x="19" y="87"/>
                      <a:pt x="11" y="79"/>
                    </a:cubicBezTo>
                    <a:cubicBezTo>
                      <a:pt x="4" y="71"/>
                      <a:pt x="0" y="60"/>
                      <a:pt x="0" y="46"/>
                    </a:cubicBezTo>
                    <a:cubicBezTo>
                      <a:pt x="0" y="31"/>
                      <a:pt x="4" y="20"/>
                      <a:pt x="11" y="12"/>
                    </a:cubicBezTo>
                    <a:cubicBezTo>
                      <a:pt x="19" y="4"/>
                      <a:pt x="28" y="0"/>
                      <a:pt x="40" y="0"/>
                    </a:cubicBezTo>
                    <a:cubicBezTo>
                      <a:pt x="52" y="0"/>
                      <a:pt x="61" y="4"/>
                      <a:pt x="69" y="12"/>
                    </a:cubicBezTo>
                    <a:cubicBezTo>
                      <a:pt x="76" y="20"/>
                      <a:pt x="80" y="31"/>
                      <a:pt x="80" y="45"/>
                    </a:cubicBezTo>
                    <a:cubicBezTo>
                      <a:pt x="80" y="46"/>
                      <a:pt x="80" y="47"/>
                      <a:pt x="80" y="49"/>
                    </a:cubicBezTo>
                    <a:lnTo>
                      <a:pt x="15" y="49"/>
                    </a:lnTo>
                    <a:cubicBezTo>
                      <a:pt x="16" y="58"/>
                      <a:pt x="18" y="66"/>
                      <a:pt x="23" y="71"/>
                    </a:cubicBezTo>
                    <a:cubicBezTo>
                      <a:pt x="28" y="76"/>
                      <a:pt x="34" y="78"/>
                      <a:pt x="41" y="78"/>
                    </a:cubicBezTo>
                    <a:cubicBezTo>
                      <a:pt x="47" y="78"/>
                      <a:pt x="51" y="77"/>
                      <a:pt x="55" y="74"/>
                    </a:cubicBezTo>
                    <a:cubicBezTo>
                      <a:pt x="59" y="71"/>
                      <a:pt x="62" y="67"/>
                      <a:pt x="64" y="61"/>
                    </a:cubicBezTo>
                    <a:close/>
                    <a:moveTo>
                      <a:pt x="16" y="37"/>
                    </a:moveTo>
                    <a:lnTo>
                      <a:pt x="64" y="37"/>
                    </a:lnTo>
                    <a:cubicBezTo>
                      <a:pt x="64" y="30"/>
                      <a:pt x="62" y="24"/>
                      <a:pt x="59" y="21"/>
                    </a:cubicBezTo>
                    <a:cubicBezTo>
                      <a:pt x="54" y="15"/>
                      <a:pt x="48" y="12"/>
                      <a:pt x="41" y="12"/>
                    </a:cubicBezTo>
                    <a:cubicBezTo>
                      <a:pt x="34" y="12"/>
                      <a:pt x="28" y="14"/>
                      <a:pt x="24" y="19"/>
                    </a:cubicBezTo>
                    <a:cubicBezTo>
                      <a:pt x="19" y="23"/>
                      <a:pt x="16" y="29"/>
                      <a:pt x="16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3" name="Freeform 140">
                <a:extLst>
                  <a:ext uri="{FF2B5EF4-FFF2-40B4-BE49-F238E27FC236}">
                    <a16:creationId xmlns:a16="http://schemas.microsoft.com/office/drawing/2014/main" id="{8BC5E1C8-3769-49ED-BE35-70C7FAE61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1" y="892"/>
                <a:ext cx="14" cy="26"/>
              </a:xfrm>
              <a:custGeom>
                <a:avLst/>
                <a:gdLst>
                  <a:gd name="T0" fmla="*/ 0 w 47"/>
                  <a:gd name="T1" fmla="*/ 88 h 88"/>
                  <a:gd name="T2" fmla="*/ 0 w 47"/>
                  <a:gd name="T3" fmla="*/ 2 h 88"/>
                  <a:gd name="T4" fmla="*/ 14 w 47"/>
                  <a:gd name="T5" fmla="*/ 2 h 88"/>
                  <a:gd name="T6" fmla="*/ 14 w 47"/>
                  <a:gd name="T7" fmla="*/ 15 h 88"/>
                  <a:gd name="T8" fmla="*/ 23 w 47"/>
                  <a:gd name="T9" fmla="*/ 3 h 88"/>
                  <a:gd name="T10" fmla="*/ 32 w 47"/>
                  <a:gd name="T11" fmla="*/ 0 h 88"/>
                  <a:gd name="T12" fmla="*/ 47 w 47"/>
                  <a:gd name="T13" fmla="*/ 5 h 88"/>
                  <a:gd name="T14" fmla="*/ 42 w 47"/>
                  <a:gd name="T15" fmla="*/ 18 h 88"/>
                  <a:gd name="T16" fmla="*/ 32 w 47"/>
                  <a:gd name="T17" fmla="*/ 15 h 88"/>
                  <a:gd name="T18" fmla="*/ 23 w 47"/>
                  <a:gd name="T19" fmla="*/ 18 h 88"/>
                  <a:gd name="T20" fmla="*/ 18 w 47"/>
                  <a:gd name="T21" fmla="*/ 26 h 88"/>
                  <a:gd name="T22" fmla="*/ 15 w 47"/>
                  <a:gd name="T23" fmla="*/ 43 h 88"/>
                  <a:gd name="T24" fmla="*/ 15 w 47"/>
                  <a:gd name="T25" fmla="*/ 88 h 88"/>
                  <a:gd name="T26" fmla="*/ 0 w 47"/>
                  <a:gd name="T2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88">
                    <a:moveTo>
                      <a:pt x="0" y="88"/>
                    </a:move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9"/>
                      <a:pt x="20" y="5"/>
                      <a:pt x="23" y="3"/>
                    </a:cubicBezTo>
                    <a:cubicBezTo>
                      <a:pt x="26" y="1"/>
                      <a:pt x="29" y="0"/>
                      <a:pt x="32" y="0"/>
                    </a:cubicBezTo>
                    <a:cubicBezTo>
                      <a:pt x="37" y="0"/>
                      <a:pt x="42" y="2"/>
                      <a:pt x="47" y="5"/>
                    </a:cubicBezTo>
                    <a:lnTo>
                      <a:pt x="42" y="18"/>
                    </a:lnTo>
                    <a:cubicBezTo>
                      <a:pt x="39" y="16"/>
                      <a:pt x="35" y="15"/>
                      <a:pt x="32" y="15"/>
                    </a:cubicBezTo>
                    <a:cubicBezTo>
                      <a:pt x="28" y="15"/>
                      <a:pt x="26" y="16"/>
                      <a:pt x="23" y="18"/>
                    </a:cubicBezTo>
                    <a:cubicBezTo>
                      <a:pt x="20" y="20"/>
                      <a:pt x="19" y="23"/>
                      <a:pt x="18" y="26"/>
                    </a:cubicBezTo>
                    <a:cubicBezTo>
                      <a:pt x="16" y="31"/>
                      <a:pt x="15" y="37"/>
                      <a:pt x="15" y="43"/>
                    </a:cubicBezTo>
                    <a:lnTo>
                      <a:pt x="15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4" name="Freeform 141">
                <a:extLst>
                  <a:ext uri="{FF2B5EF4-FFF2-40B4-BE49-F238E27FC236}">
                    <a16:creationId xmlns:a16="http://schemas.microsoft.com/office/drawing/2014/main" id="{BF818498-D20A-4281-B43D-C5A9338A8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" y="882"/>
                <a:ext cx="29" cy="37"/>
              </a:xfrm>
              <a:custGeom>
                <a:avLst/>
                <a:gdLst>
                  <a:gd name="T0" fmla="*/ 0 w 95"/>
                  <a:gd name="T1" fmla="*/ 83 h 123"/>
                  <a:gd name="T2" fmla="*/ 15 w 95"/>
                  <a:gd name="T3" fmla="*/ 82 h 123"/>
                  <a:gd name="T4" fmla="*/ 20 w 95"/>
                  <a:gd name="T5" fmla="*/ 97 h 123"/>
                  <a:gd name="T6" fmla="*/ 32 w 95"/>
                  <a:gd name="T7" fmla="*/ 106 h 123"/>
                  <a:gd name="T8" fmla="*/ 50 w 95"/>
                  <a:gd name="T9" fmla="*/ 109 h 123"/>
                  <a:gd name="T10" fmla="*/ 66 w 95"/>
                  <a:gd name="T11" fmla="*/ 107 h 123"/>
                  <a:gd name="T12" fmla="*/ 76 w 95"/>
                  <a:gd name="T13" fmla="*/ 99 h 123"/>
                  <a:gd name="T14" fmla="*/ 80 w 95"/>
                  <a:gd name="T15" fmla="*/ 89 h 123"/>
                  <a:gd name="T16" fmla="*/ 76 w 95"/>
                  <a:gd name="T17" fmla="*/ 79 h 123"/>
                  <a:gd name="T18" fmla="*/ 66 w 95"/>
                  <a:gd name="T19" fmla="*/ 72 h 123"/>
                  <a:gd name="T20" fmla="*/ 44 w 95"/>
                  <a:gd name="T21" fmla="*/ 66 h 123"/>
                  <a:gd name="T22" fmla="*/ 21 w 95"/>
                  <a:gd name="T23" fmla="*/ 59 h 123"/>
                  <a:gd name="T24" fmla="*/ 9 w 95"/>
                  <a:gd name="T25" fmla="*/ 48 h 123"/>
                  <a:gd name="T26" fmla="*/ 4 w 95"/>
                  <a:gd name="T27" fmla="*/ 33 h 123"/>
                  <a:gd name="T28" fmla="*/ 10 w 95"/>
                  <a:gd name="T29" fmla="*/ 16 h 123"/>
                  <a:gd name="T30" fmla="*/ 25 w 95"/>
                  <a:gd name="T31" fmla="*/ 4 h 123"/>
                  <a:gd name="T32" fmla="*/ 46 w 95"/>
                  <a:gd name="T33" fmla="*/ 0 h 123"/>
                  <a:gd name="T34" fmla="*/ 70 w 95"/>
                  <a:gd name="T35" fmla="*/ 4 h 123"/>
                  <a:gd name="T36" fmla="*/ 85 w 95"/>
                  <a:gd name="T37" fmla="*/ 17 h 123"/>
                  <a:gd name="T38" fmla="*/ 91 w 95"/>
                  <a:gd name="T39" fmla="*/ 36 h 123"/>
                  <a:gd name="T40" fmla="*/ 76 w 95"/>
                  <a:gd name="T41" fmla="*/ 37 h 123"/>
                  <a:gd name="T42" fmla="*/ 68 w 95"/>
                  <a:gd name="T43" fmla="*/ 20 h 123"/>
                  <a:gd name="T44" fmla="*/ 47 w 95"/>
                  <a:gd name="T45" fmla="*/ 14 h 123"/>
                  <a:gd name="T46" fmla="*/ 26 w 95"/>
                  <a:gd name="T47" fmla="*/ 19 h 123"/>
                  <a:gd name="T48" fmla="*/ 20 w 95"/>
                  <a:gd name="T49" fmla="*/ 32 h 123"/>
                  <a:gd name="T50" fmla="*/ 24 w 95"/>
                  <a:gd name="T51" fmla="*/ 42 h 123"/>
                  <a:gd name="T52" fmla="*/ 48 w 95"/>
                  <a:gd name="T53" fmla="*/ 51 h 123"/>
                  <a:gd name="T54" fmla="*/ 75 w 95"/>
                  <a:gd name="T55" fmla="*/ 59 h 123"/>
                  <a:gd name="T56" fmla="*/ 90 w 95"/>
                  <a:gd name="T57" fmla="*/ 71 h 123"/>
                  <a:gd name="T58" fmla="*/ 95 w 95"/>
                  <a:gd name="T59" fmla="*/ 88 h 123"/>
                  <a:gd name="T60" fmla="*/ 89 w 95"/>
                  <a:gd name="T61" fmla="*/ 106 h 123"/>
                  <a:gd name="T62" fmla="*/ 74 w 95"/>
                  <a:gd name="T63" fmla="*/ 119 h 123"/>
                  <a:gd name="T64" fmla="*/ 51 w 95"/>
                  <a:gd name="T65" fmla="*/ 123 h 123"/>
                  <a:gd name="T66" fmla="*/ 24 w 95"/>
                  <a:gd name="T67" fmla="*/ 119 h 123"/>
                  <a:gd name="T68" fmla="*/ 6 w 95"/>
                  <a:gd name="T69" fmla="*/ 105 h 123"/>
                  <a:gd name="T70" fmla="*/ 0 w 95"/>
                  <a:gd name="T71" fmla="*/ 8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5" h="123">
                    <a:moveTo>
                      <a:pt x="0" y="83"/>
                    </a:moveTo>
                    <a:lnTo>
                      <a:pt x="15" y="82"/>
                    </a:lnTo>
                    <a:cubicBezTo>
                      <a:pt x="16" y="88"/>
                      <a:pt x="17" y="93"/>
                      <a:pt x="20" y="97"/>
                    </a:cubicBezTo>
                    <a:cubicBezTo>
                      <a:pt x="22" y="100"/>
                      <a:pt x="26" y="103"/>
                      <a:pt x="32" y="106"/>
                    </a:cubicBezTo>
                    <a:cubicBezTo>
                      <a:pt x="37" y="108"/>
                      <a:pt x="43" y="109"/>
                      <a:pt x="50" y="109"/>
                    </a:cubicBezTo>
                    <a:cubicBezTo>
                      <a:pt x="56" y="109"/>
                      <a:pt x="61" y="108"/>
                      <a:pt x="66" y="107"/>
                    </a:cubicBezTo>
                    <a:cubicBezTo>
                      <a:pt x="71" y="105"/>
                      <a:pt x="74" y="102"/>
                      <a:pt x="76" y="99"/>
                    </a:cubicBezTo>
                    <a:cubicBezTo>
                      <a:pt x="79" y="96"/>
                      <a:pt x="80" y="93"/>
                      <a:pt x="80" y="89"/>
                    </a:cubicBezTo>
                    <a:cubicBezTo>
                      <a:pt x="80" y="85"/>
                      <a:pt x="79" y="82"/>
                      <a:pt x="76" y="79"/>
                    </a:cubicBezTo>
                    <a:cubicBezTo>
                      <a:pt x="74" y="76"/>
                      <a:pt x="71" y="74"/>
                      <a:pt x="66" y="72"/>
                    </a:cubicBezTo>
                    <a:cubicBezTo>
                      <a:pt x="62" y="71"/>
                      <a:pt x="55" y="69"/>
                      <a:pt x="44" y="66"/>
                    </a:cubicBezTo>
                    <a:cubicBezTo>
                      <a:pt x="33" y="64"/>
                      <a:pt x="26" y="61"/>
                      <a:pt x="21" y="59"/>
                    </a:cubicBezTo>
                    <a:cubicBezTo>
                      <a:pt x="16" y="56"/>
                      <a:pt x="11" y="52"/>
                      <a:pt x="9" y="48"/>
                    </a:cubicBezTo>
                    <a:cubicBezTo>
                      <a:pt x="6" y="43"/>
                      <a:pt x="4" y="38"/>
                      <a:pt x="4" y="33"/>
                    </a:cubicBezTo>
                    <a:cubicBezTo>
                      <a:pt x="4" y="27"/>
                      <a:pt x="6" y="21"/>
                      <a:pt x="10" y="16"/>
                    </a:cubicBezTo>
                    <a:cubicBezTo>
                      <a:pt x="13" y="11"/>
                      <a:pt x="18" y="7"/>
                      <a:pt x="25" y="4"/>
                    </a:cubicBezTo>
                    <a:cubicBezTo>
                      <a:pt x="31" y="1"/>
                      <a:pt x="38" y="0"/>
                      <a:pt x="46" y="0"/>
                    </a:cubicBezTo>
                    <a:cubicBezTo>
                      <a:pt x="55" y="0"/>
                      <a:pt x="63" y="2"/>
                      <a:pt x="70" y="4"/>
                    </a:cubicBezTo>
                    <a:cubicBezTo>
                      <a:pt x="77" y="7"/>
                      <a:pt x="82" y="11"/>
                      <a:pt x="85" y="17"/>
                    </a:cubicBezTo>
                    <a:cubicBezTo>
                      <a:pt x="89" y="22"/>
                      <a:pt x="91" y="29"/>
                      <a:pt x="91" y="36"/>
                    </a:cubicBezTo>
                    <a:lnTo>
                      <a:pt x="76" y="37"/>
                    </a:lnTo>
                    <a:cubicBezTo>
                      <a:pt x="75" y="29"/>
                      <a:pt x="73" y="24"/>
                      <a:pt x="68" y="20"/>
                    </a:cubicBezTo>
                    <a:cubicBezTo>
                      <a:pt x="63" y="16"/>
                      <a:pt x="56" y="14"/>
                      <a:pt x="47" y="14"/>
                    </a:cubicBezTo>
                    <a:cubicBezTo>
                      <a:pt x="38" y="14"/>
                      <a:pt x="31" y="16"/>
                      <a:pt x="26" y="19"/>
                    </a:cubicBezTo>
                    <a:cubicBezTo>
                      <a:pt x="22" y="23"/>
                      <a:pt x="20" y="27"/>
                      <a:pt x="20" y="32"/>
                    </a:cubicBezTo>
                    <a:cubicBezTo>
                      <a:pt x="20" y="36"/>
                      <a:pt x="21" y="40"/>
                      <a:pt x="24" y="42"/>
                    </a:cubicBezTo>
                    <a:cubicBezTo>
                      <a:pt x="27" y="45"/>
                      <a:pt x="35" y="48"/>
                      <a:pt x="48" y="51"/>
                    </a:cubicBezTo>
                    <a:cubicBezTo>
                      <a:pt x="61" y="54"/>
                      <a:pt x="70" y="56"/>
                      <a:pt x="75" y="59"/>
                    </a:cubicBezTo>
                    <a:cubicBezTo>
                      <a:pt x="82" y="62"/>
                      <a:pt x="87" y="66"/>
                      <a:pt x="90" y="71"/>
                    </a:cubicBezTo>
                    <a:cubicBezTo>
                      <a:pt x="93" y="76"/>
                      <a:pt x="95" y="81"/>
                      <a:pt x="95" y="88"/>
                    </a:cubicBezTo>
                    <a:cubicBezTo>
                      <a:pt x="95" y="94"/>
                      <a:pt x="93" y="100"/>
                      <a:pt x="89" y="106"/>
                    </a:cubicBezTo>
                    <a:cubicBezTo>
                      <a:pt x="86" y="111"/>
                      <a:pt x="81" y="116"/>
                      <a:pt x="74" y="119"/>
                    </a:cubicBezTo>
                    <a:cubicBezTo>
                      <a:pt x="67" y="122"/>
                      <a:pt x="59" y="123"/>
                      <a:pt x="51" y="123"/>
                    </a:cubicBezTo>
                    <a:cubicBezTo>
                      <a:pt x="40" y="123"/>
                      <a:pt x="31" y="122"/>
                      <a:pt x="24" y="119"/>
                    </a:cubicBezTo>
                    <a:cubicBezTo>
                      <a:pt x="16" y="116"/>
                      <a:pt x="11" y="111"/>
                      <a:pt x="6" y="105"/>
                    </a:cubicBezTo>
                    <a:cubicBezTo>
                      <a:pt x="2" y="98"/>
                      <a:pt x="0" y="91"/>
                      <a:pt x="0" y="8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5" name="Freeform 142">
                <a:extLst>
                  <a:ext uri="{FF2B5EF4-FFF2-40B4-BE49-F238E27FC236}">
                    <a16:creationId xmlns:a16="http://schemas.microsoft.com/office/drawing/2014/main" id="{8AF8F470-A325-4E92-8D58-C38458DD8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" y="883"/>
                <a:ext cx="12" cy="36"/>
              </a:xfrm>
              <a:custGeom>
                <a:avLst/>
                <a:gdLst>
                  <a:gd name="T0" fmla="*/ 40 w 42"/>
                  <a:gd name="T1" fmla="*/ 103 h 118"/>
                  <a:gd name="T2" fmla="*/ 42 w 42"/>
                  <a:gd name="T3" fmla="*/ 116 h 118"/>
                  <a:gd name="T4" fmla="*/ 31 w 42"/>
                  <a:gd name="T5" fmla="*/ 118 h 118"/>
                  <a:gd name="T6" fmla="*/ 18 w 42"/>
                  <a:gd name="T7" fmla="*/ 115 h 118"/>
                  <a:gd name="T8" fmla="*/ 12 w 42"/>
                  <a:gd name="T9" fmla="*/ 108 h 118"/>
                  <a:gd name="T10" fmla="*/ 10 w 42"/>
                  <a:gd name="T11" fmla="*/ 91 h 118"/>
                  <a:gd name="T12" fmla="*/ 10 w 42"/>
                  <a:gd name="T13" fmla="*/ 41 h 118"/>
                  <a:gd name="T14" fmla="*/ 0 w 42"/>
                  <a:gd name="T15" fmla="*/ 41 h 118"/>
                  <a:gd name="T16" fmla="*/ 0 w 42"/>
                  <a:gd name="T17" fmla="*/ 30 h 118"/>
                  <a:gd name="T18" fmla="*/ 10 w 42"/>
                  <a:gd name="T19" fmla="*/ 30 h 118"/>
                  <a:gd name="T20" fmla="*/ 10 w 42"/>
                  <a:gd name="T21" fmla="*/ 9 h 118"/>
                  <a:gd name="T22" fmla="*/ 25 w 42"/>
                  <a:gd name="T23" fmla="*/ 0 h 118"/>
                  <a:gd name="T24" fmla="*/ 25 w 42"/>
                  <a:gd name="T25" fmla="*/ 30 h 118"/>
                  <a:gd name="T26" fmla="*/ 40 w 42"/>
                  <a:gd name="T27" fmla="*/ 30 h 118"/>
                  <a:gd name="T28" fmla="*/ 40 w 42"/>
                  <a:gd name="T29" fmla="*/ 41 h 118"/>
                  <a:gd name="T30" fmla="*/ 25 w 42"/>
                  <a:gd name="T31" fmla="*/ 41 h 118"/>
                  <a:gd name="T32" fmla="*/ 25 w 42"/>
                  <a:gd name="T33" fmla="*/ 92 h 118"/>
                  <a:gd name="T34" fmla="*/ 26 w 42"/>
                  <a:gd name="T35" fmla="*/ 100 h 118"/>
                  <a:gd name="T36" fmla="*/ 28 w 42"/>
                  <a:gd name="T37" fmla="*/ 103 h 118"/>
                  <a:gd name="T38" fmla="*/ 33 w 42"/>
                  <a:gd name="T39" fmla="*/ 104 h 118"/>
                  <a:gd name="T40" fmla="*/ 40 w 42"/>
                  <a:gd name="T41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118">
                    <a:moveTo>
                      <a:pt x="40" y="103"/>
                    </a:moveTo>
                    <a:lnTo>
                      <a:pt x="42" y="116"/>
                    </a:lnTo>
                    <a:cubicBezTo>
                      <a:pt x="38" y="117"/>
                      <a:pt x="34" y="118"/>
                      <a:pt x="31" y="118"/>
                    </a:cubicBezTo>
                    <a:cubicBezTo>
                      <a:pt x="25" y="118"/>
                      <a:pt x="21" y="117"/>
                      <a:pt x="18" y="115"/>
                    </a:cubicBezTo>
                    <a:cubicBezTo>
                      <a:pt x="15" y="113"/>
                      <a:pt x="13" y="111"/>
                      <a:pt x="12" y="108"/>
                    </a:cubicBezTo>
                    <a:cubicBezTo>
                      <a:pt x="11" y="106"/>
                      <a:pt x="10" y="100"/>
                      <a:pt x="10" y="91"/>
                    </a:cubicBezTo>
                    <a:lnTo>
                      <a:pt x="10" y="41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10" y="30"/>
                    </a:lnTo>
                    <a:lnTo>
                      <a:pt x="10" y="9"/>
                    </a:lnTo>
                    <a:lnTo>
                      <a:pt x="25" y="0"/>
                    </a:lnTo>
                    <a:lnTo>
                      <a:pt x="25" y="30"/>
                    </a:lnTo>
                    <a:lnTo>
                      <a:pt x="40" y="30"/>
                    </a:lnTo>
                    <a:lnTo>
                      <a:pt x="40" y="41"/>
                    </a:lnTo>
                    <a:lnTo>
                      <a:pt x="25" y="41"/>
                    </a:lnTo>
                    <a:lnTo>
                      <a:pt x="25" y="92"/>
                    </a:lnTo>
                    <a:cubicBezTo>
                      <a:pt x="25" y="96"/>
                      <a:pt x="25" y="99"/>
                      <a:pt x="26" y="100"/>
                    </a:cubicBezTo>
                    <a:cubicBezTo>
                      <a:pt x="26" y="101"/>
                      <a:pt x="27" y="102"/>
                      <a:pt x="28" y="103"/>
                    </a:cubicBezTo>
                    <a:cubicBezTo>
                      <a:pt x="29" y="104"/>
                      <a:pt x="31" y="104"/>
                      <a:pt x="33" y="104"/>
                    </a:cubicBezTo>
                    <a:cubicBezTo>
                      <a:pt x="35" y="104"/>
                      <a:pt x="37" y="104"/>
                      <a:pt x="40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6" name="Freeform 143">
                <a:extLst>
                  <a:ext uri="{FF2B5EF4-FFF2-40B4-BE49-F238E27FC236}">
                    <a16:creationId xmlns:a16="http://schemas.microsoft.com/office/drawing/2014/main" id="{94C93217-48CF-46FD-8983-120BB0D2CB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7" y="892"/>
                <a:ext cx="24" cy="27"/>
              </a:xfrm>
              <a:custGeom>
                <a:avLst/>
                <a:gdLst>
                  <a:gd name="T0" fmla="*/ 61 w 80"/>
                  <a:gd name="T1" fmla="*/ 78 h 90"/>
                  <a:gd name="T2" fmla="*/ 46 w 80"/>
                  <a:gd name="T3" fmla="*/ 88 h 90"/>
                  <a:gd name="T4" fmla="*/ 30 w 80"/>
                  <a:gd name="T5" fmla="*/ 90 h 90"/>
                  <a:gd name="T6" fmla="*/ 8 w 80"/>
                  <a:gd name="T7" fmla="*/ 83 h 90"/>
                  <a:gd name="T8" fmla="*/ 0 w 80"/>
                  <a:gd name="T9" fmla="*/ 66 h 90"/>
                  <a:gd name="T10" fmla="*/ 3 w 80"/>
                  <a:gd name="T11" fmla="*/ 54 h 90"/>
                  <a:gd name="T12" fmla="*/ 10 w 80"/>
                  <a:gd name="T13" fmla="*/ 46 h 90"/>
                  <a:gd name="T14" fmla="*/ 21 w 80"/>
                  <a:gd name="T15" fmla="*/ 41 h 90"/>
                  <a:gd name="T16" fmla="*/ 34 w 80"/>
                  <a:gd name="T17" fmla="*/ 39 h 90"/>
                  <a:gd name="T18" fmla="*/ 60 w 80"/>
                  <a:gd name="T19" fmla="*/ 34 h 90"/>
                  <a:gd name="T20" fmla="*/ 60 w 80"/>
                  <a:gd name="T21" fmla="*/ 30 h 90"/>
                  <a:gd name="T22" fmla="*/ 56 w 80"/>
                  <a:gd name="T23" fmla="*/ 17 h 90"/>
                  <a:gd name="T24" fmla="*/ 39 w 80"/>
                  <a:gd name="T25" fmla="*/ 12 h 90"/>
                  <a:gd name="T26" fmla="*/ 24 w 80"/>
                  <a:gd name="T27" fmla="*/ 16 h 90"/>
                  <a:gd name="T28" fmla="*/ 17 w 80"/>
                  <a:gd name="T29" fmla="*/ 29 h 90"/>
                  <a:gd name="T30" fmla="*/ 2 w 80"/>
                  <a:gd name="T31" fmla="*/ 27 h 90"/>
                  <a:gd name="T32" fmla="*/ 9 w 80"/>
                  <a:gd name="T33" fmla="*/ 12 h 90"/>
                  <a:gd name="T34" fmla="*/ 22 w 80"/>
                  <a:gd name="T35" fmla="*/ 3 h 90"/>
                  <a:gd name="T36" fmla="*/ 41 w 80"/>
                  <a:gd name="T37" fmla="*/ 0 h 90"/>
                  <a:gd name="T38" fmla="*/ 59 w 80"/>
                  <a:gd name="T39" fmla="*/ 3 h 90"/>
                  <a:gd name="T40" fmla="*/ 70 w 80"/>
                  <a:gd name="T41" fmla="*/ 9 h 90"/>
                  <a:gd name="T42" fmla="*/ 74 w 80"/>
                  <a:gd name="T43" fmla="*/ 19 h 90"/>
                  <a:gd name="T44" fmla="*/ 75 w 80"/>
                  <a:gd name="T45" fmla="*/ 33 h 90"/>
                  <a:gd name="T46" fmla="*/ 75 w 80"/>
                  <a:gd name="T47" fmla="*/ 52 h 90"/>
                  <a:gd name="T48" fmla="*/ 76 w 80"/>
                  <a:gd name="T49" fmla="*/ 78 h 90"/>
                  <a:gd name="T50" fmla="*/ 80 w 80"/>
                  <a:gd name="T51" fmla="*/ 88 h 90"/>
                  <a:gd name="T52" fmla="*/ 64 w 80"/>
                  <a:gd name="T53" fmla="*/ 88 h 90"/>
                  <a:gd name="T54" fmla="*/ 61 w 80"/>
                  <a:gd name="T55" fmla="*/ 78 h 90"/>
                  <a:gd name="T56" fmla="*/ 60 w 80"/>
                  <a:gd name="T57" fmla="*/ 45 h 90"/>
                  <a:gd name="T58" fmla="*/ 36 w 80"/>
                  <a:gd name="T59" fmla="*/ 51 h 90"/>
                  <a:gd name="T60" fmla="*/ 23 w 80"/>
                  <a:gd name="T61" fmla="*/ 54 h 90"/>
                  <a:gd name="T62" fmla="*/ 18 w 80"/>
                  <a:gd name="T63" fmla="*/ 58 h 90"/>
                  <a:gd name="T64" fmla="*/ 16 w 80"/>
                  <a:gd name="T65" fmla="*/ 65 h 90"/>
                  <a:gd name="T66" fmla="*/ 20 w 80"/>
                  <a:gd name="T67" fmla="*/ 75 h 90"/>
                  <a:gd name="T68" fmla="*/ 33 w 80"/>
                  <a:gd name="T69" fmla="*/ 79 h 90"/>
                  <a:gd name="T70" fmla="*/ 48 w 80"/>
                  <a:gd name="T71" fmla="*/ 75 h 90"/>
                  <a:gd name="T72" fmla="*/ 58 w 80"/>
                  <a:gd name="T73" fmla="*/ 65 h 90"/>
                  <a:gd name="T74" fmla="*/ 60 w 80"/>
                  <a:gd name="T75" fmla="*/ 50 h 90"/>
                  <a:gd name="T76" fmla="*/ 60 w 80"/>
                  <a:gd name="T7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0" h="90">
                    <a:moveTo>
                      <a:pt x="61" y="78"/>
                    </a:moveTo>
                    <a:cubicBezTo>
                      <a:pt x="56" y="82"/>
                      <a:pt x="51" y="86"/>
                      <a:pt x="46" y="88"/>
                    </a:cubicBezTo>
                    <a:cubicBezTo>
                      <a:pt x="41" y="89"/>
                      <a:pt x="35" y="90"/>
                      <a:pt x="30" y="90"/>
                    </a:cubicBezTo>
                    <a:cubicBezTo>
                      <a:pt x="20" y="90"/>
                      <a:pt x="13" y="88"/>
                      <a:pt x="8" y="83"/>
                    </a:cubicBezTo>
                    <a:cubicBezTo>
                      <a:pt x="3" y="79"/>
                      <a:pt x="0" y="73"/>
                      <a:pt x="0" y="66"/>
                    </a:cubicBezTo>
                    <a:cubicBezTo>
                      <a:pt x="0" y="61"/>
                      <a:pt x="1" y="58"/>
                      <a:pt x="3" y="54"/>
                    </a:cubicBezTo>
                    <a:cubicBezTo>
                      <a:pt x="5" y="51"/>
                      <a:pt x="7" y="48"/>
                      <a:pt x="10" y="46"/>
                    </a:cubicBezTo>
                    <a:cubicBezTo>
                      <a:pt x="14" y="44"/>
                      <a:pt x="17" y="42"/>
                      <a:pt x="21" y="41"/>
                    </a:cubicBezTo>
                    <a:cubicBezTo>
                      <a:pt x="24" y="40"/>
                      <a:pt x="28" y="39"/>
                      <a:pt x="34" y="39"/>
                    </a:cubicBezTo>
                    <a:cubicBezTo>
                      <a:pt x="46" y="37"/>
                      <a:pt x="55" y="36"/>
                      <a:pt x="60" y="34"/>
                    </a:cubicBezTo>
                    <a:cubicBezTo>
                      <a:pt x="60" y="32"/>
                      <a:pt x="60" y="30"/>
                      <a:pt x="60" y="30"/>
                    </a:cubicBezTo>
                    <a:cubicBezTo>
                      <a:pt x="60" y="24"/>
                      <a:pt x="59" y="20"/>
                      <a:pt x="56" y="17"/>
                    </a:cubicBezTo>
                    <a:cubicBezTo>
                      <a:pt x="52" y="14"/>
                      <a:pt x="47" y="12"/>
                      <a:pt x="39" y="12"/>
                    </a:cubicBezTo>
                    <a:cubicBezTo>
                      <a:pt x="32" y="12"/>
                      <a:pt x="27" y="13"/>
                      <a:pt x="24" y="16"/>
                    </a:cubicBezTo>
                    <a:cubicBezTo>
                      <a:pt x="21" y="18"/>
                      <a:pt x="18" y="22"/>
                      <a:pt x="17" y="29"/>
                    </a:cubicBezTo>
                    <a:lnTo>
                      <a:pt x="2" y="27"/>
                    </a:lnTo>
                    <a:cubicBezTo>
                      <a:pt x="4" y="21"/>
                      <a:pt x="6" y="16"/>
                      <a:pt x="9" y="12"/>
                    </a:cubicBezTo>
                    <a:cubicBezTo>
                      <a:pt x="12" y="8"/>
                      <a:pt x="16" y="5"/>
                      <a:pt x="22" y="3"/>
                    </a:cubicBezTo>
                    <a:cubicBezTo>
                      <a:pt x="28" y="1"/>
                      <a:pt x="34" y="0"/>
                      <a:pt x="41" y="0"/>
                    </a:cubicBezTo>
                    <a:cubicBezTo>
                      <a:pt x="49" y="0"/>
                      <a:pt x="55" y="1"/>
                      <a:pt x="59" y="3"/>
                    </a:cubicBezTo>
                    <a:cubicBezTo>
                      <a:pt x="64" y="4"/>
                      <a:pt x="67" y="7"/>
                      <a:pt x="70" y="9"/>
                    </a:cubicBezTo>
                    <a:cubicBezTo>
                      <a:pt x="72" y="12"/>
                      <a:pt x="73" y="15"/>
                      <a:pt x="74" y="19"/>
                    </a:cubicBezTo>
                    <a:cubicBezTo>
                      <a:pt x="75" y="22"/>
                      <a:pt x="75" y="26"/>
                      <a:pt x="75" y="33"/>
                    </a:cubicBezTo>
                    <a:lnTo>
                      <a:pt x="75" y="52"/>
                    </a:lnTo>
                    <a:cubicBezTo>
                      <a:pt x="75" y="66"/>
                      <a:pt x="75" y="74"/>
                      <a:pt x="76" y="78"/>
                    </a:cubicBezTo>
                    <a:cubicBezTo>
                      <a:pt x="76" y="82"/>
                      <a:pt x="78" y="85"/>
                      <a:pt x="80" y="88"/>
                    </a:cubicBezTo>
                    <a:lnTo>
                      <a:pt x="64" y="88"/>
                    </a:lnTo>
                    <a:cubicBezTo>
                      <a:pt x="63" y="85"/>
                      <a:pt x="62" y="82"/>
                      <a:pt x="61" y="78"/>
                    </a:cubicBezTo>
                    <a:close/>
                    <a:moveTo>
                      <a:pt x="60" y="45"/>
                    </a:moveTo>
                    <a:cubicBezTo>
                      <a:pt x="55" y="47"/>
                      <a:pt x="47" y="49"/>
                      <a:pt x="36" y="51"/>
                    </a:cubicBezTo>
                    <a:cubicBezTo>
                      <a:pt x="30" y="51"/>
                      <a:pt x="26" y="52"/>
                      <a:pt x="23" y="54"/>
                    </a:cubicBezTo>
                    <a:cubicBezTo>
                      <a:pt x="21" y="55"/>
                      <a:pt x="19" y="56"/>
                      <a:pt x="18" y="58"/>
                    </a:cubicBezTo>
                    <a:cubicBezTo>
                      <a:pt x="16" y="60"/>
                      <a:pt x="16" y="63"/>
                      <a:pt x="16" y="65"/>
                    </a:cubicBezTo>
                    <a:cubicBezTo>
                      <a:pt x="16" y="69"/>
                      <a:pt x="17" y="72"/>
                      <a:pt x="20" y="75"/>
                    </a:cubicBezTo>
                    <a:cubicBezTo>
                      <a:pt x="23" y="78"/>
                      <a:pt x="27" y="79"/>
                      <a:pt x="33" y="79"/>
                    </a:cubicBezTo>
                    <a:cubicBezTo>
                      <a:pt x="39" y="79"/>
                      <a:pt x="44" y="78"/>
                      <a:pt x="48" y="75"/>
                    </a:cubicBezTo>
                    <a:cubicBezTo>
                      <a:pt x="52" y="73"/>
                      <a:pt x="56" y="69"/>
                      <a:pt x="58" y="65"/>
                    </a:cubicBezTo>
                    <a:cubicBezTo>
                      <a:pt x="59" y="62"/>
                      <a:pt x="60" y="57"/>
                      <a:pt x="60" y="50"/>
                    </a:cubicBezTo>
                    <a:lnTo>
                      <a:pt x="60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7" name="Freeform 144">
                <a:extLst>
                  <a:ext uri="{FF2B5EF4-FFF2-40B4-BE49-F238E27FC236}">
                    <a16:creationId xmlns:a16="http://schemas.microsoft.com/office/drawing/2014/main" id="{2A1A6194-F431-4BD9-BF12-5277B5C4C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" y="883"/>
                <a:ext cx="13" cy="36"/>
              </a:xfrm>
              <a:custGeom>
                <a:avLst/>
                <a:gdLst>
                  <a:gd name="T0" fmla="*/ 40 w 42"/>
                  <a:gd name="T1" fmla="*/ 103 h 118"/>
                  <a:gd name="T2" fmla="*/ 42 w 42"/>
                  <a:gd name="T3" fmla="*/ 116 h 118"/>
                  <a:gd name="T4" fmla="*/ 31 w 42"/>
                  <a:gd name="T5" fmla="*/ 118 h 118"/>
                  <a:gd name="T6" fmla="*/ 18 w 42"/>
                  <a:gd name="T7" fmla="*/ 115 h 118"/>
                  <a:gd name="T8" fmla="*/ 12 w 42"/>
                  <a:gd name="T9" fmla="*/ 108 h 118"/>
                  <a:gd name="T10" fmla="*/ 10 w 42"/>
                  <a:gd name="T11" fmla="*/ 91 h 118"/>
                  <a:gd name="T12" fmla="*/ 10 w 42"/>
                  <a:gd name="T13" fmla="*/ 41 h 118"/>
                  <a:gd name="T14" fmla="*/ 0 w 42"/>
                  <a:gd name="T15" fmla="*/ 41 h 118"/>
                  <a:gd name="T16" fmla="*/ 0 w 42"/>
                  <a:gd name="T17" fmla="*/ 30 h 118"/>
                  <a:gd name="T18" fmla="*/ 10 w 42"/>
                  <a:gd name="T19" fmla="*/ 30 h 118"/>
                  <a:gd name="T20" fmla="*/ 10 w 42"/>
                  <a:gd name="T21" fmla="*/ 9 h 118"/>
                  <a:gd name="T22" fmla="*/ 25 w 42"/>
                  <a:gd name="T23" fmla="*/ 0 h 118"/>
                  <a:gd name="T24" fmla="*/ 25 w 42"/>
                  <a:gd name="T25" fmla="*/ 30 h 118"/>
                  <a:gd name="T26" fmla="*/ 40 w 42"/>
                  <a:gd name="T27" fmla="*/ 30 h 118"/>
                  <a:gd name="T28" fmla="*/ 40 w 42"/>
                  <a:gd name="T29" fmla="*/ 41 h 118"/>
                  <a:gd name="T30" fmla="*/ 25 w 42"/>
                  <a:gd name="T31" fmla="*/ 41 h 118"/>
                  <a:gd name="T32" fmla="*/ 25 w 42"/>
                  <a:gd name="T33" fmla="*/ 92 h 118"/>
                  <a:gd name="T34" fmla="*/ 26 w 42"/>
                  <a:gd name="T35" fmla="*/ 100 h 118"/>
                  <a:gd name="T36" fmla="*/ 28 w 42"/>
                  <a:gd name="T37" fmla="*/ 103 h 118"/>
                  <a:gd name="T38" fmla="*/ 33 w 42"/>
                  <a:gd name="T39" fmla="*/ 104 h 118"/>
                  <a:gd name="T40" fmla="*/ 40 w 42"/>
                  <a:gd name="T41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118">
                    <a:moveTo>
                      <a:pt x="40" y="103"/>
                    </a:moveTo>
                    <a:lnTo>
                      <a:pt x="42" y="116"/>
                    </a:lnTo>
                    <a:cubicBezTo>
                      <a:pt x="38" y="117"/>
                      <a:pt x="34" y="118"/>
                      <a:pt x="31" y="118"/>
                    </a:cubicBezTo>
                    <a:cubicBezTo>
                      <a:pt x="25" y="118"/>
                      <a:pt x="21" y="117"/>
                      <a:pt x="18" y="115"/>
                    </a:cubicBezTo>
                    <a:cubicBezTo>
                      <a:pt x="15" y="113"/>
                      <a:pt x="13" y="111"/>
                      <a:pt x="12" y="108"/>
                    </a:cubicBezTo>
                    <a:cubicBezTo>
                      <a:pt x="11" y="106"/>
                      <a:pt x="10" y="100"/>
                      <a:pt x="10" y="91"/>
                    </a:cubicBezTo>
                    <a:lnTo>
                      <a:pt x="10" y="41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10" y="30"/>
                    </a:lnTo>
                    <a:lnTo>
                      <a:pt x="10" y="9"/>
                    </a:lnTo>
                    <a:lnTo>
                      <a:pt x="25" y="0"/>
                    </a:lnTo>
                    <a:lnTo>
                      <a:pt x="25" y="30"/>
                    </a:lnTo>
                    <a:lnTo>
                      <a:pt x="40" y="30"/>
                    </a:lnTo>
                    <a:lnTo>
                      <a:pt x="40" y="41"/>
                    </a:lnTo>
                    <a:lnTo>
                      <a:pt x="25" y="41"/>
                    </a:lnTo>
                    <a:lnTo>
                      <a:pt x="25" y="92"/>
                    </a:lnTo>
                    <a:cubicBezTo>
                      <a:pt x="25" y="96"/>
                      <a:pt x="25" y="99"/>
                      <a:pt x="26" y="100"/>
                    </a:cubicBezTo>
                    <a:cubicBezTo>
                      <a:pt x="26" y="101"/>
                      <a:pt x="27" y="102"/>
                      <a:pt x="28" y="103"/>
                    </a:cubicBezTo>
                    <a:cubicBezTo>
                      <a:pt x="29" y="104"/>
                      <a:pt x="31" y="104"/>
                      <a:pt x="33" y="104"/>
                    </a:cubicBezTo>
                    <a:cubicBezTo>
                      <a:pt x="35" y="104"/>
                      <a:pt x="37" y="104"/>
                      <a:pt x="40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8" name="Freeform 145">
                <a:extLst>
                  <a:ext uri="{FF2B5EF4-FFF2-40B4-BE49-F238E27FC236}">
                    <a16:creationId xmlns:a16="http://schemas.microsoft.com/office/drawing/2014/main" id="{6D3B97BF-86C7-4B0A-9E92-0C14A6328E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39" y="892"/>
                <a:ext cx="24" cy="27"/>
              </a:xfrm>
              <a:custGeom>
                <a:avLst/>
                <a:gdLst>
                  <a:gd name="T0" fmla="*/ 0 w 81"/>
                  <a:gd name="T1" fmla="*/ 45 h 90"/>
                  <a:gd name="T2" fmla="*/ 14 w 81"/>
                  <a:gd name="T3" fmla="*/ 10 h 90"/>
                  <a:gd name="T4" fmla="*/ 41 w 81"/>
                  <a:gd name="T5" fmla="*/ 0 h 90"/>
                  <a:gd name="T6" fmla="*/ 70 w 81"/>
                  <a:gd name="T7" fmla="*/ 12 h 90"/>
                  <a:gd name="T8" fmla="*/ 81 w 81"/>
                  <a:gd name="T9" fmla="*/ 44 h 90"/>
                  <a:gd name="T10" fmla="*/ 76 w 81"/>
                  <a:gd name="T11" fmla="*/ 70 h 90"/>
                  <a:gd name="T12" fmla="*/ 62 w 81"/>
                  <a:gd name="T13" fmla="*/ 85 h 90"/>
                  <a:gd name="T14" fmla="*/ 41 w 81"/>
                  <a:gd name="T15" fmla="*/ 90 h 90"/>
                  <a:gd name="T16" fmla="*/ 12 w 81"/>
                  <a:gd name="T17" fmla="*/ 79 h 90"/>
                  <a:gd name="T18" fmla="*/ 0 w 81"/>
                  <a:gd name="T19" fmla="*/ 45 h 90"/>
                  <a:gd name="T20" fmla="*/ 16 w 81"/>
                  <a:gd name="T21" fmla="*/ 45 h 90"/>
                  <a:gd name="T22" fmla="*/ 23 w 81"/>
                  <a:gd name="T23" fmla="*/ 70 h 90"/>
                  <a:gd name="T24" fmla="*/ 41 w 81"/>
                  <a:gd name="T25" fmla="*/ 78 h 90"/>
                  <a:gd name="T26" fmla="*/ 59 w 81"/>
                  <a:gd name="T27" fmla="*/ 70 h 90"/>
                  <a:gd name="T28" fmla="*/ 66 w 81"/>
                  <a:gd name="T29" fmla="*/ 45 h 90"/>
                  <a:gd name="T30" fmla="*/ 59 w 81"/>
                  <a:gd name="T31" fmla="*/ 20 h 90"/>
                  <a:gd name="T32" fmla="*/ 41 w 81"/>
                  <a:gd name="T33" fmla="*/ 12 h 90"/>
                  <a:gd name="T34" fmla="*/ 23 w 81"/>
                  <a:gd name="T35" fmla="*/ 20 h 90"/>
                  <a:gd name="T36" fmla="*/ 16 w 81"/>
                  <a:gd name="T3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1" h="90">
                    <a:moveTo>
                      <a:pt x="0" y="45"/>
                    </a:moveTo>
                    <a:cubicBezTo>
                      <a:pt x="0" y="29"/>
                      <a:pt x="5" y="17"/>
                      <a:pt x="14" y="10"/>
                    </a:cubicBezTo>
                    <a:cubicBezTo>
                      <a:pt x="21" y="3"/>
                      <a:pt x="30" y="0"/>
                      <a:pt x="41" y="0"/>
                    </a:cubicBezTo>
                    <a:cubicBezTo>
                      <a:pt x="53" y="0"/>
                      <a:pt x="63" y="4"/>
                      <a:pt x="70" y="12"/>
                    </a:cubicBezTo>
                    <a:cubicBezTo>
                      <a:pt x="78" y="20"/>
                      <a:pt x="81" y="30"/>
                      <a:pt x="81" y="44"/>
                    </a:cubicBezTo>
                    <a:cubicBezTo>
                      <a:pt x="81" y="55"/>
                      <a:pt x="80" y="64"/>
                      <a:pt x="76" y="70"/>
                    </a:cubicBezTo>
                    <a:cubicBezTo>
                      <a:pt x="73" y="77"/>
                      <a:pt x="68" y="82"/>
                      <a:pt x="62" y="85"/>
                    </a:cubicBezTo>
                    <a:cubicBezTo>
                      <a:pt x="55" y="89"/>
                      <a:pt x="49" y="90"/>
                      <a:pt x="41" y="90"/>
                    </a:cubicBezTo>
                    <a:cubicBezTo>
                      <a:pt x="29" y="90"/>
                      <a:pt x="19" y="87"/>
                      <a:pt x="12" y="79"/>
                    </a:cubicBezTo>
                    <a:cubicBezTo>
                      <a:pt x="4" y="71"/>
                      <a:pt x="0" y="60"/>
                      <a:pt x="0" y="45"/>
                    </a:cubicBezTo>
                    <a:close/>
                    <a:moveTo>
                      <a:pt x="16" y="45"/>
                    </a:moveTo>
                    <a:cubicBezTo>
                      <a:pt x="16" y="56"/>
                      <a:pt x="18" y="65"/>
                      <a:pt x="23" y="70"/>
                    </a:cubicBezTo>
                    <a:cubicBezTo>
                      <a:pt x="28" y="76"/>
                      <a:pt x="34" y="78"/>
                      <a:pt x="41" y="78"/>
                    </a:cubicBezTo>
                    <a:cubicBezTo>
                      <a:pt x="48" y="78"/>
                      <a:pt x="54" y="76"/>
                      <a:pt x="59" y="70"/>
                    </a:cubicBezTo>
                    <a:cubicBezTo>
                      <a:pt x="64" y="65"/>
                      <a:pt x="66" y="56"/>
                      <a:pt x="66" y="45"/>
                    </a:cubicBezTo>
                    <a:cubicBezTo>
                      <a:pt x="66" y="34"/>
                      <a:pt x="64" y="26"/>
                      <a:pt x="59" y="20"/>
                    </a:cubicBezTo>
                    <a:cubicBezTo>
                      <a:pt x="54" y="15"/>
                      <a:pt x="48" y="12"/>
                      <a:pt x="41" y="12"/>
                    </a:cubicBezTo>
                    <a:cubicBezTo>
                      <a:pt x="34" y="12"/>
                      <a:pt x="28" y="15"/>
                      <a:pt x="23" y="20"/>
                    </a:cubicBezTo>
                    <a:cubicBezTo>
                      <a:pt x="18" y="26"/>
                      <a:pt x="16" y="34"/>
                      <a:pt x="16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9" name="Freeform 146">
                <a:extLst>
                  <a:ext uri="{FF2B5EF4-FFF2-40B4-BE49-F238E27FC236}">
                    <a16:creationId xmlns:a16="http://schemas.microsoft.com/office/drawing/2014/main" id="{2C38D56A-7EC4-4DAD-9105-6D20939E1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" y="892"/>
                <a:ext cx="14" cy="26"/>
              </a:xfrm>
              <a:custGeom>
                <a:avLst/>
                <a:gdLst>
                  <a:gd name="T0" fmla="*/ 0 w 47"/>
                  <a:gd name="T1" fmla="*/ 88 h 88"/>
                  <a:gd name="T2" fmla="*/ 0 w 47"/>
                  <a:gd name="T3" fmla="*/ 2 h 88"/>
                  <a:gd name="T4" fmla="*/ 14 w 47"/>
                  <a:gd name="T5" fmla="*/ 2 h 88"/>
                  <a:gd name="T6" fmla="*/ 14 w 47"/>
                  <a:gd name="T7" fmla="*/ 15 h 88"/>
                  <a:gd name="T8" fmla="*/ 23 w 47"/>
                  <a:gd name="T9" fmla="*/ 3 h 88"/>
                  <a:gd name="T10" fmla="*/ 32 w 47"/>
                  <a:gd name="T11" fmla="*/ 0 h 88"/>
                  <a:gd name="T12" fmla="*/ 47 w 47"/>
                  <a:gd name="T13" fmla="*/ 5 h 88"/>
                  <a:gd name="T14" fmla="*/ 42 w 47"/>
                  <a:gd name="T15" fmla="*/ 18 h 88"/>
                  <a:gd name="T16" fmla="*/ 32 w 47"/>
                  <a:gd name="T17" fmla="*/ 15 h 88"/>
                  <a:gd name="T18" fmla="*/ 23 w 47"/>
                  <a:gd name="T19" fmla="*/ 18 h 88"/>
                  <a:gd name="T20" fmla="*/ 18 w 47"/>
                  <a:gd name="T21" fmla="*/ 26 h 88"/>
                  <a:gd name="T22" fmla="*/ 15 w 47"/>
                  <a:gd name="T23" fmla="*/ 43 h 88"/>
                  <a:gd name="T24" fmla="*/ 15 w 47"/>
                  <a:gd name="T25" fmla="*/ 88 h 88"/>
                  <a:gd name="T26" fmla="*/ 0 w 47"/>
                  <a:gd name="T2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88">
                    <a:moveTo>
                      <a:pt x="0" y="88"/>
                    </a:move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9"/>
                      <a:pt x="20" y="5"/>
                      <a:pt x="23" y="3"/>
                    </a:cubicBezTo>
                    <a:cubicBezTo>
                      <a:pt x="26" y="1"/>
                      <a:pt x="29" y="0"/>
                      <a:pt x="32" y="0"/>
                    </a:cubicBezTo>
                    <a:cubicBezTo>
                      <a:pt x="37" y="0"/>
                      <a:pt x="42" y="2"/>
                      <a:pt x="47" y="5"/>
                    </a:cubicBezTo>
                    <a:lnTo>
                      <a:pt x="42" y="18"/>
                    </a:lnTo>
                    <a:cubicBezTo>
                      <a:pt x="39" y="16"/>
                      <a:pt x="35" y="15"/>
                      <a:pt x="32" y="15"/>
                    </a:cubicBezTo>
                    <a:cubicBezTo>
                      <a:pt x="28" y="15"/>
                      <a:pt x="26" y="16"/>
                      <a:pt x="23" y="18"/>
                    </a:cubicBezTo>
                    <a:cubicBezTo>
                      <a:pt x="20" y="20"/>
                      <a:pt x="19" y="23"/>
                      <a:pt x="18" y="26"/>
                    </a:cubicBezTo>
                    <a:cubicBezTo>
                      <a:pt x="16" y="31"/>
                      <a:pt x="15" y="37"/>
                      <a:pt x="15" y="43"/>
                    </a:cubicBezTo>
                    <a:lnTo>
                      <a:pt x="15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0" name="Freeform 147">
                <a:extLst>
                  <a:ext uri="{FF2B5EF4-FFF2-40B4-BE49-F238E27FC236}">
                    <a16:creationId xmlns:a16="http://schemas.microsoft.com/office/drawing/2014/main" id="{A6882004-ABF0-4272-8C47-7402DF4F2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1" y="882"/>
                <a:ext cx="13" cy="36"/>
              </a:xfrm>
              <a:custGeom>
                <a:avLst/>
                <a:gdLst>
                  <a:gd name="T0" fmla="*/ 44 w 44"/>
                  <a:gd name="T1" fmla="*/ 119 h 119"/>
                  <a:gd name="T2" fmla="*/ 29 w 44"/>
                  <a:gd name="T3" fmla="*/ 119 h 119"/>
                  <a:gd name="T4" fmla="*/ 29 w 44"/>
                  <a:gd name="T5" fmla="*/ 26 h 119"/>
                  <a:gd name="T6" fmla="*/ 15 w 44"/>
                  <a:gd name="T7" fmla="*/ 36 h 119"/>
                  <a:gd name="T8" fmla="*/ 0 w 44"/>
                  <a:gd name="T9" fmla="*/ 44 h 119"/>
                  <a:gd name="T10" fmla="*/ 0 w 44"/>
                  <a:gd name="T11" fmla="*/ 30 h 119"/>
                  <a:gd name="T12" fmla="*/ 21 w 44"/>
                  <a:gd name="T13" fmla="*/ 16 h 119"/>
                  <a:gd name="T14" fmla="*/ 34 w 44"/>
                  <a:gd name="T15" fmla="*/ 0 h 119"/>
                  <a:gd name="T16" fmla="*/ 44 w 44"/>
                  <a:gd name="T17" fmla="*/ 0 h 119"/>
                  <a:gd name="T18" fmla="*/ 44 w 44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19">
                    <a:moveTo>
                      <a:pt x="44" y="119"/>
                    </a:moveTo>
                    <a:lnTo>
                      <a:pt x="29" y="119"/>
                    </a:lnTo>
                    <a:lnTo>
                      <a:pt x="29" y="26"/>
                    </a:lnTo>
                    <a:cubicBezTo>
                      <a:pt x="25" y="29"/>
                      <a:pt x="21" y="33"/>
                      <a:pt x="15" y="36"/>
                    </a:cubicBezTo>
                    <a:cubicBezTo>
                      <a:pt x="9" y="40"/>
                      <a:pt x="4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1" y="16"/>
                    </a:cubicBezTo>
                    <a:cubicBezTo>
                      <a:pt x="27" y="10"/>
                      <a:pt x="32" y="5"/>
                      <a:pt x="34" y="0"/>
                    </a:cubicBezTo>
                    <a:lnTo>
                      <a:pt x="44" y="0"/>
                    </a:lnTo>
                    <a:lnTo>
                      <a:pt x="4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1" name="Freeform 148">
                <a:extLst>
                  <a:ext uri="{FF2B5EF4-FFF2-40B4-BE49-F238E27FC236}">
                    <a16:creationId xmlns:a16="http://schemas.microsoft.com/office/drawing/2014/main" id="{27E366D5-0F34-472D-B565-2DACF1D40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" y="3334"/>
                <a:ext cx="29" cy="36"/>
              </a:xfrm>
              <a:custGeom>
                <a:avLst/>
                <a:gdLst>
                  <a:gd name="T0" fmla="*/ 12 w 29"/>
                  <a:gd name="T1" fmla="*/ 36 h 36"/>
                  <a:gd name="T2" fmla="*/ 12 w 29"/>
                  <a:gd name="T3" fmla="*/ 4 h 36"/>
                  <a:gd name="T4" fmla="*/ 0 w 29"/>
                  <a:gd name="T5" fmla="*/ 4 h 36"/>
                  <a:gd name="T6" fmla="*/ 0 w 29"/>
                  <a:gd name="T7" fmla="*/ 0 h 36"/>
                  <a:gd name="T8" fmla="*/ 29 w 29"/>
                  <a:gd name="T9" fmla="*/ 0 h 36"/>
                  <a:gd name="T10" fmla="*/ 29 w 29"/>
                  <a:gd name="T11" fmla="*/ 4 h 36"/>
                  <a:gd name="T12" fmla="*/ 17 w 29"/>
                  <a:gd name="T13" fmla="*/ 4 h 36"/>
                  <a:gd name="T14" fmla="*/ 17 w 29"/>
                  <a:gd name="T15" fmla="*/ 36 h 36"/>
                  <a:gd name="T16" fmla="*/ 12 w 29"/>
                  <a:gd name="T1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6">
                    <a:moveTo>
                      <a:pt x="12" y="36"/>
                    </a:moveTo>
                    <a:lnTo>
                      <a:pt x="12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9" y="0"/>
                    </a:lnTo>
                    <a:lnTo>
                      <a:pt x="29" y="4"/>
                    </a:lnTo>
                    <a:lnTo>
                      <a:pt x="17" y="4"/>
                    </a:lnTo>
                    <a:lnTo>
                      <a:pt x="17" y="36"/>
                    </a:lnTo>
                    <a:lnTo>
                      <a:pt x="1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2" name="Freeform 149">
                <a:extLst>
                  <a:ext uri="{FF2B5EF4-FFF2-40B4-BE49-F238E27FC236}">
                    <a16:creationId xmlns:a16="http://schemas.microsoft.com/office/drawing/2014/main" id="{7BD7B30A-1F40-429E-AA7D-E0D334DD18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6" y="3343"/>
                <a:ext cx="25" cy="27"/>
              </a:xfrm>
              <a:custGeom>
                <a:avLst/>
                <a:gdLst>
                  <a:gd name="T0" fmla="*/ 0 w 81"/>
                  <a:gd name="T1" fmla="*/ 45 h 90"/>
                  <a:gd name="T2" fmla="*/ 14 w 81"/>
                  <a:gd name="T3" fmla="*/ 9 h 90"/>
                  <a:gd name="T4" fmla="*/ 41 w 81"/>
                  <a:gd name="T5" fmla="*/ 0 h 90"/>
                  <a:gd name="T6" fmla="*/ 70 w 81"/>
                  <a:gd name="T7" fmla="*/ 11 h 90"/>
                  <a:gd name="T8" fmla="*/ 81 w 81"/>
                  <a:gd name="T9" fmla="*/ 44 h 90"/>
                  <a:gd name="T10" fmla="*/ 76 w 81"/>
                  <a:gd name="T11" fmla="*/ 70 h 90"/>
                  <a:gd name="T12" fmla="*/ 62 w 81"/>
                  <a:gd name="T13" fmla="*/ 85 h 90"/>
                  <a:gd name="T14" fmla="*/ 41 w 81"/>
                  <a:gd name="T15" fmla="*/ 90 h 90"/>
                  <a:gd name="T16" fmla="*/ 12 w 81"/>
                  <a:gd name="T17" fmla="*/ 78 h 90"/>
                  <a:gd name="T18" fmla="*/ 0 w 81"/>
                  <a:gd name="T19" fmla="*/ 45 h 90"/>
                  <a:gd name="T20" fmla="*/ 15 w 81"/>
                  <a:gd name="T21" fmla="*/ 45 h 90"/>
                  <a:gd name="T22" fmla="*/ 23 w 81"/>
                  <a:gd name="T23" fmla="*/ 70 h 90"/>
                  <a:gd name="T24" fmla="*/ 41 w 81"/>
                  <a:gd name="T25" fmla="*/ 78 h 90"/>
                  <a:gd name="T26" fmla="*/ 59 w 81"/>
                  <a:gd name="T27" fmla="*/ 70 h 90"/>
                  <a:gd name="T28" fmla="*/ 66 w 81"/>
                  <a:gd name="T29" fmla="*/ 44 h 90"/>
                  <a:gd name="T30" fmla="*/ 59 w 81"/>
                  <a:gd name="T31" fmla="*/ 20 h 90"/>
                  <a:gd name="T32" fmla="*/ 41 w 81"/>
                  <a:gd name="T33" fmla="*/ 12 h 90"/>
                  <a:gd name="T34" fmla="*/ 23 w 81"/>
                  <a:gd name="T35" fmla="*/ 20 h 90"/>
                  <a:gd name="T36" fmla="*/ 15 w 81"/>
                  <a:gd name="T3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1" h="90">
                    <a:moveTo>
                      <a:pt x="0" y="45"/>
                    </a:moveTo>
                    <a:cubicBezTo>
                      <a:pt x="0" y="29"/>
                      <a:pt x="5" y="17"/>
                      <a:pt x="14" y="9"/>
                    </a:cubicBezTo>
                    <a:cubicBezTo>
                      <a:pt x="21" y="3"/>
                      <a:pt x="30" y="0"/>
                      <a:pt x="41" y="0"/>
                    </a:cubicBezTo>
                    <a:cubicBezTo>
                      <a:pt x="53" y="0"/>
                      <a:pt x="63" y="4"/>
                      <a:pt x="70" y="11"/>
                    </a:cubicBezTo>
                    <a:cubicBezTo>
                      <a:pt x="78" y="19"/>
                      <a:pt x="81" y="30"/>
                      <a:pt x="81" y="44"/>
                    </a:cubicBezTo>
                    <a:cubicBezTo>
                      <a:pt x="81" y="55"/>
                      <a:pt x="80" y="63"/>
                      <a:pt x="76" y="70"/>
                    </a:cubicBezTo>
                    <a:cubicBezTo>
                      <a:pt x="73" y="76"/>
                      <a:pt x="68" y="81"/>
                      <a:pt x="62" y="85"/>
                    </a:cubicBezTo>
                    <a:cubicBezTo>
                      <a:pt x="55" y="88"/>
                      <a:pt x="48" y="90"/>
                      <a:pt x="41" y="90"/>
                    </a:cubicBezTo>
                    <a:cubicBezTo>
                      <a:pt x="29" y="90"/>
                      <a:pt x="19" y="86"/>
                      <a:pt x="12" y="78"/>
                    </a:cubicBezTo>
                    <a:cubicBezTo>
                      <a:pt x="4" y="71"/>
                      <a:pt x="0" y="59"/>
                      <a:pt x="0" y="45"/>
                    </a:cubicBezTo>
                    <a:close/>
                    <a:moveTo>
                      <a:pt x="15" y="45"/>
                    </a:moveTo>
                    <a:cubicBezTo>
                      <a:pt x="15" y="56"/>
                      <a:pt x="18" y="64"/>
                      <a:pt x="23" y="70"/>
                    </a:cubicBezTo>
                    <a:cubicBezTo>
                      <a:pt x="28" y="75"/>
                      <a:pt x="34" y="78"/>
                      <a:pt x="41" y="78"/>
                    </a:cubicBezTo>
                    <a:cubicBezTo>
                      <a:pt x="48" y="78"/>
                      <a:pt x="54" y="75"/>
                      <a:pt x="59" y="70"/>
                    </a:cubicBezTo>
                    <a:cubicBezTo>
                      <a:pt x="64" y="64"/>
                      <a:pt x="66" y="56"/>
                      <a:pt x="66" y="44"/>
                    </a:cubicBezTo>
                    <a:cubicBezTo>
                      <a:pt x="66" y="34"/>
                      <a:pt x="64" y="26"/>
                      <a:pt x="59" y="20"/>
                    </a:cubicBezTo>
                    <a:cubicBezTo>
                      <a:pt x="54" y="15"/>
                      <a:pt x="48" y="12"/>
                      <a:pt x="41" y="12"/>
                    </a:cubicBezTo>
                    <a:cubicBezTo>
                      <a:pt x="34" y="12"/>
                      <a:pt x="28" y="14"/>
                      <a:pt x="23" y="20"/>
                    </a:cubicBezTo>
                    <a:cubicBezTo>
                      <a:pt x="18" y="25"/>
                      <a:pt x="15" y="34"/>
                      <a:pt x="15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3" name="Freeform 150">
                <a:extLst>
                  <a:ext uri="{FF2B5EF4-FFF2-40B4-BE49-F238E27FC236}">
                    <a16:creationId xmlns:a16="http://schemas.microsoft.com/office/drawing/2014/main" id="{08528B1C-0C58-4E4D-BA7D-A4904C5E1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" y="3335"/>
                <a:ext cx="13" cy="35"/>
              </a:xfrm>
              <a:custGeom>
                <a:avLst/>
                <a:gdLst>
                  <a:gd name="T0" fmla="*/ 41 w 43"/>
                  <a:gd name="T1" fmla="*/ 104 h 118"/>
                  <a:gd name="T2" fmla="*/ 43 w 43"/>
                  <a:gd name="T3" fmla="*/ 117 h 118"/>
                  <a:gd name="T4" fmla="*/ 32 w 43"/>
                  <a:gd name="T5" fmla="*/ 118 h 118"/>
                  <a:gd name="T6" fmla="*/ 19 w 43"/>
                  <a:gd name="T7" fmla="*/ 116 h 118"/>
                  <a:gd name="T8" fmla="*/ 13 w 43"/>
                  <a:gd name="T9" fmla="*/ 109 h 118"/>
                  <a:gd name="T10" fmla="*/ 11 w 43"/>
                  <a:gd name="T11" fmla="*/ 92 h 118"/>
                  <a:gd name="T12" fmla="*/ 11 w 43"/>
                  <a:gd name="T13" fmla="*/ 42 h 118"/>
                  <a:gd name="T14" fmla="*/ 0 w 43"/>
                  <a:gd name="T15" fmla="*/ 42 h 118"/>
                  <a:gd name="T16" fmla="*/ 0 w 43"/>
                  <a:gd name="T17" fmla="*/ 31 h 118"/>
                  <a:gd name="T18" fmla="*/ 11 w 43"/>
                  <a:gd name="T19" fmla="*/ 31 h 118"/>
                  <a:gd name="T20" fmla="*/ 11 w 43"/>
                  <a:gd name="T21" fmla="*/ 9 h 118"/>
                  <a:gd name="T22" fmla="*/ 26 w 43"/>
                  <a:gd name="T23" fmla="*/ 0 h 118"/>
                  <a:gd name="T24" fmla="*/ 26 w 43"/>
                  <a:gd name="T25" fmla="*/ 31 h 118"/>
                  <a:gd name="T26" fmla="*/ 41 w 43"/>
                  <a:gd name="T27" fmla="*/ 31 h 118"/>
                  <a:gd name="T28" fmla="*/ 41 w 43"/>
                  <a:gd name="T29" fmla="*/ 42 h 118"/>
                  <a:gd name="T30" fmla="*/ 26 w 43"/>
                  <a:gd name="T31" fmla="*/ 42 h 118"/>
                  <a:gd name="T32" fmla="*/ 26 w 43"/>
                  <a:gd name="T33" fmla="*/ 93 h 118"/>
                  <a:gd name="T34" fmla="*/ 27 w 43"/>
                  <a:gd name="T35" fmla="*/ 101 h 118"/>
                  <a:gd name="T36" fmla="*/ 29 w 43"/>
                  <a:gd name="T37" fmla="*/ 103 h 118"/>
                  <a:gd name="T38" fmla="*/ 34 w 43"/>
                  <a:gd name="T39" fmla="*/ 104 h 118"/>
                  <a:gd name="T40" fmla="*/ 41 w 43"/>
                  <a:gd name="T41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" h="118">
                    <a:moveTo>
                      <a:pt x="41" y="104"/>
                    </a:moveTo>
                    <a:lnTo>
                      <a:pt x="43" y="117"/>
                    </a:lnTo>
                    <a:cubicBezTo>
                      <a:pt x="39" y="118"/>
                      <a:pt x="35" y="118"/>
                      <a:pt x="32" y="118"/>
                    </a:cubicBezTo>
                    <a:cubicBezTo>
                      <a:pt x="26" y="118"/>
                      <a:pt x="22" y="117"/>
                      <a:pt x="19" y="116"/>
                    </a:cubicBezTo>
                    <a:cubicBezTo>
                      <a:pt x="16" y="114"/>
                      <a:pt x="14" y="112"/>
                      <a:pt x="13" y="109"/>
                    </a:cubicBezTo>
                    <a:cubicBezTo>
                      <a:pt x="12" y="106"/>
                      <a:pt x="11" y="100"/>
                      <a:pt x="11" y="92"/>
                    </a:cubicBezTo>
                    <a:lnTo>
                      <a:pt x="11" y="42"/>
                    </a:lnTo>
                    <a:lnTo>
                      <a:pt x="0" y="42"/>
                    </a:lnTo>
                    <a:lnTo>
                      <a:pt x="0" y="31"/>
                    </a:lnTo>
                    <a:lnTo>
                      <a:pt x="11" y="31"/>
                    </a:lnTo>
                    <a:lnTo>
                      <a:pt x="11" y="9"/>
                    </a:lnTo>
                    <a:lnTo>
                      <a:pt x="26" y="0"/>
                    </a:lnTo>
                    <a:lnTo>
                      <a:pt x="26" y="31"/>
                    </a:lnTo>
                    <a:lnTo>
                      <a:pt x="41" y="31"/>
                    </a:lnTo>
                    <a:lnTo>
                      <a:pt x="41" y="42"/>
                    </a:lnTo>
                    <a:lnTo>
                      <a:pt x="26" y="42"/>
                    </a:lnTo>
                    <a:lnTo>
                      <a:pt x="26" y="93"/>
                    </a:lnTo>
                    <a:cubicBezTo>
                      <a:pt x="26" y="97"/>
                      <a:pt x="26" y="99"/>
                      <a:pt x="27" y="101"/>
                    </a:cubicBezTo>
                    <a:cubicBezTo>
                      <a:pt x="27" y="102"/>
                      <a:pt x="28" y="103"/>
                      <a:pt x="29" y="103"/>
                    </a:cubicBezTo>
                    <a:cubicBezTo>
                      <a:pt x="30" y="104"/>
                      <a:pt x="32" y="104"/>
                      <a:pt x="34" y="104"/>
                    </a:cubicBezTo>
                    <a:cubicBezTo>
                      <a:pt x="36" y="104"/>
                      <a:pt x="38" y="104"/>
                      <a:pt x="41" y="10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4" name="Freeform 151">
                <a:extLst>
                  <a:ext uri="{FF2B5EF4-FFF2-40B4-BE49-F238E27FC236}">
                    <a16:creationId xmlns:a16="http://schemas.microsoft.com/office/drawing/2014/main" id="{1238924A-93D5-46C8-8EA5-91B99F8B0D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58" y="3343"/>
                <a:ext cx="24" cy="27"/>
              </a:xfrm>
              <a:custGeom>
                <a:avLst/>
                <a:gdLst>
                  <a:gd name="T0" fmla="*/ 61 w 80"/>
                  <a:gd name="T1" fmla="*/ 77 h 90"/>
                  <a:gd name="T2" fmla="*/ 46 w 80"/>
                  <a:gd name="T3" fmla="*/ 87 h 90"/>
                  <a:gd name="T4" fmla="*/ 29 w 80"/>
                  <a:gd name="T5" fmla="*/ 90 h 90"/>
                  <a:gd name="T6" fmla="*/ 8 w 80"/>
                  <a:gd name="T7" fmla="*/ 83 h 90"/>
                  <a:gd name="T8" fmla="*/ 0 w 80"/>
                  <a:gd name="T9" fmla="*/ 65 h 90"/>
                  <a:gd name="T10" fmla="*/ 3 w 80"/>
                  <a:gd name="T11" fmla="*/ 54 h 90"/>
                  <a:gd name="T12" fmla="*/ 10 w 80"/>
                  <a:gd name="T13" fmla="*/ 45 h 90"/>
                  <a:gd name="T14" fmla="*/ 21 w 80"/>
                  <a:gd name="T15" fmla="*/ 40 h 90"/>
                  <a:gd name="T16" fmla="*/ 34 w 80"/>
                  <a:gd name="T17" fmla="*/ 38 h 90"/>
                  <a:gd name="T18" fmla="*/ 60 w 80"/>
                  <a:gd name="T19" fmla="*/ 33 h 90"/>
                  <a:gd name="T20" fmla="*/ 60 w 80"/>
                  <a:gd name="T21" fmla="*/ 29 h 90"/>
                  <a:gd name="T22" fmla="*/ 56 w 80"/>
                  <a:gd name="T23" fmla="*/ 17 h 90"/>
                  <a:gd name="T24" fmla="*/ 39 w 80"/>
                  <a:gd name="T25" fmla="*/ 12 h 90"/>
                  <a:gd name="T26" fmla="*/ 24 w 80"/>
                  <a:gd name="T27" fmla="*/ 15 h 90"/>
                  <a:gd name="T28" fmla="*/ 17 w 80"/>
                  <a:gd name="T29" fmla="*/ 28 h 90"/>
                  <a:gd name="T30" fmla="*/ 2 w 80"/>
                  <a:gd name="T31" fmla="*/ 26 h 90"/>
                  <a:gd name="T32" fmla="*/ 9 w 80"/>
                  <a:gd name="T33" fmla="*/ 11 h 90"/>
                  <a:gd name="T34" fmla="*/ 22 w 80"/>
                  <a:gd name="T35" fmla="*/ 3 h 90"/>
                  <a:gd name="T36" fmla="*/ 41 w 80"/>
                  <a:gd name="T37" fmla="*/ 0 h 90"/>
                  <a:gd name="T38" fmla="*/ 59 w 80"/>
                  <a:gd name="T39" fmla="*/ 2 h 90"/>
                  <a:gd name="T40" fmla="*/ 70 w 80"/>
                  <a:gd name="T41" fmla="*/ 9 h 90"/>
                  <a:gd name="T42" fmla="*/ 74 w 80"/>
                  <a:gd name="T43" fmla="*/ 19 h 90"/>
                  <a:gd name="T44" fmla="*/ 75 w 80"/>
                  <a:gd name="T45" fmla="*/ 32 h 90"/>
                  <a:gd name="T46" fmla="*/ 75 w 80"/>
                  <a:gd name="T47" fmla="*/ 52 h 90"/>
                  <a:gd name="T48" fmla="*/ 76 w 80"/>
                  <a:gd name="T49" fmla="*/ 78 h 90"/>
                  <a:gd name="T50" fmla="*/ 80 w 80"/>
                  <a:gd name="T51" fmla="*/ 88 h 90"/>
                  <a:gd name="T52" fmla="*/ 64 w 80"/>
                  <a:gd name="T53" fmla="*/ 88 h 90"/>
                  <a:gd name="T54" fmla="*/ 61 w 80"/>
                  <a:gd name="T55" fmla="*/ 77 h 90"/>
                  <a:gd name="T56" fmla="*/ 60 w 80"/>
                  <a:gd name="T57" fmla="*/ 45 h 90"/>
                  <a:gd name="T58" fmla="*/ 36 w 80"/>
                  <a:gd name="T59" fmla="*/ 50 h 90"/>
                  <a:gd name="T60" fmla="*/ 23 w 80"/>
                  <a:gd name="T61" fmla="*/ 53 h 90"/>
                  <a:gd name="T62" fmla="*/ 18 w 80"/>
                  <a:gd name="T63" fmla="*/ 58 h 90"/>
                  <a:gd name="T64" fmla="*/ 16 w 80"/>
                  <a:gd name="T65" fmla="*/ 65 h 90"/>
                  <a:gd name="T66" fmla="*/ 20 w 80"/>
                  <a:gd name="T67" fmla="*/ 75 h 90"/>
                  <a:gd name="T68" fmla="*/ 33 w 80"/>
                  <a:gd name="T69" fmla="*/ 78 h 90"/>
                  <a:gd name="T70" fmla="*/ 48 w 80"/>
                  <a:gd name="T71" fmla="*/ 75 h 90"/>
                  <a:gd name="T72" fmla="*/ 58 w 80"/>
                  <a:gd name="T73" fmla="*/ 65 h 90"/>
                  <a:gd name="T74" fmla="*/ 60 w 80"/>
                  <a:gd name="T75" fmla="*/ 50 h 90"/>
                  <a:gd name="T76" fmla="*/ 60 w 80"/>
                  <a:gd name="T7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0" h="90">
                    <a:moveTo>
                      <a:pt x="61" y="77"/>
                    </a:moveTo>
                    <a:cubicBezTo>
                      <a:pt x="56" y="82"/>
                      <a:pt x="51" y="85"/>
                      <a:pt x="46" y="87"/>
                    </a:cubicBezTo>
                    <a:cubicBezTo>
                      <a:pt x="41" y="89"/>
                      <a:pt x="35" y="90"/>
                      <a:pt x="29" y="90"/>
                    </a:cubicBezTo>
                    <a:cubicBezTo>
                      <a:pt x="20" y="90"/>
                      <a:pt x="13" y="88"/>
                      <a:pt x="8" y="83"/>
                    </a:cubicBezTo>
                    <a:cubicBezTo>
                      <a:pt x="2" y="78"/>
                      <a:pt x="0" y="72"/>
                      <a:pt x="0" y="65"/>
                    </a:cubicBezTo>
                    <a:cubicBezTo>
                      <a:pt x="0" y="61"/>
                      <a:pt x="1" y="57"/>
                      <a:pt x="3" y="54"/>
                    </a:cubicBezTo>
                    <a:cubicBezTo>
                      <a:pt x="5" y="50"/>
                      <a:pt x="7" y="47"/>
                      <a:pt x="10" y="45"/>
                    </a:cubicBezTo>
                    <a:cubicBezTo>
                      <a:pt x="13" y="43"/>
                      <a:pt x="17" y="41"/>
                      <a:pt x="21" y="40"/>
                    </a:cubicBezTo>
                    <a:cubicBezTo>
                      <a:pt x="24" y="40"/>
                      <a:pt x="28" y="39"/>
                      <a:pt x="34" y="38"/>
                    </a:cubicBezTo>
                    <a:cubicBezTo>
                      <a:pt x="46" y="37"/>
                      <a:pt x="54" y="35"/>
                      <a:pt x="60" y="33"/>
                    </a:cubicBezTo>
                    <a:cubicBezTo>
                      <a:pt x="60" y="31"/>
                      <a:pt x="60" y="30"/>
                      <a:pt x="60" y="29"/>
                    </a:cubicBezTo>
                    <a:cubicBezTo>
                      <a:pt x="60" y="23"/>
                      <a:pt x="59" y="19"/>
                      <a:pt x="56" y="17"/>
                    </a:cubicBezTo>
                    <a:cubicBezTo>
                      <a:pt x="52" y="13"/>
                      <a:pt x="47" y="12"/>
                      <a:pt x="39" y="12"/>
                    </a:cubicBezTo>
                    <a:cubicBezTo>
                      <a:pt x="32" y="12"/>
                      <a:pt x="27" y="13"/>
                      <a:pt x="24" y="15"/>
                    </a:cubicBezTo>
                    <a:cubicBezTo>
                      <a:pt x="21" y="18"/>
                      <a:pt x="18" y="22"/>
                      <a:pt x="17" y="28"/>
                    </a:cubicBezTo>
                    <a:lnTo>
                      <a:pt x="2" y="26"/>
                    </a:lnTo>
                    <a:cubicBezTo>
                      <a:pt x="4" y="20"/>
                      <a:pt x="6" y="15"/>
                      <a:pt x="9" y="11"/>
                    </a:cubicBezTo>
                    <a:cubicBezTo>
                      <a:pt x="12" y="8"/>
                      <a:pt x="16" y="5"/>
                      <a:pt x="22" y="3"/>
                    </a:cubicBezTo>
                    <a:cubicBezTo>
                      <a:pt x="27" y="1"/>
                      <a:pt x="34" y="0"/>
                      <a:pt x="41" y="0"/>
                    </a:cubicBezTo>
                    <a:cubicBezTo>
                      <a:pt x="49" y="0"/>
                      <a:pt x="55" y="0"/>
                      <a:pt x="59" y="2"/>
                    </a:cubicBezTo>
                    <a:cubicBezTo>
                      <a:pt x="64" y="4"/>
                      <a:pt x="67" y="6"/>
                      <a:pt x="70" y="9"/>
                    </a:cubicBezTo>
                    <a:cubicBezTo>
                      <a:pt x="72" y="11"/>
                      <a:pt x="73" y="15"/>
                      <a:pt x="74" y="19"/>
                    </a:cubicBezTo>
                    <a:cubicBezTo>
                      <a:pt x="75" y="21"/>
                      <a:pt x="75" y="26"/>
                      <a:pt x="75" y="32"/>
                    </a:cubicBezTo>
                    <a:lnTo>
                      <a:pt x="75" y="52"/>
                    </a:lnTo>
                    <a:cubicBezTo>
                      <a:pt x="75" y="65"/>
                      <a:pt x="75" y="74"/>
                      <a:pt x="76" y="78"/>
                    </a:cubicBezTo>
                    <a:cubicBezTo>
                      <a:pt x="76" y="81"/>
                      <a:pt x="78" y="85"/>
                      <a:pt x="80" y="88"/>
                    </a:cubicBezTo>
                    <a:lnTo>
                      <a:pt x="64" y="88"/>
                    </a:lnTo>
                    <a:cubicBezTo>
                      <a:pt x="63" y="85"/>
                      <a:pt x="62" y="81"/>
                      <a:pt x="61" y="77"/>
                    </a:cubicBezTo>
                    <a:close/>
                    <a:moveTo>
                      <a:pt x="60" y="45"/>
                    </a:moveTo>
                    <a:cubicBezTo>
                      <a:pt x="55" y="47"/>
                      <a:pt x="47" y="49"/>
                      <a:pt x="36" y="50"/>
                    </a:cubicBezTo>
                    <a:cubicBezTo>
                      <a:pt x="30" y="51"/>
                      <a:pt x="26" y="52"/>
                      <a:pt x="23" y="53"/>
                    </a:cubicBezTo>
                    <a:cubicBezTo>
                      <a:pt x="21" y="54"/>
                      <a:pt x="19" y="56"/>
                      <a:pt x="18" y="58"/>
                    </a:cubicBezTo>
                    <a:cubicBezTo>
                      <a:pt x="16" y="60"/>
                      <a:pt x="16" y="62"/>
                      <a:pt x="16" y="65"/>
                    </a:cubicBezTo>
                    <a:cubicBezTo>
                      <a:pt x="16" y="69"/>
                      <a:pt x="17" y="72"/>
                      <a:pt x="20" y="75"/>
                    </a:cubicBezTo>
                    <a:cubicBezTo>
                      <a:pt x="23" y="77"/>
                      <a:pt x="27" y="78"/>
                      <a:pt x="33" y="78"/>
                    </a:cubicBezTo>
                    <a:cubicBezTo>
                      <a:pt x="39" y="78"/>
                      <a:pt x="44" y="77"/>
                      <a:pt x="48" y="75"/>
                    </a:cubicBezTo>
                    <a:cubicBezTo>
                      <a:pt x="52" y="72"/>
                      <a:pt x="56" y="69"/>
                      <a:pt x="58" y="65"/>
                    </a:cubicBezTo>
                    <a:cubicBezTo>
                      <a:pt x="59" y="61"/>
                      <a:pt x="60" y="56"/>
                      <a:pt x="60" y="50"/>
                    </a:cubicBezTo>
                    <a:lnTo>
                      <a:pt x="60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5" name="Rectangle 152">
                <a:extLst>
                  <a:ext uri="{FF2B5EF4-FFF2-40B4-BE49-F238E27FC236}">
                    <a16:creationId xmlns:a16="http://schemas.microsoft.com/office/drawing/2014/main" id="{4323AB90-6A08-4F3A-ABE3-1ABE255B9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3334"/>
                <a:ext cx="5" cy="3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6" name="Freeform 153">
                <a:extLst>
                  <a:ext uri="{FF2B5EF4-FFF2-40B4-BE49-F238E27FC236}">
                    <a16:creationId xmlns:a16="http://schemas.microsoft.com/office/drawing/2014/main" id="{5E41D042-7831-447E-A5E8-B07B75F54C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1" y="3334"/>
                <a:ext cx="23" cy="36"/>
              </a:xfrm>
              <a:custGeom>
                <a:avLst/>
                <a:gdLst>
                  <a:gd name="T0" fmla="*/ 61 w 75"/>
                  <a:gd name="T1" fmla="*/ 119 h 121"/>
                  <a:gd name="T2" fmla="*/ 61 w 75"/>
                  <a:gd name="T3" fmla="*/ 108 h 121"/>
                  <a:gd name="T4" fmla="*/ 37 w 75"/>
                  <a:gd name="T5" fmla="*/ 121 h 121"/>
                  <a:gd name="T6" fmla="*/ 18 w 75"/>
                  <a:gd name="T7" fmla="*/ 115 h 121"/>
                  <a:gd name="T8" fmla="*/ 4 w 75"/>
                  <a:gd name="T9" fmla="*/ 99 h 121"/>
                  <a:gd name="T10" fmla="*/ 0 w 75"/>
                  <a:gd name="T11" fmla="*/ 76 h 121"/>
                  <a:gd name="T12" fmla="*/ 4 w 75"/>
                  <a:gd name="T13" fmla="*/ 52 h 121"/>
                  <a:gd name="T14" fmla="*/ 17 w 75"/>
                  <a:gd name="T15" fmla="*/ 36 h 121"/>
                  <a:gd name="T16" fmla="*/ 36 w 75"/>
                  <a:gd name="T17" fmla="*/ 31 h 121"/>
                  <a:gd name="T18" fmla="*/ 50 w 75"/>
                  <a:gd name="T19" fmla="*/ 34 h 121"/>
                  <a:gd name="T20" fmla="*/ 60 w 75"/>
                  <a:gd name="T21" fmla="*/ 43 h 121"/>
                  <a:gd name="T22" fmla="*/ 60 w 75"/>
                  <a:gd name="T23" fmla="*/ 0 h 121"/>
                  <a:gd name="T24" fmla="*/ 75 w 75"/>
                  <a:gd name="T25" fmla="*/ 0 h 121"/>
                  <a:gd name="T26" fmla="*/ 75 w 75"/>
                  <a:gd name="T27" fmla="*/ 119 h 121"/>
                  <a:gd name="T28" fmla="*/ 61 w 75"/>
                  <a:gd name="T29" fmla="*/ 119 h 121"/>
                  <a:gd name="T30" fmla="*/ 15 w 75"/>
                  <a:gd name="T31" fmla="*/ 76 h 121"/>
                  <a:gd name="T32" fmla="*/ 22 w 75"/>
                  <a:gd name="T33" fmla="*/ 101 h 121"/>
                  <a:gd name="T34" fmla="*/ 38 w 75"/>
                  <a:gd name="T35" fmla="*/ 109 h 121"/>
                  <a:gd name="T36" fmla="*/ 54 w 75"/>
                  <a:gd name="T37" fmla="*/ 101 h 121"/>
                  <a:gd name="T38" fmla="*/ 61 w 75"/>
                  <a:gd name="T39" fmla="*/ 77 h 121"/>
                  <a:gd name="T40" fmla="*/ 54 w 75"/>
                  <a:gd name="T41" fmla="*/ 51 h 121"/>
                  <a:gd name="T42" fmla="*/ 38 w 75"/>
                  <a:gd name="T43" fmla="*/ 43 h 121"/>
                  <a:gd name="T44" fmla="*/ 21 w 75"/>
                  <a:gd name="T45" fmla="*/ 51 h 121"/>
                  <a:gd name="T46" fmla="*/ 15 w 75"/>
                  <a:gd name="T47" fmla="*/ 7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5" h="121">
                    <a:moveTo>
                      <a:pt x="61" y="119"/>
                    </a:moveTo>
                    <a:lnTo>
                      <a:pt x="61" y="108"/>
                    </a:lnTo>
                    <a:cubicBezTo>
                      <a:pt x="55" y="117"/>
                      <a:pt x="47" y="121"/>
                      <a:pt x="37" y="121"/>
                    </a:cubicBezTo>
                    <a:cubicBezTo>
                      <a:pt x="30" y="121"/>
                      <a:pt x="24" y="119"/>
                      <a:pt x="18" y="115"/>
                    </a:cubicBezTo>
                    <a:cubicBezTo>
                      <a:pt x="12" y="111"/>
                      <a:pt x="8" y="106"/>
                      <a:pt x="4" y="99"/>
                    </a:cubicBezTo>
                    <a:cubicBezTo>
                      <a:pt x="1" y="93"/>
                      <a:pt x="0" y="85"/>
                      <a:pt x="0" y="76"/>
                    </a:cubicBezTo>
                    <a:cubicBezTo>
                      <a:pt x="0" y="67"/>
                      <a:pt x="1" y="59"/>
                      <a:pt x="4" y="52"/>
                    </a:cubicBezTo>
                    <a:cubicBezTo>
                      <a:pt x="7" y="45"/>
                      <a:pt x="11" y="40"/>
                      <a:pt x="17" y="36"/>
                    </a:cubicBezTo>
                    <a:cubicBezTo>
                      <a:pt x="23" y="32"/>
                      <a:pt x="29" y="31"/>
                      <a:pt x="36" y="31"/>
                    </a:cubicBezTo>
                    <a:cubicBezTo>
                      <a:pt x="41" y="31"/>
                      <a:pt x="46" y="32"/>
                      <a:pt x="50" y="34"/>
                    </a:cubicBezTo>
                    <a:cubicBezTo>
                      <a:pt x="54" y="36"/>
                      <a:pt x="57" y="39"/>
                      <a:pt x="60" y="43"/>
                    </a:cubicBezTo>
                    <a:lnTo>
                      <a:pt x="60" y="0"/>
                    </a:lnTo>
                    <a:lnTo>
                      <a:pt x="75" y="0"/>
                    </a:lnTo>
                    <a:lnTo>
                      <a:pt x="75" y="119"/>
                    </a:lnTo>
                    <a:lnTo>
                      <a:pt x="61" y="119"/>
                    </a:lnTo>
                    <a:close/>
                    <a:moveTo>
                      <a:pt x="15" y="76"/>
                    </a:moveTo>
                    <a:cubicBezTo>
                      <a:pt x="15" y="87"/>
                      <a:pt x="17" y="95"/>
                      <a:pt x="22" y="101"/>
                    </a:cubicBezTo>
                    <a:cubicBezTo>
                      <a:pt x="26" y="106"/>
                      <a:pt x="32" y="109"/>
                      <a:pt x="38" y="109"/>
                    </a:cubicBezTo>
                    <a:cubicBezTo>
                      <a:pt x="45" y="109"/>
                      <a:pt x="50" y="106"/>
                      <a:pt x="54" y="101"/>
                    </a:cubicBezTo>
                    <a:cubicBezTo>
                      <a:pt x="59" y="96"/>
                      <a:pt x="61" y="88"/>
                      <a:pt x="61" y="77"/>
                    </a:cubicBezTo>
                    <a:cubicBezTo>
                      <a:pt x="61" y="65"/>
                      <a:pt x="59" y="57"/>
                      <a:pt x="54" y="51"/>
                    </a:cubicBezTo>
                    <a:cubicBezTo>
                      <a:pt x="50" y="46"/>
                      <a:pt x="44" y="43"/>
                      <a:pt x="38" y="43"/>
                    </a:cubicBezTo>
                    <a:cubicBezTo>
                      <a:pt x="31" y="43"/>
                      <a:pt x="26" y="45"/>
                      <a:pt x="21" y="51"/>
                    </a:cubicBezTo>
                    <a:cubicBezTo>
                      <a:pt x="17" y="56"/>
                      <a:pt x="15" y="64"/>
                      <a:pt x="15" y="7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7" name="Freeform 154">
                <a:extLst>
                  <a:ext uri="{FF2B5EF4-FFF2-40B4-BE49-F238E27FC236}">
                    <a16:creationId xmlns:a16="http://schemas.microsoft.com/office/drawing/2014/main" id="{A91B03C6-A18C-422B-AB39-99147DC3E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0" y="3343"/>
                <a:ext cx="14" cy="27"/>
              </a:xfrm>
              <a:custGeom>
                <a:avLst/>
                <a:gdLst>
                  <a:gd name="T0" fmla="*/ 0 w 47"/>
                  <a:gd name="T1" fmla="*/ 88 h 88"/>
                  <a:gd name="T2" fmla="*/ 0 w 47"/>
                  <a:gd name="T3" fmla="*/ 2 h 88"/>
                  <a:gd name="T4" fmla="*/ 14 w 47"/>
                  <a:gd name="T5" fmla="*/ 2 h 88"/>
                  <a:gd name="T6" fmla="*/ 14 w 47"/>
                  <a:gd name="T7" fmla="*/ 15 h 88"/>
                  <a:gd name="T8" fmla="*/ 23 w 47"/>
                  <a:gd name="T9" fmla="*/ 3 h 88"/>
                  <a:gd name="T10" fmla="*/ 32 w 47"/>
                  <a:gd name="T11" fmla="*/ 0 h 88"/>
                  <a:gd name="T12" fmla="*/ 47 w 47"/>
                  <a:gd name="T13" fmla="*/ 4 h 88"/>
                  <a:gd name="T14" fmla="*/ 42 w 47"/>
                  <a:gd name="T15" fmla="*/ 18 h 88"/>
                  <a:gd name="T16" fmla="*/ 32 w 47"/>
                  <a:gd name="T17" fmla="*/ 15 h 88"/>
                  <a:gd name="T18" fmla="*/ 23 w 47"/>
                  <a:gd name="T19" fmla="*/ 18 h 88"/>
                  <a:gd name="T20" fmla="*/ 17 w 47"/>
                  <a:gd name="T21" fmla="*/ 26 h 88"/>
                  <a:gd name="T22" fmla="*/ 15 w 47"/>
                  <a:gd name="T23" fmla="*/ 43 h 88"/>
                  <a:gd name="T24" fmla="*/ 15 w 47"/>
                  <a:gd name="T25" fmla="*/ 88 h 88"/>
                  <a:gd name="T26" fmla="*/ 0 w 47"/>
                  <a:gd name="T2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88">
                    <a:moveTo>
                      <a:pt x="0" y="88"/>
                    </a:move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9"/>
                      <a:pt x="20" y="5"/>
                      <a:pt x="23" y="3"/>
                    </a:cubicBezTo>
                    <a:cubicBezTo>
                      <a:pt x="26" y="1"/>
                      <a:pt x="29" y="0"/>
                      <a:pt x="32" y="0"/>
                    </a:cubicBezTo>
                    <a:cubicBezTo>
                      <a:pt x="37" y="0"/>
                      <a:pt x="42" y="1"/>
                      <a:pt x="47" y="4"/>
                    </a:cubicBezTo>
                    <a:lnTo>
                      <a:pt x="42" y="18"/>
                    </a:lnTo>
                    <a:cubicBezTo>
                      <a:pt x="39" y="16"/>
                      <a:pt x="35" y="15"/>
                      <a:pt x="32" y="15"/>
                    </a:cubicBezTo>
                    <a:cubicBezTo>
                      <a:pt x="28" y="15"/>
                      <a:pt x="25" y="16"/>
                      <a:pt x="23" y="18"/>
                    </a:cubicBezTo>
                    <a:cubicBezTo>
                      <a:pt x="20" y="20"/>
                      <a:pt x="19" y="22"/>
                      <a:pt x="17" y="26"/>
                    </a:cubicBezTo>
                    <a:cubicBezTo>
                      <a:pt x="16" y="31"/>
                      <a:pt x="15" y="37"/>
                      <a:pt x="15" y="43"/>
                    </a:cubicBezTo>
                    <a:lnTo>
                      <a:pt x="15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8" name="Freeform 155">
                <a:extLst>
                  <a:ext uri="{FF2B5EF4-FFF2-40B4-BE49-F238E27FC236}">
                    <a16:creationId xmlns:a16="http://schemas.microsoft.com/office/drawing/2014/main" id="{BEAF292E-833D-4F14-A36A-5FD77823C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" y="3344"/>
                <a:ext cx="21" cy="26"/>
              </a:xfrm>
              <a:custGeom>
                <a:avLst/>
                <a:gdLst>
                  <a:gd name="T0" fmla="*/ 57 w 70"/>
                  <a:gd name="T1" fmla="*/ 86 h 88"/>
                  <a:gd name="T2" fmla="*/ 57 w 70"/>
                  <a:gd name="T3" fmla="*/ 73 h 88"/>
                  <a:gd name="T4" fmla="*/ 29 w 70"/>
                  <a:gd name="T5" fmla="*/ 88 h 88"/>
                  <a:gd name="T6" fmla="*/ 15 w 70"/>
                  <a:gd name="T7" fmla="*/ 85 h 88"/>
                  <a:gd name="T8" fmla="*/ 5 w 70"/>
                  <a:gd name="T9" fmla="*/ 78 h 88"/>
                  <a:gd name="T10" fmla="*/ 1 w 70"/>
                  <a:gd name="T11" fmla="*/ 67 h 88"/>
                  <a:gd name="T12" fmla="*/ 0 w 70"/>
                  <a:gd name="T13" fmla="*/ 53 h 88"/>
                  <a:gd name="T14" fmla="*/ 0 w 70"/>
                  <a:gd name="T15" fmla="*/ 0 h 88"/>
                  <a:gd name="T16" fmla="*/ 14 w 70"/>
                  <a:gd name="T17" fmla="*/ 0 h 88"/>
                  <a:gd name="T18" fmla="*/ 14 w 70"/>
                  <a:gd name="T19" fmla="*/ 48 h 88"/>
                  <a:gd name="T20" fmla="*/ 15 w 70"/>
                  <a:gd name="T21" fmla="*/ 63 h 88"/>
                  <a:gd name="T22" fmla="*/ 21 w 70"/>
                  <a:gd name="T23" fmla="*/ 72 h 88"/>
                  <a:gd name="T24" fmla="*/ 32 w 70"/>
                  <a:gd name="T25" fmla="*/ 75 h 88"/>
                  <a:gd name="T26" fmla="*/ 45 w 70"/>
                  <a:gd name="T27" fmla="*/ 72 h 88"/>
                  <a:gd name="T28" fmla="*/ 53 w 70"/>
                  <a:gd name="T29" fmla="*/ 63 h 88"/>
                  <a:gd name="T30" fmla="*/ 55 w 70"/>
                  <a:gd name="T31" fmla="*/ 46 h 88"/>
                  <a:gd name="T32" fmla="*/ 55 w 70"/>
                  <a:gd name="T33" fmla="*/ 0 h 88"/>
                  <a:gd name="T34" fmla="*/ 70 w 70"/>
                  <a:gd name="T35" fmla="*/ 0 h 88"/>
                  <a:gd name="T36" fmla="*/ 70 w 70"/>
                  <a:gd name="T37" fmla="*/ 86 h 88"/>
                  <a:gd name="T38" fmla="*/ 57 w 70"/>
                  <a:gd name="T39" fmla="*/ 8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88">
                    <a:moveTo>
                      <a:pt x="57" y="86"/>
                    </a:moveTo>
                    <a:lnTo>
                      <a:pt x="57" y="73"/>
                    </a:lnTo>
                    <a:cubicBezTo>
                      <a:pt x="50" y="83"/>
                      <a:pt x="41" y="88"/>
                      <a:pt x="29" y="88"/>
                    </a:cubicBezTo>
                    <a:cubicBezTo>
                      <a:pt x="24" y="88"/>
                      <a:pt x="19" y="87"/>
                      <a:pt x="15" y="85"/>
                    </a:cubicBezTo>
                    <a:cubicBezTo>
                      <a:pt x="11" y="83"/>
                      <a:pt x="7" y="81"/>
                      <a:pt x="5" y="78"/>
                    </a:cubicBezTo>
                    <a:cubicBezTo>
                      <a:pt x="3" y="75"/>
                      <a:pt x="1" y="71"/>
                      <a:pt x="1" y="67"/>
                    </a:cubicBezTo>
                    <a:cubicBezTo>
                      <a:pt x="0" y="64"/>
                      <a:pt x="0" y="59"/>
                      <a:pt x="0" y="53"/>
                    </a:cubicBezTo>
                    <a:lnTo>
                      <a:pt x="0" y="0"/>
                    </a:lnTo>
                    <a:lnTo>
                      <a:pt x="14" y="0"/>
                    </a:lnTo>
                    <a:lnTo>
                      <a:pt x="14" y="48"/>
                    </a:lnTo>
                    <a:cubicBezTo>
                      <a:pt x="14" y="55"/>
                      <a:pt x="15" y="60"/>
                      <a:pt x="15" y="63"/>
                    </a:cubicBezTo>
                    <a:cubicBezTo>
                      <a:pt x="16" y="67"/>
                      <a:pt x="18" y="70"/>
                      <a:pt x="21" y="72"/>
                    </a:cubicBezTo>
                    <a:cubicBezTo>
                      <a:pt x="24" y="74"/>
                      <a:pt x="28" y="75"/>
                      <a:pt x="32" y="75"/>
                    </a:cubicBezTo>
                    <a:cubicBezTo>
                      <a:pt x="37" y="75"/>
                      <a:pt x="41" y="74"/>
                      <a:pt x="45" y="72"/>
                    </a:cubicBezTo>
                    <a:cubicBezTo>
                      <a:pt x="48" y="70"/>
                      <a:pt x="51" y="67"/>
                      <a:pt x="53" y="63"/>
                    </a:cubicBezTo>
                    <a:cubicBezTo>
                      <a:pt x="54" y="59"/>
                      <a:pt x="55" y="53"/>
                      <a:pt x="55" y="46"/>
                    </a:cubicBezTo>
                    <a:lnTo>
                      <a:pt x="55" y="0"/>
                    </a:lnTo>
                    <a:lnTo>
                      <a:pt x="70" y="0"/>
                    </a:lnTo>
                    <a:lnTo>
                      <a:pt x="70" y="86"/>
                    </a:lnTo>
                    <a:lnTo>
                      <a:pt x="57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9" name="Freeform 156">
                <a:extLst>
                  <a:ext uri="{FF2B5EF4-FFF2-40B4-BE49-F238E27FC236}">
                    <a16:creationId xmlns:a16="http://schemas.microsoft.com/office/drawing/2014/main" id="{D2CBDFBB-EAD1-486F-A7DA-1B04FA9AC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" y="3343"/>
                <a:ext cx="23" cy="27"/>
              </a:xfrm>
              <a:custGeom>
                <a:avLst/>
                <a:gdLst>
                  <a:gd name="T0" fmla="*/ 61 w 76"/>
                  <a:gd name="T1" fmla="*/ 56 h 90"/>
                  <a:gd name="T2" fmla="*/ 76 w 76"/>
                  <a:gd name="T3" fmla="*/ 58 h 90"/>
                  <a:gd name="T4" fmla="*/ 63 w 76"/>
                  <a:gd name="T5" fmla="*/ 82 h 90"/>
                  <a:gd name="T6" fmla="*/ 40 w 76"/>
                  <a:gd name="T7" fmla="*/ 90 h 90"/>
                  <a:gd name="T8" fmla="*/ 11 w 76"/>
                  <a:gd name="T9" fmla="*/ 78 h 90"/>
                  <a:gd name="T10" fmla="*/ 0 w 76"/>
                  <a:gd name="T11" fmla="*/ 45 h 90"/>
                  <a:gd name="T12" fmla="*/ 5 w 76"/>
                  <a:gd name="T13" fmla="*/ 21 h 90"/>
                  <a:gd name="T14" fmla="*/ 19 w 76"/>
                  <a:gd name="T15" fmla="*/ 5 h 90"/>
                  <a:gd name="T16" fmla="*/ 40 w 76"/>
                  <a:gd name="T17" fmla="*/ 0 h 90"/>
                  <a:gd name="T18" fmla="*/ 63 w 76"/>
                  <a:gd name="T19" fmla="*/ 7 h 90"/>
                  <a:gd name="T20" fmla="*/ 74 w 76"/>
                  <a:gd name="T21" fmla="*/ 27 h 90"/>
                  <a:gd name="T22" fmla="*/ 60 w 76"/>
                  <a:gd name="T23" fmla="*/ 29 h 90"/>
                  <a:gd name="T24" fmla="*/ 53 w 76"/>
                  <a:gd name="T25" fmla="*/ 16 h 90"/>
                  <a:gd name="T26" fmla="*/ 40 w 76"/>
                  <a:gd name="T27" fmla="*/ 12 h 90"/>
                  <a:gd name="T28" fmla="*/ 22 w 76"/>
                  <a:gd name="T29" fmla="*/ 20 h 90"/>
                  <a:gd name="T30" fmla="*/ 15 w 76"/>
                  <a:gd name="T31" fmla="*/ 45 h 90"/>
                  <a:gd name="T32" fmla="*/ 22 w 76"/>
                  <a:gd name="T33" fmla="*/ 70 h 90"/>
                  <a:gd name="T34" fmla="*/ 39 w 76"/>
                  <a:gd name="T35" fmla="*/ 78 h 90"/>
                  <a:gd name="T36" fmla="*/ 54 w 76"/>
                  <a:gd name="T37" fmla="*/ 73 h 90"/>
                  <a:gd name="T38" fmla="*/ 61 w 76"/>
                  <a:gd name="T39" fmla="*/ 56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6" h="90">
                    <a:moveTo>
                      <a:pt x="61" y="56"/>
                    </a:moveTo>
                    <a:lnTo>
                      <a:pt x="76" y="58"/>
                    </a:lnTo>
                    <a:cubicBezTo>
                      <a:pt x="74" y="68"/>
                      <a:pt x="70" y="76"/>
                      <a:pt x="63" y="82"/>
                    </a:cubicBezTo>
                    <a:cubicBezTo>
                      <a:pt x="57" y="87"/>
                      <a:pt x="49" y="90"/>
                      <a:pt x="40" y="90"/>
                    </a:cubicBezTo>
                    <a:cubicBezTo>
                      <a:pt x="28" y="90"/>
                      <a:pt x="18" y="86"/>
                      <a:pt x="11" y="78"/>
                    </a:cubicBezTo>
                    <a:cubicBezTo>
                      <a:pt x="4" y="71"/>
                      <a:pt x="0" y="60"/>
                      <a:pt x="0" y="45"/>
                    </a:cubicBezTo>
                    <a:cubicBezTo>
                      <a:pt x="0" y="36"/>
                      <a:pt x="2" y="28"/>
                      <a:pt x="5" y="21"/>
                    </a:cubicBezTo>
                    <a:cubicBezTo>
                      <a:pt x="8" y="14"/>
                      <a:pt x="13" y="8"/>
                      <a:pt x="19" y="5"/>
                    </a:cubicBezTo>
                    <a:cubicBezTo>
                      <a:pt x="25" y="1"/>
                      <a:pt x="32" y="0"/>
                      <a:pt x="40" y="0"/>
                    </a:cubicBezTo>
                    <a:cubicBezTo>
                      <a:pt x="49" y="0"/>
                      <a:pt x="57" y="2"/>
                      <a:pt x="63" y="7"/>
                    </a:cubicBezTo>
                    <a:cubicBezTo>
                      <a:pt x="69" y="12"/>
                      <a:pt x="72" y="18"/>
                      <a:pt x="74" y="27"/>
                    </a:cubicBezTo>
                    <a:lnTo>
                      <a:pt x="60" y="29"/>
                    </a:lnTo>
                    <a:cubicBezTo>
                      <a:pt x="59" y="23"/>
                      <a:pt x="56" y="19"/>
                      <a:pt x="53" y="16"/>
                    </a:cubicBezTo>
                    <a:cubicBezTo>
                      <a:pt x="49" y="13"/>
                      <a:pt x="45" y="12"/>
                      <a:pt x="40" y="12"/>
                    </a:cubicBezTo>
                    <a:cubicBezTo>
                      <a:pt x="33" y="12"/>
                      <a:pt x="27" y="14"/>
                      <a:pt x="22" y="20"/>
                    </a:cubicBezTo>
                    <a:cubicBezTo>
                      <a:pt x="18" y="25"/>
                      <a:pt x="15" y="33"/>
                      <a:pt x="15" y="45"/>
                    </a:cubicBezTo>
                    <a:cubicBezTo>
                      <a:pt x="15" y="56"/>
                      <a:pt x="18" y="65"/>
                      <a:pt x="22" y="70"/>
                    </a:cubicBezTo>
                    <a:cubicBezTo>
                      <a:pt x="26" y="75"/>
                      <a:pt x="32" y="78"/>
                      <a:pt x="39" y="78"/>
                    </a:cubicBezTo>
                    <a:cubicBezTo>
                      <a:pt x="45" y="78"/>
                      <a:pt x="50" y="76"/>
                      <a:pt x="54" y="73"/>
                    </a:cubicBezTo>
                    <a:cubicBezTo>
                      <a:pt x="58" y="69"/>
                      <a:pt x="60" y="64"/>
                      <a:pt x="61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0" name="Freeform 157">
                <a:extLst>
                  <a:ext uri="{FF2B5EF4-FFF2-40B4-BE49-F238E27FC236}">
                    <a16:creationId xmlns:a16="http://schemas.microsoft.com/office/drawing/2014/main" id="{013D7E25-7041-4FE1-AB4B-88180ADF8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0" y="3334"/>
                <a:ext cx="22" cy="36"/>
              </a:xfrm>
              <a:custGeom>
                <a:avLst/>
                <a:gdLst>
                  <a:gd name="T0" fmla="*/ 0 w 22"/>
                  <a:gd name="T1" fmla="*/ 36 h 36"/>
                  <a:gd name="T2" fmla="*/ 0 w 22"/>
                  <a:gd name="T3" fmla="*/ 0 h 36"/>
                  <a:gd name="T4" fmla="*/ 4 w 22"/>
                  <a:gd name="T5" fmla="*/ 0 h 36"/>
                  <a:gd name="T6" fmla="*/ 4 w 22"/>
                  <a:gd name="T7" fmla="*/ 20 h 36"/>
                  <a:gd name="T8" fmla="*/ 15 w 22"/>
                  <a:gd name="T9" fmla="*/ 10 h 36"/>
                  <a:gd name="T10" fmla="*/ 20 w 22"/>
                  <a:gd name="T11" fmla="*/ 10 h 36"/>
                  <a:gd name="T12" fmla="*/ 10 w 22"/>
                  <a:gd name="T13" fmla="*/ 20 h 36"/>
                  <a:gd name="T14" fmla="*/ 22 w 22"/>
                  <a:gd name="T15" fmla="*/ 36 h 36"/>
                  <a:gd name="T16" fmla="*/ 16 w 22"/>
                  <a:gd name="T17" fmla="*/ 36 h 36"/>
                  <a:gd name="T18" fmla="*/ 7 w 22"/>
                  <a:gd name="T19" fmla="*/ 23 h 36"/>
                  <a:gd name="T20" fmla="*/ 4 w 22"/>
                  <a:gd name="T21" fmla="*/ 26 h 36"/>
                  <a:gd name="T22" fmla="*/ 4 w 22"/>
                  <a:gd name="T23" fmla="*/ 36 h 36"/>
                  <a:gd name="T24" fmla="*/ 0 w 22"/>
                  <a:gd name="T2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36">
                    <a:moveTo>
                      <a:pt x="0" y="36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20"/>
                    </a:lnTo>
                    <a:lnTo>
                      <a:pt x="15" y="10"/>
                    </a:lnTo>
                    <a:lnTo>
                      <a:pt x="20" y="10"/>
                    </a:lnTo>
                    <a:lnTo>
                      <a:pt x="10" y="20"/>
                    </a:lnTo>
                    <a:lnTo>
                      <a:pt x="22" y="36"/>
                    </a:lnTo>
                    <a:lnTo>
                      <a:pt x="16" y="36"/>
                    </a:lnTo>
                    <a:lnTo>
                      <a:pt x="7" y="23"/>
                    </a:lnTo>
                    <a:lnTo>
                      <a:pt x="4" y="26"/>
                    </a:lnTo>
                    <a:lnTo>
                      <a:pt x="4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1" name="Freeform 158">
                <a:extLst>
                  <a:ext uri="{FF2B5EF4-FFF2-40B4-BE49-F238E27FC236}">
                    <a16:creationId xmlns:a16="http://schemas.microsoft.com/office/drawing/2014/main" id="{2C6C3B4D-634B-45EB-80C2-235FCA664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9" y="3334"/>
                <a:ext cx="10" cy="46"/>
              </a:xfrm>
              <a:custGeom>
                <a:avLst/>
                <a:gdLst>
                  <a:gd name="T0" fmla="*/ 0 w 10"/>
                  <a:gd name="T1" fmla="*/ 46 h 46"/>
                  <a:gd name="T2" fmla="*/ 0 w 10"/>
                  <a:gd name="T3" fmla="*/ 0 h 46"/>
                  <a:gd name="T4" fmla="*/ 10 w 10"/>
                  <a:gd name="T5" fmla="*/ 0 h 46"/>
                  <a:gd name="T6" fmla="*/ 10 w 10"/>
                  <a:gd name="T7" fmla="*/ 4 h 46"/>
                  <a:gd name="T8" fmla="*/ 4 w 10"/>
                  <a:gd name="T9" fmla="*/ 4 h 46"/>
                  <a:gd name="T10" fmla="*/ 4 w 10"/>
                  <a:gd name="T11" fmla="*/ 42 h 46"/>
                  <a:gd name="T12" fmla="*/ 10 w 10"/>
                  <a:gd name="T13" fmla="*/ 42 h 46"/>
                  <a:gd name="T14" fmla="*/ 10 w 10"/>
                  <a:gd name="T15" fmla="*/ 46 h 46"/>
                  <a:gd name="T16" fmla="*/ 0 w 10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46">
                    <a:moveTo>
                      <a:pt x="0" y="46"/>
                    </a:moveTo>
                    <a:lnTo>
                      <a:pt x="0" y="0"/>
                    </a:lnTo>
                    <a:lnTo>
                      <a:pt x="10" y="0"/>
                    </a:lnTo>
                    <a:lnTo>
                      <a:pt x="10" y="4"/>
                    </a:lnTo>
                    <a:lnTo>
                      <a:pt x="4" y="4"/>
                    </a:lnTo>
                    <a:lnTo>
                      <a:pt x="4" y="42"/>
                    </a:lnTo>
                    <a:lnTo>
                      <a:pt x="10" y="42"/>
                    </a:lnTo>
                    <a:lnTo>
                      <a:pt x="1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2" name="Freeform 159">
                <a:extLst>
                  <a:ext uri="{FF2B5EF4-FFF2-40B4-BE49-F238E27FC236}">
                    <a16:creationId xmlns:a16="http://schemas.microsoft.com/office/drawing/2014/main" id="{76CF2889-60C1-4B1E-BDA1-E29A38C169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3" y="3334"/>
                <a:ext cx="22" cy="36"/>
              </a:xfrm>
              <a:custGeom>
                <a:avLst/>
                <a:gdLst>
                  <a:gd name="T0" fmla="*/ 14 w 75"/>
                  <a:gd name="T1" fmla="*/ 119 h 121"/>
                  <a:gd name="T2" fmla="*/ 0 w 75"/>
                  <a:gd name="T3" fmla="*/ 119 h 121"/>
                  <a:gd name="T4" fmla="*/ 0 w 75"/>
                  <a:gd name="T5" fmla="*/ 0 h 121"/>
                  <a:gd name="T6" fmla="*/ 15 w 75"/>
                  <a:gd name="T7" fmla="*/ 0 h 121"/>
                  <a:gd name="T8" fmla="*/ 15 w 75"/>
                  <a:gd name="T9" fmla="*/ 42 h 121"/>
                  <a:gd name="T10" fmla="*/ 38 w 75"/>
                  <a:gd name="T11" fmla="*/ 31 h 121"/>
                  <a:gd name="T12" fmla="*/ 53 w 75"/>
                  <a:gd name="T13" fmla="*/ 34 h 121"/>
                  <a:gd name="T14" fmla="*/ 65 w 75"/>
                  <a:gd name="T15" fmla="*/ 43 h 121"/>
                  <a:gd name="T16" fmla="*/ 72 w 75"/>
                  <a:gd name="T17" fmla="*/ 57 h 121"/>
                  <a:gd name="T18" fmla="*/ 75 w 75"/>
                  <a:gd name="T19" fmla="*/ 74 h 121"/>
                  <a:gd name="T20" fmla="*/ 64 w 75"/>
                  <a:gd name="T21" fmla="*/ 109 h 121"/>
                  <a:gd name="T22" fmla="*/ 38 w 75"/>
                  <a:gd name="T23" fmla="*/ 121 h 121"/>
                  <a:gd name="T24" fmla="*/ 14 w 75"/>
                  <a:gd name="T25" fmla="*/ 108 h 121"/>
                  <a:gd name="T26" fmla="*/ 14 w 75"/>
                  <a:gd name="T27" fmla="*/ 119 h 121"/>
                  <a:gd name="T28" fmla="*/ 13 w 75"/>
                  <a:gd name="T29" fmla="*/ 75 h 121"/>
                  <a:gd name="T30" fmla="*/ 18 w 75"/>
                  <a:gd name="T31" fmla="*/ 98 h 121"/>
                  <a:gd name="T32" fmla="*/ 36 w 75"/>
                  <a:gd name="T33" fmla="*/ 109 h 121"/>
                  <a:gd name="T34" fmla="*/ 53 w 75"/>
                  <a:gd name="T35" fmla="*/ 101 h 121"/>
                  <a:gd name="T36" fmla="*/ 60 w 75"/>
                  <a:gd name="T37" fmla="*/ 76 h 121"/>
                  <a:gd name="T38" fmla="*/ 53 w 75"/>
                  <a:gd name="T39" fmla="*/ 51 h 121"/>
                  <a:gd name="T40" fmla="*/ 37 w 75"/>
                  <a:gd name="T41" fmla="*/ 43 h 121"/>
                  <a:gd name="T42" fmla="*/ 20 w 75"/>
                  <a:gd name="T43" fmla="*/ 51 h 121"/>
                  <a:gd name="T44" fmla="*/ 13 w 75"/>
                  <a:gd name="T45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5" h="121">
                    <a:moveTo>
                      <a:pt x="14" y="119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42"/>
                    </a:lnTo>
                    <a:cubicBezTo>
                      <a:pt x="21" y="35"/>
                      <a:pt x="29" y="31"/>
                      <a:pt x="38" y="31"/>
                    </a:cubicBezTo>
                    <a:cubicBezTo>
                      <a:pt x="44" y="31"/>
                      <a:pt x="49" y="32"/>
                      <a:pt x="53" y="34"/>
                    </a:cubicBezTo>
                    <a:cubicBezTo>
                      <a:pt x="58" y="36"/>
                      <a:pt x="62" y="39"/>
                      <a:pt x="65" y="43"/>
                    </a:cubicBezTo>
                    <a:cubicBezTo>
                      <a:pt x="68" y="47"/>
                      <a:pt x="71" y="51"/>
                      <a:pt x="72" y="57"/>
                    </a:cubicBezTo>
                    <a:cubicBezTo>
                      <a:pt x="74" y="62"/>
                      <a:pt x="75" y="68"/>
                      <a:pt x="75" y="74"/>
                    </a:cubicBezTo>
                    <a:cubicBezTo>
                      <a:pt x="75" y="89"/>
                      <a:pt x="71" y="101"/>
                      <a:pt x="64" y="109"/>
                    </a:cubicBezTo>
                    <a:cubicBezTo>
                      <a:pt x="57" y="117"/>
                      <a:pt x="48" y="121"/>
                      <a:pt x="38" y="121"/>
                    </a:cubicBezTo>
                    <a:cubicBezTo>
                      <a:pt x="27" y="121"/>
                      <a:pt x="19" y="117"/>
                      <a:pt x="14" y="108"/>
                    </a:cubicBezTo>
                    <a:lnTo>
                      <a:pt x="14" y="119"/>
                    </a:lnTo>
                    <a:close/>
                    <a:moveTo>
                      <a:pt x="13" y="75"/>
                    </a:moveTo>
                    <a:cubicBezTo>
                      <a:pt x="13" y="85"/>
                      <a:pt x="15" y="93"/>
                      <a:pt x="18" y="98"/>
                    </a:cubicBezTo>
                    <a:cubicBezTo>
                      <a:pt x="22" y="105"/>
                      <a:pt x="28" y="109"/>
                      <a:pt x="36" y="109"/>
                    </a:cubicBezTo>
                    <a:cubicBezTo>
                      <a:pt x="43" y="109"/>
                      <a:pt x="48" y="106"/>
                      <a:pt x="53" y="101"/>
                    </a:cubicBezTo>
                    <a:cubicBezTo>
                      <a:pt x="58" y="95"/>
                      <a:pt x="60" y="87"/>
                      <a:pt x="60" y="76"/>
                    </a:cubicBezTo>
                    <a:cubicBezTo>
                      <a:pt x="60" y="64"/>
                      <a:pt x="58" y="56"/>
                      <a:pt x="53" y="51"/>
                    </a:cubicBezTo>
                    <a:cubicBezTo>
                      <a:pt x="49" y="45"/>
                      <a:pt x="43" y="43"/>
                      <a:pt x="37" y="43"/>
                    </a:cubicBezTo>
                    <a:cubicBezTo>
                      <a:pt x="31" y="43"/>
                      <a:pt x="25" y="45"/>
                      <a:pt x="20" y="51"/>
                    </a:cubicBezTo>
                    <a:cubicBezTo>
                      <a:pt x="16" y="57"/>
                      <a:pt x="13" y="65"/>
                      <a:pt x="13" y="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3" name="Freeform 160">
                <a:extLst>
                  <a:ext uri="{FF2B5EF4-FFF2-40B4-BE49-F238E27FC236}">
                    <a16:creationId xmlns:a16="http://schemas.microsoft.com/office/drawing/2014/main" id="{F191B6C5-5E06-48C6-B895-CE3639A6F6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89" y="3343"/>
                <a:ext cx="24" cy="27"/>
              </a:xfrm>
              <a:custGeom>
                <a:avLst/>
                <a:gdLst>
                  <a:gd name="T0" fmla="*/ 61 w 79"/>
                  <a:gd name="T1" fmla="*/ 77 h 90"/>
                  <a:gd name="T2" fmla="*/ 45 w 79"/>
                  <a:gd name="T3" fmla="*/ 87 h 90"/>
                  <a:gd name="T4" fmla="*/ 29 w 79"/>
                  <a:gd name="T5" fmla="*/ 90 h 90"/>
                  <a:gd name="T6" fmla="*/ 7 w 79"/>
                  <a:gd name="T7" fmla="*/ 83 h 90"/>
                  <a:gd name="T8" fmla="*/ 0 w 79"/>
                  <a:gd name="T9" fmla="*/ 65 h 90"/>
                  <a:gd name="T10" fmla="*/ 3 w 79"/>
                  <a:gd name="T11" fmla="*/ 54 h 90"/>
                  <a:gd name="T12" fmla="*/ 10 w 79"/>
                  <a:gd name="T13" fmla="*/ 45 h 90"/>
                  <a:gd name="T14" fmla="*/ 21 w 79"/>
                  <a:gd name="T15" fmla="*/ 40 h 90"/>
                  <a:gd name="T16" fmla="*/ 34 w 79"/>
                  <a:gd name="T17" fmla="*/ 38 h 90"/>
                  <a:gd name="T18" fmla="*/ 60 w 79"/>
                  <a:gd name="T19" fmla="*/ 33 h 90"/>
                  <a:gd name="T20" fmla="*/ 60 w 79"/>
                  <a:gd name="T21" fmla="*/ 29 h 90"/>
                  <a:gd name="T22" fmla="*/ 56 w 79"/>
                  <a:gd name="T23" fmla="*/ 17 h 90"/>
                  <a:gd name="T24" fmla="*/ 39 w 79"/>
                  <a:gd name="T25" fmla="*/ 12 h 90"/>
                  <a:gd name="T26" fmla="*/ 24 w 79"/>
                  <a:gd name="T27" fmla="*/ 15 h 90"/>
                  <a:gd name="T28" fmla="*/ 17 w 79"/>
                  <a:gd name="T29" fmla="*/ 28 h 90"/>
                  <a:gd name="T30" fmla="*/ 2 w 79"/>
                  <a:gd name="T31" fmla="*/ 26 h 90"/>
                  <a:gd name="T32" fmla="*/ 9 w 79"/>
                  <a:gd name="T33" fmla="*/ 11 h 90"/>
                  <a:gd name="T34" fmla="*/ 22 w 79"/>
                  <a:gd name="T35" fmla="*/ 3 h 90"/>
                  <a:gd name="T36" fmla="*/ 41 w 79"/>
                  <a:gd name="T37" fmla="*/ 0 h 90"/>
                  <a:gd name="T38" fmla="*/ 59 w 79"/>
                  <a:gd name="T39" fmla="*/ 2 h 90"/>
                  <a:gd name="T40" fmla="*/ 69 w 79"/>
                  <a:gd name="T41" fmla="*/ 9 h 90"/>
                  <a:gd name="T42" fmla="*/ 74 w 79"/>
                  <a:gd name="T43" fmla="*/ 19 h 90"/>
                  <a:gd name="T44" fmla="*/ 75 w 79"/>
                  <a:gd name="T45" fmla="*/ 32 h 90"/>
                  <a:gd name="T46" fmla="*/ 75 w 79"/>
                  <a:gd name="T47" fmla="*/ 52 h 90"/>
                  <a:gd name="T48" fmla="*/ 76 w 79"/>
                  <a:gd name="T49" fmla="*/ 78 h 90"/>
                  <a:gd name="T50" fmla="*/ 79 w 79"/>
                  <a:gd name="T51" fmla="*/ 88 h 90"/>
                  <a:gd name="T52" fmla="*/ 64 w 79"/>
                  <a:gd name="T53" fmla="*/ 88 h 90"/>
                  <a:gd name="T54" fmla="*/ 61 w 79"/>
                  <a:gd name="T55" fmla="*/ 77 h 90"/>
                  <a:gd name="T56" fmla="*/ 60 w 79"/>
                  <a:gd name="T57" fmla="*/ 45 h 90"/>
                  <a:gd name="T58" fmla="*/ 36 w 79"/>
                  <a:gd name="T59" fmla="*/ 50 h 90"/>
                  <a:gd name="T60" fmla="*/ 23 w 79"/>
                  <a:gd name="T61" fmla="*/ 53 h 90"/>
                  <a:gd name="T62" fmla="*/ 17 w 79"/>
                  <a:gd name="T63" fmla="*/ 58 h 90"/>
                  <a:gd name="T64" fmla="*/ 15 w 79"/>
                  <a:gd name="T65" fmla="*/ 65 h 90"/>
                  <a:gd name="T66" fmla="*/ 20 w 79"/>
                  <a:gd name="T67" fmla="*/ 75 h 90"/>
                  <a:gd name="T68" fmla="*/ 33 w 79"/>
                  <a:gd name="T69" fmla="*/ 78 h 90"/>
                  <a:gd name="T70" fmla="*/ 48 w 79"/>
                  <a:gd name="T71" fmla="*/ 75 h 90"/>
                  <a:gd name="T72" fmla="*/ 58 w 79"/>
                  <a:gd name="T73" fmla="*/ 65 h 90"/>
                  <a:gd name="T74" fmla="*/ 60 w 79"/>
                  <a:gd name="T75" fmla="*/ 50 h 90"/>
                  <a:gd name="T76" fmla="*/ 60 w 79"/>
                  <a:gd name="T7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9" h="90">
                    <a:moveTo>
                      <a:pt x="61" y="77"/>
                    </a:moveTo>
                    <a:cubicBezTo>
                      <a:pt x="56" y="82"/>
                      <a:pt x="50" y="85"/>
                      <a:pt x="45" y="87"/>
                    </a:cubicBezTo>
                    <a:cubicBezTo>
                      <a:pt x="40" y="89"/>
                      <a:pt x="35" y="90"/>
                      <a:pt x="29" y="90"/>
                    </a:cubicBezTo>
                    <a:cubicBezTo>
                      <a:pt x="20" y="90"/>
                      <a:pt x="12" y="88"/>
                      <a:pt x="7" y="83"/>
                    </a:cubicBezTo>
                    <a:cubicBezTo>
                      <a:pt x="2" y="78"/>
                      <a:pt x="0" y="72"/>
                      <a:pt x="0" y="65"/>
                    </a:cubicBezTo>
                    <a:cubicBezTo>
                      <a:pt x="0" y="61"/>
                      <a:pt x="1" y="57"/>
                      <a:pt x="3" y="54"/>
                    </a:cubicBezTo>
                    <a:cubicBezTo>
                      <a:pt x="5" y="50"/>
                      <a:pt x="7" y="47"/>
                      <a:pt x="10" y="45"/>
                    </a:cubicBezTo>
                    <a:cubicBezTo>
                      <a:pt x="13" y="43"/>
                      <a:pt x="17" y="41"/>
                      <a:pt x="21" y="40"/>
                    </a:cubicBezTo>
                    <a:cubicBezTo>
                      <a:pt x="24" y="40"/>
                      <a:pt x="28" y="39"/>
                      <a:pt x="34" y="38"/>
                    </a:cubicBezTo>
                    <a:cubicBezTo>
                      <a:pt x="46" y="37"/>
                      <a:pt x="54" y="35"/>
                      <a:pt x="60" y="33"/>
                    </a:cubicBezTo>
                    <a:cubicBezTo>
                      <a:pt x="60" y="31"/>
                      <a:pt x="60" y="30"/>
                      <a:pt x="60" y="29"/>
                    </a:cubicBezTo>
                    <a:cubicBezTo>
                      <a:pt x="60" y="23"/>
                      <a:pt x="59" y="19"/>
                      <a:pt x="56" y="17"/>
                    </a:cubicBezTo>
                    <a:cubicBezTo>
                      <a:pt x="52" y="13"/>
                      <a:pt x="47" y="12"/>
                      <a:pt x="39" y="12"/>
                    </a:cubicBezTo>
                    <a:cubicBezTo>
                      <a:pt x="32" y="12"/>
                      <a:pt x="27" y="13"/>
                      <a:pt x="24" y="15"/>
                    </a:cubicBezTo>
                    <a:cubicBezTo>
                      <a:pt x="21" y="18"/>
                      <a:pt x="18" y="22"/>
                      <a:pt x="17" y="28"/>
                    </a:cubicBezTo>
                    <a:lnTo>
                      <a:pt x="2" y="26"/>
                    </a:lnTo>
                    <a:cubicBezTo>
                      <a:pt x="4" y="20"/>
                      <a:pt x="6" y="15"/>
                      <a:pt x="9" y="11"/>
                    </a:cubicBezTo>
                    <a:cubicBezTo>
                      <a:pt x="12" y="8"/>
                      <a:pt x="16" y="5"/>
                      <a:pt x="22" y="3"/>
                    </a:cubicBezTo>
                    <a:cubicBezTo>
                      <a:pt x="27" y="1"/>
                      <a:pt x="34" y="0"/>
                      <a:pt x="41" y="0"/>
                    </a:cubicBezTo>
                    <a:cubicBezTo>
                      <a:pt x="49" y="0"/>
                      <a:pt x="55" y="0"/>
                      <a:pt x="59" y="2"/>
                    </a:cubicBezTo>
                    <a:cubicBezTo>
                      <a:pt x="64" y="4"/>
                      <a:pt x="67" y="6"/>
                      <a:pt x="69" y="9"/>
                    </a:cubicBezTo>
                    <a:cubicBezTo>
                      <a:pt x="72" y="11"/>
                      <a:pt x="73" y="15"/>
                      <a:pt x="74" y="19"/>
                    </a:cubicBezTo>
                    <a:cubicBezTo>
                      <a:pt x="74" y="21"/>
                      <a:pt x="75" y="26"/>
                      <a:pt x="75" y="32"/>
                    </a:cubicBezTo>
                    <a:lnTo>
                      <a:pt x="75" y="52"/>
                    </a:lnTo>
                    <a:cubicBezTo>
                      <a:pt x="75" y="65"/>
                      <a:pt x="75" y="74"/>
                      <a:pt x="76" y="78"/>
                    </a:cubicBezTo>
                    <a:cubicBezTo>
                      <a:pt x="76" y="81"/>
                      <a:pt x="77" y="85"/>
                      <a:pt x="79" y="88"/>
                    </a:cubicBezTo>
                    <a:lnTo>
                      <a:pt x="64" y="88"/>
                    </a:lnTo>
                    <a:cubicBezTo>
                      <a:pt x="63" y="85"/>
                      <a:pt x="62" y="81"/>
                      <a:pt x="61" y="77"/>
                    </a:cubicBezTo>
                    <a:close/>
                    <a:moveTo>
                      <a:pt x="60" y="45"/>
                    </a:moveTo>
                    <a:cubicBezTo>
                      <a:pt x="55" y="47"/>
                      <a:pt x="47" y="49"/>
                      <a:pt x="36" y="50"/>
                    </a:cubicBezTo>
                    <a:cubicBezTo>
                      <a:pt x="30" y="51"/>
                      <a:pt x="26" y="52"/>
                      <a:pt x="23" y="53"/>
                    </a:cubicBezTo>
                    <a:cubicBezTo>
                      <a:pt x="21" y="54"/>
                      <a:pt x="19" y="56"/>
                      <a:pt x="17" y="58"/>
                    </a:cubicBezTo>
                    <a:cubicBezTo>
                      <a:pt x="16" y="60"/>
                      <a:pt x="15" y="62"/>
                      <a:pt x="15" y="65"/>
                    </a:cubicBezTo>
                    <a:cubicBezTo>
                      <a:pt x="15" y="69"/>
                      <a:pt x="17" y="72"/>
                      <a:pt x="20" y="75"/>
                    </a:cubicBezTo>
                    <a:cubicBezTo>
                      <a:pt x="23" y="77"/>
                      <a:pt x="27" y="78"/>
                      <a:pt x="33" y="78"/>
                    </a:cubicBezTo>
                    <a:cubicBezTo>
                      <a:pt x="38" y="78"/>
                      <a:pt x="43" y="77"/>
                      <a:pt x="48" y="75"/>
                    </a:cubicBezTo>
                    <a:cubicBezTo>
                      <a:pt x="52" y="72"/>
                      <a:pt x="55" y="69"/>
                      <a:pt x="58" y="65"/>
                    </a:cubicBezTo>
                    <a:cubicBezTo>
                      <a:pt x="59" y="61"/>
                      <a:pt x="60" y="56"/>
                      <a:pt x="60" y="50"/>
                    </a:cubicBezTo>
                    <a:lnTo>
                      <a:pt x="60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4" name="Freeform 161">
                <a:extLst>
                  <a:ext uri="{FF2B5EF4-FFF2-40B4-BE49-F238E27FC236}">
                    <a16:creationId xmlns:a16="http://schemas.microsoft.com/office/drawing/2014/main" id="{7A1CAE3E-ABBD-4B85-BA26-51FFF4287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343"/>
                <a:ext cx="14" cy="27"/>
              </a:xfrm>
              <a:custGeom>
                <a:avLst/>
                <a:gdLst>
                  <a:gd name="T0" fmla="*/ 0 w 47"/>
                  <a:gd name="T1" fmla="*/ 88 h 88"/>
                  <a:gd name="T2" fmla="*/ 0 w 47"/>
                  <a:gd name="T3" fmla="*/ 2 h 88"/>
                  <a:gd name="T4" fmla="*/ 13 w 47"/>
                  <a:gd name="T5" fmla="*/ 2 h 88"/>
                  <a:gd name="T6" fmla="*/ 13 w 47"/>
                  <a:gd name="T7" fmla="*/ 15 h 88"/>
                  <a:gd name="T8" fmla="*/ 23 w 47"/>
                  <a:gd name="T9" fmla="*/ 3 h 88"/>
                  <a:gd name="T10" fmla="*/ 32 w 47"/>
                  <a:gd name="T11" fmla="*/ 0 h 88"/>
                  <a:gd name="T12" fmla="*/ 47 w 47"/>
                  <a:gd name="T13" fmla="*/ 4 h 88"/>
                  <a:gd name="T14" fmla="*/ 42 w 47"/>
                  <a:gd name="T15" fmla="*/ 18 h 88"/>
                  <a:gd name="T16" fmla="*/ 31 w 47"/>
                  <a:gd name="T17" fmla="*/ 15 h 88"/>
                  <a:gd name="T18" fmla="*/ 23 w 47"/>
                  <a:gd name="T19" fmla="*/ 18 h 88"/>
                  <a:gd name="T20" fmla="*/ 17 w 47"/>
                  <a:gd name="T21" fmla="*/ 26 h 88"/>
                  <a:gd name="T22" fmla="*/ 15 w 47"/>
                  <a:gd name="T23" fmla="*/ 43 h 88"/>
                  <a:gd name="T24" fmla="*/ 15 w 47"/>
                  <a:gd name="T25" fmla="*/ 88 h 88"/>
                  <a:gd name="T26" fmla="*/ 0 w 47"/>
                  <a:gd name="T2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88">
                    <a:moveTo>
                      <a:pt x="0" y="88"/>
                    </a:move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7" y="9"/>
                      <a:pt x="20" y="5"/>
                      <a:pt x="23" y="3"/>
                    </a:cubicBezTo>
                    <a:cubicBezTo>
                      <a:pt x="26" y="1"/>
                      <a:pt x="29" y="0"/>
                      <a:pt x="32" y="0"/>
                    </a:cubicBezTo>
                    <a:cubicBezTo>
                      <a:pt x="37" y="0"/>
                      <a:pt x="42" y="1"/>
                      <a:pt x="47" y="4"/>
                    </a:cubicBezTo>
                    <a:lnTo>
                      <a:pt x="42" y="18"/>
                    </a:lnTo>
                    <a:cubicBezTo>
                      <a:pt x="39" y="16"/>
                      <a:pt x="35" y="15"/>
                      <a:pt x="31" y="15"/>
                    </a:cubicBezTo>
                    <a:cubicBezTo>
                      <a:pt x="28" y="15"/>
                      <a:pt x="25" y="16"/>
                      <a:pt x="23" y="18"/>
                    </a:cubicBezTo>
                    <a:cubicBezTo>
                      <a:pt x="20" y="20"/>
                      <a:pt x="18" y="22"/>
                      <a:pt x="17" y="26"/>
                    </a:cubicBezTo>
                    <a:cubicBezTo>
                      <a:pt x="16" y="31"/>
                      <a:pt x="15" y="37"/>
                      <a:pt x="15" y="43"/>
                    </a:cubicBezTo>
                    <a:lnTo>
                      <a:pt x="15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5" name="Freeform 162">
                <a:extLst>
                  <a:ext uri="{FF2B5EF4-FFF2-40B4-BE49-F238E27FC236}">
                    <a16:creationId xmlns:a16="http://schemas.microsoft.com/office/drawing/2014/main" id="{276E1DC6-7C66-4F65-92A9-2A33B5A71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3" y="3334"/>
                <a:ext cx="9" cy="46"/>
              </a:xfrm>
              <a:custGeom>
                <a:avLst/>
                <a:gdLst>
                  <a:gd name="T0" fmla="*/ 9 w 9"/>
                  <a:gd name="T1" fmla="*/ 46 h 46"/>
                  <a:gd name="T2" fmla="*/ 0 w 9"/>
                  <a:gd name="T3" fmla="*/ 46 h 46"/>
                  <a:gd name="T4" fmla="*/ 0 w 9"/>
                  <a:gd name="T5" fmla="*/ 42 h 46"/>
                  <a:gd name="T6" fmla="*/ 5 w 9"/>
                  <a:gd name="T7" fmla="*/ 42 h 46"/>
                  <a:gd name="T8" fmla="*/ 5 w 9"/>
                  <a:gd name="T9" fmla="*/ 4 h 46"/>
                  <a:gd name="T10" fmla="*/ 0 w 9"/>
                  <a:gd name="T11" fmla="*/ 4 h 46"/>
                  <a:gd name="T12" fmla="*/ 0 w 9"/>
                  <a:gd name="T13" fmla="*/ 0 h 46"/>
                  <a:gd name="T14" fmla="*/ 9 w 9"/>
                  <a:gd name="T15" fmla="*/ 0 h 46"/>
                  <a:gd name="T16" fmla="*/ 9 w 9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6">
                    <a:moveTo>
                      <a:pt x="9" y="46"/>
                    </a:moveTo>
                    <a:lnTo>
                      <a:pt x="0" y="46"/>
                    </a:lnTo>
                    <a:lnTo>
                      <a:pt x="0" y="42"/>
                    </a:lnTo>
                    <a:lnTo>
                      <a:pt x="5" y="42"/>
                    </a:lnTo>
                    <a:lnTo>
                      <a:pt x="5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6" name="Freeform 163">
                <a:extLst>
                  <a:ext uri="{FF2B5EF4-FFF2-40B4-BE49-F238E27FC236}">
                    <a16:creationId xmlns:a16="http://schemas.microsoft.com/office/drawing/2014/main" id="{FEA9F378-0D7A-4D9A-9838-801AEC621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" y="2411"/>
                <a:ext cx="36" cy="30"/>
              </a:xfrm>
              <a:custGeom>
                <a:avLst/>
                <a:gdLst>
                  <a:gd name="T0" fmla="*/ 120 w 120"/>
                  <a:gd name="T1" fmla="*/ 99 h 99"/>
                  <a:gd name="T2" fmla="*/ 0 w 120"/>
                  <a:gd name="T3" fmla="*/ 99 h 99"/>
                  <a:gd name="T4" fmla="*/ 0 w 120"/>
                  <a:gd name="T5" fmla="*/ 58 h 99"/>
                  <a:gd name="T6" fmla="*/ 2 w 120"/>
                  <a:gd name="T7" fmla="*/ 36 h 99"/>
                  <a:gd name="T8" fmla="*/ 11 w 120"/>
                  <a:gd name="T9" fmla="*/ 19 h 99"/>
                  <a:gd name="T10" fmla="*/ 31 w 120"/>
                  <a:gd name="T11" fmla="*/ 5 h 99"/>
                  <a:gd name="T12" fmla="*/ 59 w 120"/>
                  <a:gd name="T13" fmla="*/ 0 h 99"/>
                  <a:gd name="T14" fmla="*/ 83 w 120"/>
                  <a:gd name="T15" fmla="*/ 3 h 99"/>
                  <a:gd name="T16" fmla="*/ 101 w 120"/>
                  <a:gd name="T17" fmla="*/ 11 h 99"/>
                  <a:gd name="T18" fmla="*/ 112 w 120"/>
                  <a:gd name="T19" fmla="*/ 22 h 99"/>
                  <a:gd name="T20" fmla="*/ 118 w 120"/>
                  <a:gd name="T21" fmla="*/ 37 h 99"/>
                  <a:gd name="T22" fmla="*/ 120 w 120"/>
                  <a:gd name="T23" fmla="*/ 56 h 99"/>
                  <a:gd name="T24" fmla="*/ 120 w 120"/>
                  <a:gd name="T25" fmla="*/ 99 h 99"/>
                  <a:gd name="T26" fmla="*/ 106 w 120"/>
                  <a:gd name="T27" fmla="*/ 83 h 99"/>
                  <a:gd name="T28" fmla="*/ 106 w 120"/>
                  <a:gd name="T29" fmla="*/ 57 h 99"/>
                  <a:gd name="T30" fmla="*/ 103 w 120"/>
                  <a:gd name="T31" fmla="*/ 39 h 99"/>
                  <a:gd name="T32" fmla="*/ 97 w 120"/>
                  <a:gd name="T33" fmla="*/ 28 h 99"/>
                  <a:gd name="T34" fmla="*/ 82 w 120"/>
                  <a:gd name="T35" fmla="*/ 20 h 99"/>
                  <a:gd name="T36" fmla="*/ 59 w 120"/>
                  <a:gd name="T37" fmla="*/ 16 h 99"/>
                  <a:gd name="T38" fmla="*/ 30 w 120"/>
                  <a:gd name="T39" fmla="*/ 23 h 99"/>
                  <a:gd name="T40" fmla="*/ 17 w 120"/>
                  <a:gd name="T41" fmla="*/ 37 h 99"/>
                  <a:gd name="T42" fmla="*/ 14 w 120"/>
                  <a:gd name="T43" fmla="*/ 58 h 99"/>
                  <a:gd name="T44" fmla="*/ 14 w 120"/>
                  <a:gd name="T45" fmla="*/ 83 h 99"/>
                  <a:gd name="T46" fmla="*/ 106 w 120"/>
                  <a:gd name="T47" fmla="*/ 8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99">
                    <a:moveTo>
                      <a:pt x="120" y="99"/>
                    </a:moveTo>
                    <a:lnTo>
                      <a:pt x="0" y="99"/>
                    </a:lnTo>
                    <a:lnTo>
                      <a:pt x="0" y="58"/>
                    </a:lnTo>
                    <a:cubicBezTo>
                      <a:pt x="0" y="48"/>
                      <a:pt x="1" y="41"/>
                      <a:pt x="2" y="36"/>
                    </a:cubicBezTo>
                    <a:cubicBezTo>
                      <a:pt x="4" y="30"/>
                      <a:pt x="6" y="24"/>
                      <a:pt x="11" y="19"/>
                    </a:cubicBezTo>
                    <a:cubicBezTo>
                      <a:pt x="16" y="13"/>
                      <a:pt x="23" y="8"/>
                      <a:pt x="31" y="5"/>
                    </a:cubicBezTo>
                    <a:cubicBezTo>
                      <a:pt x="39" y="2"/>
                      <a:pt x="49" y="0"/>
                      <a:pt x="59" y="0"/>
                    </a:cubicBezTo>
                    <a:cubicBezTo>
                      <a:pt x="68" y="0"/>
                      <a:pt x="76" y="1"/>
                      <a:pt x="83" y="3"/>
                    </a:cubicBezTo>
                    <a:cubicBezTo>
                      <a:pt x="90" y="5"/>
                      <a:pt x="96" y="8"/>
                      <a:pt x="101" y="11"/>
                    </a:cubicBezTo>
                    <a:cubicBezTo>
                      <a:pt x="105" y="15"/>
                      <a:pt x="109" y="18"/>
                      <a:pt x="112" y="22"/>
                    </a:cubicBezTo>
                    <a:cubicBezTo>
                      <a:pt x="114" y="26"/>
                      <a:pt x="116" y="31"/>
                      <a:pt x="118" y="37"/>
                    </a:cubicBezTo>
                    <a:cubicBezTo>
                      <a:pt x="119" y="42"/>
                      <a:pt x="120" y="48"/>
                      <a:pt x="120" y="56"/>
                    </a:cubicBezTo>
                    <a:lnTo>
                      <a:pt x="120" y="99"/>
                    </a:lnTo>
                    <a:close/>
                    <a:moveTo>
                      <a:pt x="106" y="83"/>
                    </a:moveTo>
                    <a:lnTo>
                      <a:pt x="106" y="57"/>
                    </a:lnTo>
                    <a:cubicBezTo>
                      <a:pt x="106" y="50"/>
                      <a:pt x="105" y="43"/>
                      <a:pt x="103" y="39"/>
                    </a:cubicBezTo>
                    <a:cubicBezTo>
                      <a:pt x="102" y="35"/>
                      <a:pt x="100" y="31"/>
                      <a:pt x="97" y="28"/>
                    </a:cubicBezTo>
                    <a:cubicBezTo>
                      <a:pt x="93" y="25"/>
                      <a:pt x="88" y="22"/>
                      <a:pt x="82" y="20"/>
                    </a:cubicBezTo>
                    <a:cubicBezTo>
                      <a:pt x="76" y="17"/>
                      <a:pt x="68" y="16"/>
                      <a:pt x="59" y="16"/>
                    </a:cubicBezTo>
                    <a:cubicBezTo>
                      <a:pt x="47" y="16"/>
                      <a:pt x="37" y="18"/>
                      <a:pt x="30" y="23"/>
                    </a:cubicBezTo>
                    <a:cubicBezTo>
                      <a:pt x="24" y="27"/>
                      <a:pt x="19" y="32"/>
                      <a:pt x="17" y="37"/>
                    </a:cubicBezTo>
                    <a:cubicBezTo>
                      <a:pt x="15" y="42"/>
                      <a:pt x="14" y="49"/>
                      <a:pt x="14" y="58"/>
                    </a:cubicBezTo>
                    <a:lnTo>
                      <a:pt x="14" y="83"/>
                    </a:lnTo>
                    <a:lnTo>
                      <a:pt x="106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7" name="Freeform 164">
                <a:extLst>
                  <a:ext uri="{FF2B5EF4-FFF2-40B4-BE49-F238E27FC236}">
                    <a16:creationId xmlns:a16="http://schemas.microsoft.com/office/drawing/2014/main" id="{13E25641-EA12-4555-8186-7DF42D115E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" y="2401"/>
                <a:ext cx="36" cy="4"/>
              </a:xfrm>
              <a:custGeom>
                <a:avLst/>
                <a:gdLst>
                  <a:gd name="T0" fmla="*/ 17 w 120"/>
                  <a:gd name="T1" fmla="*/ 14 h 14"/>
                  <a:gd name="T2" fmla="*/ 0 w 120"/>
                  <a:gd name="T3" fmla="*/ 14 h 14"/>
                  <a:gd name="T4" fmla="*/ 0 w 120"/>
                  <a:gd name="T5" fmla="*/ 0 h 14"/>
                  <a:gd name="T6" fmla="*/ 17 w 120"/>
                  <a:gd name="T7" fmla="*/ 0 h 14"/>
                  <a:gd name="T8" fmla="*/ 17 w 120"/>
                  <a:gd name="T9" fmla="*/ 14 h 14"/>
                  <a:gd name="T10" fmla="*/ 120 w 120"/>
                  <a:gd name="T11" fmla="*/ 14 h 14"/>
                  <a:gd name="T12" fmla="*/ 33 w 120"/>
                  <a:gd name="T13" fmla="*/ 14 h 14"/>
                  <a:gd name="T14" fmla="*/ 33 w 120"/>
                  <a:gd name="T15" fmla="*/ 0 h 14"/>
                  <a:gd name="T16" fmla="*/ 120 w 120"/>
                  <a:gd name="T17" fmla="*/ 0 h 14"/>
                  <a:gd name="T18" fmla="*/ 120 w 120"/>
                  <a:gd name="T1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4">
                    <a:moveTo>
                      <a:pt x="17" y="14"/>
                    </a:moveTo>
                    <a:lnTo>
                      <a:pt x="0" y="14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4"/>
                    </a:lnTo>
                    <a:close/>
                    <a:moveTo>
                      <a:pt x="120" y="14"/>
                    </a:moveTo>
                    <a:lnTo>
                      <a:pt x="33" y="14"/>
                    </a:lnTo>
                    <a:lnTo>
                      <a:pt x="33" y="0"/>
                    </a:lnTo>
                    <a:lnTo>
                      <a:pt x="120" y="0"/>
                    </a:lnTo>
                    <a:lnTo>
                      <a:pt x="12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8" name="Freeform 165">
                <a:extLst>
                  <a:ext uri="{FF2B5EF4-FFF2-40B4-BE49-F238E27FC236}">
                    <a16:creationId xmlns:a16="http://schemas.microsoft.com/office/drawing/2014/main" id="{A9BB8A3C-74C5-47F7-812E-AAE4FA45D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" y="2359"/>
                <a:ext cx="26" cy="35"/>
              </a:xfrm>
              <a:custGeom>
                <a:avLst/>
                <a:gdLst>
                  <a:gd name="T0" fmla="*/ 89 w 89"/>
                  <a:gd name="T1" fmla="*/ 117 h 117"/>
                  <a:gd name="T2" fmla="*/ 2 w 89"/>
                  <a:gd name="T3" fmla="*/ 117 h 117"/>
                  <a:gd name="T4" fmla="*/ 2 w 89"/>
                  <a:gd name="T5" fmla="*/ 104 h 117"/>
                  <a:gd name="T6" fmla="*/ 14 w 89"/>
                  <a:gd name="T7" fmla="*/ 104 h 117"/>
                  <a:gd name="T8" fmla="*/ 4 w 89"/>
                  <a:gd name="T9" fmla="*/ 93 h 117"/>
                  <a:gd name="T10" fmla="*/ 0 w 89"/>
                  <a:gd name="T11" fmla="*/ 78 h 117"/>
                  <a:gd name="T12" fmla="*/ 4 w 89"/>
                  <a:gd name="T13" fmla="*/ 62 h 117"/>
                  <a:gd name="T14" fmla="*/ 15 w 89"/>
                  <a:gd name="T15" fmla="*/ 54 h 117"/>
                  <a:gd name="T16" fmla="*/ 0 w 89"/>
                  <a:gd name="T17" fmla="*/ 27 h 117"/>
                  <a:gd name="T18" fmla="*/ 7 w 89"/>
                  <a:gd name="T19" fmla="*/ 7 h 117"/>
                  <a:gd name="T20" fmla="*/ 29 w 89"/>
                  <a:gd name="T21" fmla="*/ 0 h 117"/>
                  <a:gd name="T22" fmla="*/ 89 w 89"/>
                  <a:gd name="T23" fmla="*/ 0 h 117"/>
                  <a:gd name="T24" fmla="*/ 89 w 89"/>
                  <a:gd name="T25" fmla="*/ 15 h 117"/>
                  <a:gd name="T26" fmla="*/ 34 w 89"/>
                  <a:gd name="T27" fmla="*/ 15 h 117"/>
                  <a:gd name="T28" fmla="*/ 22 w 89"/>
                  <a:gd name="T29" fmla="*/ 16 h 117"/>
                  <a:gd name="T30" fmla="*/ 15 w 89"/>
                  <a:gd name="T31" fmla="*/ 21 h 117"/>
                  <a:gd name="T32" fmla="*/ 13 w 89"/>
                  <a:gd name="T33" fmla="*/ 30 h 117"/>
                  <a:gd name="T34" fmla="*/ 19 w 89"/>
                  <a:gd name="T35" fmla="*/ 45 h 117"/>
                  <a:gd name="T36" fmla="*/ 38 w 89"/>
                  <a:gd name="T37" fmla="*/ 51 h 117"/>
                  <a:gd name="T38" fmla="*/ 89 w 89"/>
                  <a:gd name="T39" fmla="*/ 51 h 117"/>
                  <a:gd name="T40" fmla="*/ 89 w 89"/>
                  <a:gd name="T41" fmla="*/ 66 h 117"/>
                  <a:gd name="T42" fmla="*/ 32 w 89"/>
                  <a:gd name="T43" fmla="*/ 66 h 117"/>
                  <a:gd name="T44" fmla="*/ 18 w 89"/>
                  <a:gd name="T45" fmla="*/ 70 h 117"/>
                  <a:gd name="T46" fmla="*/ 13 w 89"/>
                  <a:gd name="T47" fmla="*/ 81 h 117"/>
                  <a:gd name="T48" fmla="*/ 16 w 89"/>
                  <a:gd name="T49" fmla="*/ 93 h 117"/>
                  <a:gd name="T50" fmla="*/ 26 w 89"/>
                  <a:gd name="T51" fmla="*/ 100 h 117"/>
                  <a:gd name="T52" fmla="*/ 44 w 89"/>
                  <a:gd name="T53" fmla="*/ 103 h 117"/>
                  <a:gd name="T54" fmla="*/ 89 w 89"/>
                  <a:gd name="T55" fmla="*/ 103 h 117"/>
                  <a:gd name="T56" fmla="*/ 89 w 89"/>
                  <a:gd name="T57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9" h="117">
                    <a:moveTo>
                      <a:pt x="89" y="117"/>
                    </a:moveTo>
                    <a:lnTo>
                      <a:pt x="2" y="117"/>
                    </a:lnTo>
                    <a:lnTo>
                      <a:pt x="2" y="104"/>
                    </a:lnTo>
                    <a:lnTo>
                      <a:pt x="14" y="104"/>
                    </a:lnTo>
                    <a:cubicBezTo>
                      <a:pt x="10" y="101"/>
                      <a:pt x="7" y="98"/>
                      <a:pt x="4" y="93"/>
                    </a:cubicBezTo>
                    <a:cubicBezTo>
                      <a:pt x="2" y="89"/>
                      <a:pt x="0" y="84"/>
                      <a:pt x="0" y="78"/>
                    </a:cubicBezTo>
                    <a:cubicBezTo>
                      <a:pt x="0" y="72"/>
                      <a:pt x="2" y="66"/>
                      <a:pt x="4" y="62"/>
                    </a:cubicBezTo>
                    <a:cubicBezTo>
                      <a:pt x="7" y="58"/>
                      <a:pt x="11" y="55"/>
                      <a:pt x="15" y="54"/>
                    </a:cubicBezTo>
                    <a:cubicBezTo>
                      <a:pt x="5" y="47"/>
                      <a:pt x="0" y="38"/>
                      <a:pt x="0" y="27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2" y="2"/>
                      <a:pt x="19" y="0"/>
                      <a:pt x="29" y="0"/>
                    </a:cubicBezTo>
                    <a:lnTo>
                      <a:pt x="89" y="0"/>
                    </a:lnTo>
                    <a:lnTo>
                      <a:pt x="89" y="15"/>
                    </a:lnTo>
                    <a:lnTo>
                      <a:pt x="34" y="15"/>
                    </a:lnTo>
                    <a:cubicBezTo>
                      <a:pt x="28" y="15"/>
                      <a:pt x="24" y="15"/>
                      <a:pt x="22" y="16"/>
                    </a:cubicBezTo>
                    <a:cubicBezTo>
                      <a:pt x="19" y="17"/>
                      <a:pt x="17" y="19"/>
                      <a:pt x="15" y="21"/>
                    </a:cubicBezTo>
                    <a:cubicBezTo>
                      <a:pt x="14" y="24"/>
                      <a:pt x="13" y="27"/>
                      <a:pt x="13" y="30"/>
                    </a:cubicBezTo>
                    <a:cubicBezTo>
                      <a:pt x="13" y="36"/>
                      <a:pt x="15" y="41"/>
                      <a:pt x="19" y="45"/>
                    </a:cubicBezTo>
                    <a:cubicBezTo>
                      <a:pt x="23" y="49"/>
                      <a:pt x="30" y="51"/>
                      <a:pt x="38" y="51"/>
                    </a:cubicBezTo>
                    <a:lnTo>
                      <a:pt x="89" y="51"/>
                    </a:lnTo>
                    <a:lnTo>
                      <a:pt x="89" y="66"/>
                    </a:lnTo>
                    <a:lnTo>
                      <a:pt x="32" y="66"/>
                    </a:lnTo>
                    <a:cubicBezTo>
                      <a:pt x="26" y="66"/>
                      <a:pt x="21" y="67"/>
                      <a:pt x="18" y="70"/>
                    </a:cubicBezTo>
                    <a:cubicBezTo>
                      <a:pt x="15" y="72"/>
                      <a:pt x="13" y="76"/>
                      <a:pt x="13" y="81"/>
                    </a:cubicBezTo>
                    <a:cubicBezTo>
                      <a:pt x="13" y="85"/>
                      <a:pt x="14" y="89"/>
                      <a:pt x="16" y="93"/>
                    </a:cubicBezTo>
                    <a:cubicBezTo>
                      <a:pt x="18" y="96"/>
                      <a:pt x="22" y="99"/>
                      <a:pt x="26" y="100"/>
                    </a:cubicBezTo>
                    <a:cubicBezTo>
                      <a:pt x="30" y="102"/>
                      <a:pt x="36" y="103"/>
                      <a:pt x="44" y="103"/>
                    </a:cubicBezTo>
                    <a:lnTo>
                      <a:pt x="89" y="103"/>
                    </a:lnTo>
                    <a:lnTo>
                      <a:pt x="89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9" name="Freeform 166">
                <a:extLst>
                  <a:ext uri="{FF2B5EF4-FFF2-40B4-BE49-F238E27FC236}">
                    <a16:creationId xmlns:a16="http://schemas.microsoft.com/office/drawing/2014/main" id="{9E726B99-5644-4040-9177-153E41B1F6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" y="2330"/>
                <a:ext cx="27" cy="24"/>
              </a:xfrm>
              <a:custGeom>
                <a:avLst/>
                <a:gdLst>
                  <a:gd name="T0" fmla="*/ 61 w 91"/>
                  <a:gd name="T1" fmla="*/ 15 h 79"/>
                  <a:gd name="T2" fmla="*/ 63 w 91"/>
                  <a:gd name="T3" fmla="*/ 0 h 79"/>
                  <a:gd name="T4" fmla="*/ 83 w 91"/>
                  <a:gd name="T5" fmla="*/ 13 h 79"/>
                  <a:gd name="T6" fmla="*/ 91 w 91"/>
                  <a:gd name="T7" fmla="*/ 38 h 79"/>
                  <a:gd name="T8" fmla="*/ 79 w 91"/>
                  <a:gd name="T9" fmla="*/ 68 h 79"/>
                  <a:gd name="T10" fmla="*/ 46 w 91"/>
                  <a:gd name="T11" fmla="*/ 79 h 79"/>
                  <a:gd name="T12" fmla="*/ 12 w 91"/>
                  <a:gd name="T13" fmla="*/ 68 h 79"/>
                  <a:gd name="T14" fmla="*/ 0 w 91"/>
                  <a:gd name="T15" fmla="*/ 39 h 79"/>
                  <a:gd name="T16" fmla="*/ 12 w 91"/>
                  <a:gd name="T17" fmla="*/ 11 h 79"/>
                  <a:gd name="T18" fmla="*/ 45 w 91"/>
                  <a:gd name="T19" fmla="*/ 0 h 79"/>
                  <a:gd name="T20" fmla="*/ 49 w 91"/>
                  <a:gd name="T21" fmla="*/ 0 h 79"/>
                  <a:gd name="T22" fmla="*/ 49 w 91"/>
                  <a:gd name="T23" fmla="*/ 64 h 79"/>
                  <a:gd name="T24" fmla="*/ 71 w 91"/>
                  <a:gd name="T25" fmla="*/ 56 h 79"/>
                  <a:gd name="T26" fmla="*/ 79 w 91"/>
                  <a:gd name="T27" fmla="*/ 38 h 79"/>
                  <a:gd name="T28" fmla="*/ 74 w 91"/>
                  <a:gd name="T29" fmla="*/ 24 h 79"/>
                  <a:gd name="T30" fmla="*/ 61 w 91"/>
                  <a:gd name="T31" fmla="*/ 15 h 79"/>
                  <a:gd name="T32" fmla="*/ 37 w 91"/>
                  <a:gd name="T33" fmla="*/ 63 h 79"/>
                  <a:gd name="T34" fmla="*/ 37 w 91"/>
                  <a:gd name="T35" fmla="*/ 15 h 79"/>
                  <a:gd name="T36" fmla="*/ 21 w 91"/>
                  <a:gd name="T37" fmla="*/ 21 h 79"/>
                  <a:gd name="T38" fmla="*/ 12 w 91"/>
                  <a:gd name="T39" fmla="*/ 39 h 79"/>
                  <a:gd name="T40" fmla="*/ 19 w 91"/>
                  <a:gd name="T41" fmla="*/ 56 h 79"/>
                  <a:gd name="T42" fmla="*/ 37 w 91"/>
                  <a:gd name="T43" fmla="*/ 6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79">
                    <a:moveTo>
                      <a:pt x="61" y="15"/>
                    </a:moveTo>
                    <a:lnTo>
                      <a:pt x="63" y="0"/>
                    </a:lnTo>
                    <a:cubicBezTo>
                      <a:pt x="71" y="3"/>
                      <a:pt x="78" y="7"/>
                      <a:pt x="83" y="13"/>
                    </a:cubicBezTo>
                    <a:cubicBezTo>
                      <a:pt x="88" y="20"/>
                      <a:pt x="91" y="28"/>
                      <a:pt x="91" y="38"/>
                    </a:cubicBezTo>
                    <a:cubicBezTo>
                      <a:pt x="91" y="51"/>
                      <a:pt x="87" y="61"/>
                      <a:pt x="79" y="68"/>
                    </a:cubicBezTo>
                    <a:cubicBezTo>
                      <a:pt x="71" y="76"/>
                      <a:pt x="60" y="79"/>
                      <a:pt x="46" y="79"/>
                    </a:cubicBezTo>
                    <a:cubicBezTo>
                      <a:pt x="32" y="79"/>
                      <a:pt x="20" y="76"/>
                      <a:pt x="12" y="68"/>
                    </a:cubicBezTo>
                    <a:cubicBezTo>
                      <a:pt x="4" y="61"/>
                      <a:pt x="0" y="51"/>
                      <a:pt x="0" y="39"/>
                    </a:cubicBezTo>
                    <a:cubicBezTo>
                      <a:pt x="0" y="27"/>
                      <a:pt x="4" y="18"/>
                      <a:pt x="12" y="11"/>
                    </a:cubicBezTo>
                    <a:cubicBezTo>
                      <a:pt x="20" y="3"/>
                      <a:pt x="31" y="0"/>
                      <a:pt x="45" y="0"/>
                    </a:cubicBezTo>
                    <a:cubicBezTo>
                      <a:pt x="46" y="0"/>
                      <a:pt x="47" y="0"/>
                      <a:pt x="49" y="0"/>
                    </a:cubicBezTo>
                    <a:lnTo>
                      <a:pt x="49" y="64"/>
                    </a:lnTo>
                    <a:cubicBezTo>
                      <a:pt x="59" y="64"/>
                      <a:pt x="66" y="61"/>
                      <a:pt x="71" y="56"/>
                    </a:cubicBezTo>
                    <a:cubicBezTo>
                      <a:pt x="76" y="51"/>
                      <a:pt x="79" y="45"/>
                      <a:pt x="79" y="38"/>
                    </a:cubicBezTo>
                    <a:cubicBezTo>
                      <a:pt x="79" y="33"/>
                      <a:pt x="77" y="28"/>
                      <a:pt x="74" y="24"/>
                    </a:cubicBezTo>
                    <a:cubicBezTo>
                      <a:pt x="71" y="21"/>
                      <a:pt x="67" y="18"/>
                      <a:pt x="61" y="15"/>
                    </a:cubicBezTo>
                    <a:close/>
                    <a:moveTo>
                      <a:pt x="37" y="63"/>
                    </a:moveTo>
                    <a:lnTo>
                      <a:pt x="37" y="15"/>
                    </a:lnTo>
                    <a:cubicBezTo>
                      <a:pt x="30" y="16"/>
                      <a:pt x="24" y="18"/>
                      <a:pt x="21" y="21"/>
                    </a:cubicBezTo>
                    <a:cubicBezTo>
                      <a:pt x="15" y="25"/>
                      <a:pt x="12" y="31"/>
                      <a:pt x="12" y="39"/>
                    </a:cubicBezTo>
                    <a:cubicBezTo>
                      <a:pt x="12" y="46"/>
                      <a:pt x="15" y="51"/>
                      <a:pt x="19" y="56"/>
                    </a:cubicBezTo>
                    <a:cubicBezTo>
                      <a:pt x="24" y="60"/>
                      <a:pt x="30" y="63"/>
                      <a:pt x="37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0" name="Freeform 167">
                <a:extLst>
                  <a:ext uri="{FF2B5EF4-FFF2-40B4-BE49-F238E27FC236}">
                    <a16:creationId xmlns:a16="http://schemas.microsoft.com/office/drawing/2014/main" id="{86AE01A9-E30D-489B-A256-CC57DA628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" y="2304"/>
                <a:ext cx="26" cy="21"/>
              </a:xfrm>
              <a:custGeom>
                <a:avLst/>
                <a:gdLst>
                  <a:gd name="T0" fmla="*/ 89 w 89"/>
                  <a:gd name="T1" fmla="*/ 70 h 70"/>
                  <a:gd name="T2" fmla="*/ 2 w 89"/>
                  <a:gd name="T3" fmla="*/ 70 h 70"/>
                  <a:gd name="T4" fmla="*/ 2 w 89"/>
                  <a:gd name="T5" fmla="*/ 57 h 70"/>
                  <a:gd name="T6" fmla="*/ 14 w 89"/>
                  <a:gd name="T7" fmla="*/ 57 h 70"/>
                  <a:gd name="T8" fmla="*/ 0 w 89"/>
                  <a:gd name="T9" fmla="*/ 29 h 70"/>
                  <a:gd name="T10" fmla="*/ 3 w 89"/>
                  <a:gd name="T11" fmla="*/ 15 h 70"/>
                  <a:gd name="T12" fmla="*/ 10 w 89"/>
                  <a:gd name="T13" fmla="*/ 5 h 70"/>
                  <a:gd name="T14" fmla="*/ 21 w 89"/>
                  <a:gd name="T15" fmla="*/ 0 h 70"/>
                  <a:gd name="T16" fmla="*/ 35 w 89"/>
                  <a:gd name="T17" fmla="*/ 0 h 70"/>
                  <a:gd name="T18" fmla="*/ 89 w 89"/>
                  <a:gd name="T19" fmla="*/ 0 h 70"/>
                  <a:gd name="T20" fmla="*/ 89 w 89"/>
                  <a:gd name="T21" fmla="*/ 14 h 70"/>
                  <a:gd name="T22" fmla="*/ 36 w 89"/>
                  <a:gd name="T23" fmla="*/ 14 h 70"/>
                  <a:gd name="T24" fmla="*/ 23 w 89"/>
                  <a:gd name="T25" fmla="*/ 16 h 70"/>
                  <a:gd name="T26" fmla="*/ 16 w 89"/>
                  <a:gd name="T27" fmla="*/ 22 h 70"/>
                  <a:gd name="T28" fmla="*/ 13 w 89"/>
                  <a:gd name="T29" fmla="*/ 32 h 70"/>
                  <a:gd name="T30" fmla="*/ 19 w 89"/>
                  <a:gd name="T31" fmla="*/ 48 h 70"/>
                  <a:gd name="T32" fmla="*/ 41 w 89"/>
                  <a:gd name="T33" fmla="*/ 55 h 70"/>
                  <a:gd name="T34" fmla="*/ 89 w 89"/>
                  <a:gd name="T35" fmla="*/ 55 h 70"/>
                  <a:gd name="T36" fmla="*/ 89 w 89"/>
                  <a:gd name="T3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9" h="70">
                    <a:moveTo>
                      <a:pt x="89" y="70"/>
                    </a:moveTo>
                    <a:lnTo>
                      <a:pt x="2" y="70"/>
                    </a:lnTo>
                    <a:lnTo>
                      <a:pt x="2" y="57"/>
                    </a:lnTo>
                    <a:lnTo>
                      <a:pt x="14" y="57"/>
                    </a:lnTo>
                    <a:cubicBezTo>
                      <a:pt x="5" y="50"/>
                      <a:pt x="0" y="41"/>
                      <a:pt x="0" y="29"/>
                    </a:cubicBezTo>
                    <a:cubicBezTo>
                      <a:pt x="0" y="24"/>
                      <a:pt x="1" y="19"/>
                      <a:pt x="3" y="15"/>
                    </a:cubicBezTo>
                    <a:cubicBezTo>
                      <a:pt x="5" y="10"/>
                      <a:pt x="7" y="7"/>
                      <a:pt x="10" y="5"/>
                    </a:cubicBezTo>
                    <a:cubicBezTo>
                      <a:pt x="13" y="3"/>
                      <a:pt x="17" y="1"/>
                      <a:pt x="21" y="0"/>
                    </a:cubicBezTo>
                    <a:cubicBezTo>
                      <a:pt x="24" y="0"/>
                      <a:pt x="29" y="0"/>
                      <a:pt x="35" y="0"/>
                    </a:cubicBezTo>
                    <a:lnTo>
                      <a:pt x="89" y="0"/>
                    </a:lnTo>
                    <a:lnTo>
                      <a:pt x="89" y="14"/>
                    </a:lnTo>
                    <a:lnTo>
                      <a:pt x="36" y="14"/>
                    </a:lnTo>
                    <a:cubicBezTo>
                      <a:pt x="30" y="14"/>
                      <a:pt x="26" y="15"/>
                      <a:pt x="23" y="16"/>
                    </a:cubicBezTo>
                    <a:cubicBezTo>
                      <a:pt x="20" y="17"/>
                      <a:pt x="17" y="19"/>
                      <a:pt x="16" y="22"/>
                    </a:cubicBezTo>
                    <a:cubicBezTo>
                      <a:pt x="14" y="25"/>
                      <a:pt x="13" y="28"/>
                      <a:pt x="13" y="32"/>
                    </a:cubicBezTo>
                    <a:cubicBezTo>
                      <a:pt x="13" y="38"/>
                      <a:pt x="15" y="44"/>
                      <a:pt x="19" y="48"/>
                    </a:cubicBezTo>
                    <a:cubicBezTo>
                      <a:pt x="23" y="53"/>
                      <a:pt x="30" y="55"/>
                      <a:pt x="41" y="55"/>
                    </a:cubicBezTo>
                    <a:lnTo>
                      <a:pt x="89" y="55"/>
                    </a:lnTo>
                    <a:lnTo>
                      <a:pt x="89" y="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1" name="Freeform 168">
                <a:extLst>
                  <a:ext uri="{FF2B5EF4-FFF2-40B4-BE49-F238E27FC236}">
                    <a16:creationId xmlns:a16="http://schemas.microsoft.com/office/drawing/2014/main" id="{89308CE8-8544-4ED2-89FE-895CED3BA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" y="2277"/>
                <a:ext cx="27" cy="22"/>
              </a:xfrm>
              <a:custGeom>
                <a:avLst/>
                <a:gdLst>
                  <a:gd name="T0" fmla="*/ 63 w 91"/>
                  <a:gd name="T1" fmla="*/ 72 h 72"/>
                  <a:gd name="T2" fmla="*/ 61 w 91"/>
                  <a:gd name="T3" fmla="*/ 58 h 72"/>
                  <a:gd name="T4" fmla="*/ 74 w 91"/>
                  <a:gd name="T5" fmla="*/ 51 h 72"/>
                  <a:gd name="T6" fmla="*/ 79 w 91"/>
                  <a:gd name="T7" fmla="*/ 35 h 72"/>
                  <a:gd name="T8" fmla="*/ 74 w 91"/>
                  <a:gd name="T9" fmla="*/ 20 h 72"/>
                  <a:gd name="T10" fmla="*/ 65 w 91"/>
                  <a:gd name="T11" fmla="*/ 15 h 72"/>
                  <a:gd name="T12" fmla="*/ 57 w 91"/>
                  <a:gd name="T13" fmla="*/ 20 h 72"/>
                  <a:gd name="T14" fmla="*/ 52 w 91"/>
                  <a:gd name="T15" fmla="*/ 35 h 72"/>
                  <a:gd name="T16" fmla="*/ 45 w 91"/>
                  <a:gd name="T17" fmla="*/ 57 h 72"/>
                  <a:gd name="T18" fmla="*/ 37 w 91"/>
                  <a:gd name="T19" fmla="*/ 66 h 72"/>
                  <a:gd name="T20" fmla="*/ 25 w 91"/>
                  <a:gd name="T21" fmla="*/ 70 h 72"/>
                  <a:gd name="T22" fmla="*/ 14 w 91"/>
                  <a:gd name="T23" fmla="*/ 67 h 72"/>
                  <a:gd name="T24" fmla="*/ 6 w 91"/>
                  <a:gd name="T25" fmla="*/ 60 h 72"/>
                  <a:gd name="T26" fmla="*/ 2 w 91"/>
                  <a:gd name="T27" fmla="*/ 50 h 72"/>
                  <a:gd name="T28" fmla="*/ 0 w 91"/>
                  <a:gd name="T29" fmla="*/ 38 h 72"/>
                  <a:gd name="T30" fmla="*/ 3 w 91"/>
                  <a:gd name="T31" fmla="*/ 20 h 72"/>
                  <a:gd name="T32" fmla="*/ 11 w 91"/>
                  <a:gd name="T33" fmla="*/ 9 h 72"/>
                  <a:gd name="T34" fmla="*/ 24 w 91"/>
                  <a:gd name="T35" fmla="*/ 3 h 72"/>
                  <a:gd name="T36" fmla="*/ 26 w 91"/>
                  <a:gd name="T37" fmla="*/ 18 h 72"/>
                  <a:gd name="T38" fmla="*/ 16 w 91"/>
                  <a:gd name="T39" fmla="*/ 23 h 72"/>
                  <a:gd name="T40" fmla="*/ 12 w 91"/>
                  <a:gd name="T41" fmla="*/ 37 h 72"/>
                  <a:gd name="T42" fmla="*/ 16 w 91"/>
                  <a:gd name="T43" fmla="*/ 51 h 72"/>
                  <a:gd name="T44" fmla="*/ 23 w 91"/>
                  <a:gd name="T45" fmla="*/ 55 h 72"/>
                  <a:gd name="T46" fmla="*/ 29 w 91"/>
                  <a:gd name="T47" fmla="*/ 54 h 72"/>
                  <a:gd name="T48" fmla="*/ 32 w 91"/>
                  <a:gd name="T49" fmla="*/ 48 h 72"/>
                  <a:gd name="T50" fmla="*/ 36 w 91"/>
                  <a:gd name="T51" fmla="*/ 35 h 72"/>
                  <a:gd name="T52" fmla="*/ 43 w 91"/>
                  <a:gd name="T53" fmla="*/ 13 h 72"/>
                  <a:gd name="T54" fmla="*/ 51 w 91"/>
                  <a:gd name="T55" fmla="*/ 4 h 72"/>
                  <a:gd name="T56" fmla="*/ 63 w 91"/>
                  <a:gd name="T57" fmla="*/ 0 h 72"/>
                  <a:gd name="T58" fmla="*/ 77 w 91"/>
                  <a:gd name="T59" fmla="*/ 5 h 72"/>
                  <a:gd name="T60" fmla="*/ 87 w 91"/>
                  <a:gd name="T61" fmla="*/ 17 h 72"/>
                  <a:gd name="T62" fmla="*/ 91 w 91"/>
                  <a:gd name="T63" fmla="*/ 35 h 72"/>
                  <a:gd name="T64" fmla="*/ 84 w 91"/>
                  <a:gd name="T65" fmla="*/ 61 h 72"/>
                  <a:gd name="T66" fmla="*/ 63 w 91"/>
                  <a:gd name="T6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72">
                    <a:moveTo>
                      <a:pt x="63" y="72"/>
                    </a:moveTo>
                    <a:lnTo>
                      <a:pt x="61" y="58"/>
                    </a:lnTo>
                    <a:cubicBezTo>
                      <a:pt x="66" y="57"/>
                      <a:pt x="71" y="54"/>
                      <a:pt x="74" y="51"/>
                    </a:cubicBezTo>
                    <a:cubicBezTo>
                      <a:pt x="77" y="47"/>
                      <a:pt x="79" y="42"/>
                      <a:pt x="79" y="35"/>
                    </a:cubicBezTo>
                    <a:cubicBezTo>
                      <a:pt x="79" y="28"/>
                      <a:pt x="77" y="23"/>
                      <a:pt x="74" y="20"/>
                    </a:cubicBezTo>
                    <a:cubicBezTo>
                      <a:pt x="72" y="17"/>
                      <a:pt x="68" y="15"/>
                      <a:pt x="65" y="15"/>
                    </a:cubicBezTo>
                    <a:cubicBezTo>
                      <a:pt x="61" y="15"/>
                      <a:pt x="59" y="17"/>
                      <a:pt x="57" y="20"/>
                    </a:cubicBezTo>
                    <a:cubicBezTo>
                      <a:pt x="56" y="22"/>
                      <a:pt x="54" y="27"/>
                      <a:pt x="52" y="35"/>
                    </a:cubicBezTo>
                    <a:cubicBezTo>
                      <a:pt x="49" y="45"/>
                      <a:pt x="47" y="53"/>
                      <a:pt x="45" y="57"/>
                    </a:cubicBezTo>
                    <a:cubicBezTo>
                      <a:pt x="43" y="61"/>
                      <a:pt x="40" y="64"/>
                      <a:pt x="37" y="66"/>
                    </a:cubicBezTo>
                    <a:cubicBezTo>
                      <a:pt x="33" y="68"/>
                      <a:pt x="29" y="70"/>
                      <a:pt x="25" y="70"/>
                    </a:cubicBezTo>
                    <a:cubicBezTo>
                      <a:pt x="21" y="70"/>
                      <a:pt x="18" y="69"/>
                      <a:pt x="14" y="67"/>
                    </a:cubicBezTo>
                    <a:cubicBezTo>
                      <a:pt x="11" y="65"/>
                      <a:pt x="8" y="63"/>
                      <a:pt x="6" y="60"/>
                    </a:cubicBezTo>
                    <a:cubicBezTo>
                      <a:pt x="5" y="57"/>
                      <a:pt x="3" y="54"/>
                      <a:pt x="2" y="50"/>
                    </a:cubicBezTo>
                    <a:cubicBezTo>
                      <a:pt x="1" y="46"/>
                      <a:pt x="0" y="42"/>
                      <a:pt x="0" y="38"/>
                    </a:cubicBezTo>
                    <a:cubicBezTo>
                      <a:pt x="0" y="31"/>
                      <a:pt x="1" y="25"/>
                      <a:pt x="3" y="20"/>
                    </a:cubicBezTo>
                    <a:cubicBezTo>
                      <a:pt x="5" y="15"/>
                      <a:pt x="8" y="11"/>
                      <a:pt x="11" y="9"/>
                    </a:cubicBezTo>
                    <a:cubicBezTo>
                      <a:pt x="14" y="6"/>
                      <a:pt x="19" y="4"/>
                      <a:pt x="24" y="3"/>
                    </a:cubicBezTo>
                    <a:lnTo>
                      <a:pt x="26" y="18"/>
                    </a:lnTo>
                    <a:cubicBezTo>
                      <a:pt x="22" y="18"/>
                      <a:pt x="19" y="20"/>
                      <a:pt x="16" y="23"/>
                    </a:cubicBezTo>
                    <a:cubicBezTo>
                      <a:pt x="14" y="27"/>
                      <a:pt x="12" y="31"/>
                      <a:pt x="12" y="37"/>
                    </a:cubicBezTo>
                    <a:cubicBezTo>
                      <a:pt x="12" y="43"/>
                      <a:pt x="13" y="48"/>
                      <a:pt x="16" y="51"/>
                    </a:cubicBezTo>
                    <a:cubicBezTo>
                      <a:pt x="18" y="54"/>
                      <a:pt x="20" y="55"/>
                      <a:pt x="23" y="55"/>
                    </a:cubicBezTo>
                    <a:cubicBezTo>
                      <a:pt x="25" y="55"/>
                      <a:pt x="27" y="55"/>
                      <a:pt x="29" y="54"/>
                    </a:cubicBezTo>
                    <a:cubicBezTo>
                      <a:pt x="30" y="52"/>
                      <a:pt x="31" y="51"/>
                      <a:pt x="32" y="48"/>
                    </a:cubicBezTo>
                    <a:cubicBezTo>
                      <a:pt x="33" y="47"/>
                      <a:pt x="34" y="42"/>
                      <a:pt x="36" y="35"/>
                    </a:cubicBezTo>
                    <a:cubicBezTo>
                      <a:pt x="39" y="25"/>
                      <a:pt x="41" y="17"/>
                      <a:pt x="43" y="13"/>
                    </a:cubicBezTo>
                    <a:cubicBezTo>
                      <a:pt x="45" y="9"/>
                      <a:pt x="47" y="6"/>
                      <a:pt x="51" y="4"/>
                    </a:cubicBezTo>
                    <a:cubicBezTo>
                      <a:pt x="54" y="1"/>
                      <a:pt x="58" y="0"/>
                      <a:pt x="63" y="0"/>
                    </a:cubicBezTo>
                    <a:cubicBezTo>
                      <a:pt x="68" y="0"/>
                      <a:pt x="73" y="2"/>
                      <a:pt x="77" y="5"/>
                    </a:cubicBezTo>
                    <a:cubicBezTo>
                      <a:pt x="81" y="7"/>
                      <a:pt x="85" y="11"/>
                      <a:pt x="87" y="17"/>
                    </a:cubicBezTo>
                    <a:cubicBezTo>
                      <a:pt x="89" y="22"/>
                      <a:pt x="91" y="28"/>
                      <a:pt x="91" y="35"/>
                    </a:cubicBezTo>
                    <a:cubicBezTo>
                      <a:pt x="91" y="46"/>
                      <a:pt x="88" y="55"/>
                      <a:pt x="84" y="61"/>
                    </a:cubicBezTo>
                    <a:cubicBezTo>
                      <a:pt x="79" y="67"/>
                      <a:pt x="72" y="70"/>
                      <a:pt x="63" y="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2" name="Freeform 169">
                <a:extLst>
                  <a:ext uri="{FF2B5EF4-FFF2-40B4-BE49-F238E27FC236}">
                    <a16:creationId xmlns:a16="http://schemas.microsoft.com/office/drawing/2014/main" id="{1AADB691-480F-4E1D-AB78-E1E6173EB4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" y="2267"/>
                <a:ext cx="36" cy="5"/>
              </a:xfrm>
              <a:custGeom>
                <a:avLst/>
                <a:gdLst>
                  <a:gd name="T0" fmla="*/ 17 w 120"/>
                  <a:gd name="T1" fmla="*/ 15 h 15"/>
                  <a:gd name="T2" fmla="*/ 0 w 120"/>
                  <a:gd name="T3" fmla="*/ 15 h 15"/>
                  <a:gd name="T4" fmla="*/ 0 w 120"/>
                  <a:gd name="T5" fmla="*/ 0 h 15"/>
                  <a:gd name="T6" fmla="*/ 17 w 120"/>
                  <a:gd name="T7" fmla="*/ 0 h 15"/>
                  <a:gd name="T8" fmla="*/ 17 w 120"/>
                  <a:gd name="T9" fmla="*/ 15 h 15"/>
                  <a:gd name="T10" fmla="*/ 120 w 120"/>
                  <a:gd name="T11" fmla="*/ 15 h 15"/>
                  <a:gd name="T12" fmla="*/ 33 w 120"/>
                  <a:gd name="T13" fmla="*/ 15 h 15"/>
                  <a:gd name="T14" fmla="*/ 33 w 120"/>
                  <a:gd name="T15" fmla="*/ 0 h 15"/>
                  <a:gd name="T16" fmla="*/ 120 w 120"/>
                  <a:gd name="T17" fmla="*/ 0 h 15"/>
                  <a:gd name="T18" fmla="*/ 120 w 120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5">
                    <a:moveTo>
                      <a:pt x="17" y="15"/>
                    </a:moveTo>
                    <a:lnTo>
                      <a:pt x="0" y="15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5"/>
                    </a:lnTo>
                    <a:close/>
                    <a:moveTo>
                      <a:pt x="120" y="15"/>
                    </a:moveTo>
                    <a:lnTo>
                      <a:pt x="33" y="15"/>
                    </a:lnTo>
                    <a:lnTo>
                      <a:pt x="33" y="0"/>
                    </a:lnTo>
                    <a:lnTo>
                      <a:pt x="120" y="0"/>
                    </a:lnTo>
                    <a:lnTo>
                      <a:pt x="12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3" name="Freeform 170">
                <a:extLst>
                  <a:ext uri="{FF2B5EF4-FFF2-40B4-BE49-F238E27FC236}">
                    <a16:creationId xmlns:a16="http://schemas.microsoft.com/office/drawing/2014/main" id="{9F133EEB-09EE-4D72-A269-97E55886A5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" y="2238"/>
                <a:ext cx="27" cy="24"/>
              </a:xfrm>
              <a:custGeom>
                <a:avLst/>
                <a:gdLst>
                  <a:gd name="T0" fmla="*/ 45 w 91"/>
                  <a:gd name="T1" fmla="*/ 81 h 81"/>
                  <a:gd name="T2" fmla="*/ 10 w 91"/>
                  <a:gd name="T3" fmla="*/ 68 h 81"/>
                  <a:gd name="T4" fmla="*/ 0 w 91"/>
                  <a:gd name="T5" fmla="*/ 41 h 81"/>
                  <a:gd name="T6" fmla="*/ 12 w 91"/>
                  <a:gd name="T7" fmla="*/ 12 h 81"/>
                  <a:gd name="T8" fmla="*/ 44 w 91"/>
                  <a:gd name="T9" fmla="*/ 0 h 81"/>
                  <a:gd name="T10" fmla="*/ 70 w 91"/>
                  <a:gd name="T11" fmla="*/ 5 h 81"/>
                  <a:gd name="T12" fmla="*/ 85 w 91"/>
                  <a:gd name="T13" fmla="*/ 20 h 81"/>
                  <a:gd name="T14" fmla="*/ 91 w 91"/>
                  <a:gd name="T15" fmla="*/ 41 h 81"/>
                  <a:gd name="T16" fmla="*/ 79 w 91"/>
                  <a:gd name="T17" fmla="*/ 70 h 81"/>
                  <a:gd name="T18" fmla="*/ 45 w 91"/>
                  <a:gd name="T19" fmla="*/ 81 h 81"/>
                  <a:gd name="T20" fmla="*/ 45 w 91"/>
                  <a:gd name="T21" fmla="*/ 66 h 81"/>
                  <a:gd name="T22" fmla="*/ 70 w 91"/>
                  <a:gd name="T23" fmla="*/ 59 h 81"/>
                  <a:gd name="T24" fmla="*/ 79 w 91"/>
                  <a:gd name="T25" fmla="*/ 41 h 81"/>
                  <a:gd name="T26" fmla="*/ 70 w 91"/>
                  <a:gd name="T27" fmla="*/ 23 h 81"/>
                  <a:gd name="T28" fmla="*/ 45 w 91"/>
                  <a:gd name="T29" fmla="*/ 15 h 81"/>
                  <a:gd name="T30" fmla="*/ 21 w 91"/>
                  <a:gd name="T31" fmla="*/ 23 h 81"/>
                  <a:gd name="T32" fmla="*/ 12 w 91"/>
                  <a:gd name="T33" fmla="*/ 41 h 81"/>
                  <a:gd name="T34" fmla="*/ 21 w 91"/>
                  <a:gd name="T35" fmla="*/ 59 h 81"/>
                  <a:gd name="T36" fmla="*/ 45 w 91"/>
                  <a:gd name="T37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81">
                    <a:moveTo>
                      <a:pt x="45" y="81"/>
                    </a:moveTo>
                    <a:cubicBezTo>
                      <a:pt x="29" y="81"/>
                      <a:pt x="18" y="77"/>
                      <a:pt x="10" y="68"/>
                    </a:cubicBezTo>
                    <a:cubicBezTo>
                      <a:pt x="3" y="60"/>
                      <a:pt x="0" y="51"/>
                      <a:pt x="0" y="41"/>
                    </a:cubicBezTo>
                    <a:cubicBezTo>
                      <a:pt x="0" y="29"/>
                      <a:pt x="4" y="19"/>
                      <a:pt x="12" y="12"/>
                    </a:cubicBezTo>
                    <a:cubicBezTo>
                      <a:pt x="20" y="4"/>
                      <a:pt x="30" y="0"/>
                      <a:pt x="44" y="0"/>
                    </a:cubicBezTo>
                    <a:cubicBezTo>
                      <a:pt x="55" y="0"/>
                      <a:pt x="64" y="2"/>
                      <a:pt x="70" y="5"/>
                    </a:cubicBezTo>
                    <a:cubicBezTo>
                      <a:pt x="77" y="9"/>
                      <a:pt x="82" y="13"/>
                      <a:pt x="85" y="20"/>
                    </a:cubicBezTo>
                    <a:cubicBezTo>
                      <a:pt x="89" y="26"/>
                      <a:pt x="91" y="33"/>
                      <a:pt x="91" y="41"/>
                    </a:cubicBezTo>
                    <a:cubicBezTo>
                      <a:pt x="91" y="53"/>
                      <a:pt x="87" y="63"/>
                      <a:pt x="79" y="70"/>
                    </a:cubicBezTo>
                    <a:cubicBezTo>
                      <a:pt x="71" y="78"/>
                      <a:pt x="60" y="81"/>
                      <a:pt x="45" y="81"/>
                    </a:cubicBezTo>
                    <a:close/>
                    <a:moveTo>
                      <a:pt x="45" y="66"/>
                    </a:moveTo>
                    <a:cubicBezTo>
                      <a:pt x="56" y="66"/>
                      <a:pt x="65" y="64"/>
                      <a:pt x="70" y="59"/>
                    </a:cubicBezTo>
                    <a:cubicBezTo>
                      <a:pt x="76" y="54"/>
                      <a:pt x="79" y="48"/>
                      <a:pt x="79" y="41"/>
                    </a:cubicBezTo>
                    <a:cubicBezTo>
                      <a:pt x="79" y="33"/>
                      <a:pt x="76" y="27"/>
                      <a:pt x="70" y="23"/>
                    </a:cubicBezTo>
                    <a:cubicBezTo>
                      <a:pt x="65" y="18"/>
                      <a:pt x="56" y="15"/>
                      <a:pt x="45" y="15"/>
                    </a:cubicBezTo>
                    <a:cubicBezTo>
                      <a:pt x="34" y="15"/>
                      <a:pt x="26" y="18"/>
                      <a:pt x="21" y="23"/>
                    </a:cubicBezTo>
                    <a:cubicBezTo>
                      <a:pt x="15" y="27"/>
                      <a:pt x="12" y="34"/>
                      <a:pt x="12" y="41"/>
                    </a:cubicBezTo>
                    <a:cubicBezTo>
                      <a:pt x="12" y="48"/>
                      <a:pt x="15" y="54"/>
                      <a:pt x="21" y="59"/>
                    </a:cubicBezTo>
                    <a:cubicBezTo>
                      <a:pt x="26" y="64"/>
                      <a:pt x="34" y="66"/>
                      <a:pt x="45" y="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4" name="Freeform 171">
                <a:extLst>
                  <a:ext uri="{FF2B5EF4-FFF2-40B4-BE49-F238E27FC236}">
                    <a16:creationId xmlns:a16="http://schemas.microsoft.com/office/drawing/2014/main" id="{DDAE92A8-1E6D-4093-9751-FF4FDCF2D7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" y="2212"/>
                <a:ext cx="26" cy="21"/>
              </a:xfrm>
              <a:custGeom>
                <a:avLst/>
                <a:gdLst>
                  <a:gd name="T0" fmla="*/ 89 w 89"/>
                  <a:gd name="T1" fmla="*/ 70 h 70"/>
                  <a:gd name="T2" fmla="*/ 2 w 89"/>
                  <a:gd name="T3" fmla="*/ 70 h 70"/>
                  <a:gd name="T4" fmla="*/ 2 w 89"/>
                  <a:gd name="T5" fmla="*/ 57 h 70"/>
                  <a:gd name="T6" fmla="*/ 14 w 89"/>
                  <a:gd name="T7" fmla="*/ 57 h 70"/>
                  <a:gd name="T8" fmla="*/ 0 w 89"/>
                  <a:gd name="T9" fmla="*/ 29 h 70"/>
                  <a:gd name="T10" fmla="*/ 3 w 89"/>
                  <a:gd name="T11" fmla="*/ 15 h 70"/>
                  <a:gd name="T12" fmla="*/ 10 w 89"/>
                  <a:gd name="T13" fmla="*/ 5 h 70"/>
                  <a:gd name="T14" fmla="*/ 21 w 89"/>
                  <a:gd name="T15" fmla="*/ 1 h 70"/>
                  <a:gd name="T16" fmla="*/ 35 w 89"/>
                  <a:gd name="T17" fmla="*/ 0 h 70"/>
                  <a:gd name="T18" fmla="*/ 89 w 89"/>
                  <a:gd name="T19" fmla="*/ 0 h 70"/>
                  <a:gd name="T20" fmla="*/ 89 w 89"/>
                  <a:gd name="T21" fmla="*/ 15 h 70"/>
                  <a:gd name="T22" fmla="*/ 36 w 89"/>
                  <a:gd name="T23" fmla="*/ 15 h 70"/>
                  <a:gd name="T24" fmla="*/ 23 w 89"/>
                  <a:gd name="T25" fmla="*/ 16 h 70"/>
                  <a:gd name="T26" fmla="*/ 16 w 89"/>
                  <a:gd name="T27" fmla="*/ 22 h 70"/>
                  <a:gd name="T28" fmla="*/ 13 w 89"/>
                  <a:gd name="T29" fmla="*/ 33 h 70"/>
                  <a:gd name="T30" fmla="*/ 19 w 89"/>
                  <a:gd name="T31" fmla="*/ 49 h 70"/>
                  <a:gd name="T32" fmla="*/ 41 w 89"/>
                  <a:gd name="T33" fmla="*/ 55 h 70"/>
                  <a:gd name="T34" fmla="*/ 89 w 89"/>
                  <a:gd name="T35" fmla="*/ 55 h 70"/>
                  <a:gd name="T36" fmla="*/ 89 w 89"/>
                  <a:gd name="T3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9" h="70">
                    <a:moveTo>
                      <a:pt x="89" y="70"/>
                    </a:moveTo>
                    <a:lnTo>
                      <a:pt x="2" y="70"/>
                    </a:lnTo>
                    <a:lnTo>
                      <a:pt x="2" y="57"/>
                    </a:lnTo>
                    <a:lnTo>
                      <a:pt x="14" y="57"/>
                    </a:lnTo>
                    <a:cubicBezTo>
                      <a:pt x="5" y="51"/>
                      <a:pt x="0" y="41"/>
                      <a:pt x="0" y="29"/>
                    </a:cubicBezTo>
                    <a:cubicBezTo>
                      <a:pt x="0" y="24"/>
                      <a:pt x="1" y="19"/>
                      <a:pt x="3" y="15"/>
                    </a:cubicBezTo>
                    <a:cubicBezTo>
                      <a:pt x="5" y="11"/>
                      <a:pt x="7" y="7"/>
                      <a:pt x="10" y="5"/>
                    </a:cubicBezTo>
                    <a:cubicBezTo>
                      <a:pt x="13" y="3"/>
                      <a:pt x="17" y="2"/>
                      <a:pt x="21" y="1"/>
                    </a:cubicBezTo>
                    <a:cubicBezTo>
                      <a:pt x="24" y="0"/>
                      <a:pt x="29" y="0"/>
                      <a:pt x="35" y="0"/>
                    </a:cubicBezTo>
                    <a:lnTo>
                      <a:pt x="89" y="0"/>
                    </a:lnTo>
                    <a:lnTo>
                      <a:pt x="89" y="15"/>
                    </a:lnTo>
                    <a:lnTo>
                      <a:pt x="36" y="15"/>
                    </a:lnTo>
                    <a:cubicBezTo>
                      <a:pt x="30" y="15"/>
                      <a:pt x="26" y="15"/>
                      <a:pt x="23" y="16"/>
                    </a:cubicBezTo>
                    <a:cubicBezTo>
                      <a:pt x="20" y="17"/>
                      <a:pt x="17" y="19"/>
                      <a:pt x="16" y="22"/>
                    </a:cubicBezTo>
                    <a:cubicBezTo>
                      <a:pt x="14" y="25"/>
                      <a:pt x="13" y="29"/>
                      <a:pt x="13" y="33"/>
                    </a:cubicBezTo>
                    <a:cubicBezTo>
                      <a:pt x="13" y="39"/>
                      <a:pt x="15" y="44"/>
                      <a:pt x="19" y="49"/>
                    </a:cubicBezTo>
                    <a:cubicBezTo>
                      <a:pt x="23" y="53"/>
                      <a:pt x="30" y="55"/>
                      <a:pt x="41" y="55"/>
                    </a:cubicBezTo>
                    <a:lnTo>
                      <a:pt x="89" y="55"/>
                    </a:lnTo>
                    <a:lnTo>
                      <a:pt x="89" y="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5" name="Freeform 172">
                <a:extLst>
                  <a:ext uri="{FF2B5EF4-FFF2-40B4-BE49-F238E27FC236}">
                    <a16:creationId xmlns:a16="http://schemas.microsoft.com/office/drawing/2014/main" id="{23A39A76-C056-45A3-AA13-8D660F51E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" y="2185"/>
                <a:ext cx="27" cy="22"/>
              </a:xfrm>
              <a:custGeom>
                <a:avLst/>
                <a:gdLst>
                  <a:gd name="T0" fmla="*/ 63 w 91"/>
                  <a:gd name="T1" fmla="*/ 71 h 71"/>
                  <a:gd name="T2" fmla="*/ 61 w 91"/>
                  <a:gd name="T3" fmla="*/ 57 h 71"/>
                  <a:gd name="T4" fmla="*/ 74 w 91"/>
                  <a:gd name="T5" fmla="*/ 50 h 71"/>
                  <a:gd name="T6" fmla="*/ 79 w 91"/>
                  <a:gd name="T7" fmla="*/ 34 h 71"/>
                  <a:gd name="T8" fmla="*/ 74 w 91"/>
                  <a:gd name="T9" fmla="*/ 19 h 71"/>
                  <a:gd name="T10" fmla="*/ 65 w 91"/>
                  <a:gd name="T11" fmla="*/ 15 h 71"/>
                  <a:gd name="T12" fmla="*/ 57 w 91"/>
                  <a:gd name="T13" fmla="*/ 19 h 71"/>
                  <a:gd name="T14" fmla="*/ 52 w 91"/>
                  <a:gd name="T15" fmla="*/ 34 h 71"/>
                  <a:gd name="T16" fmla="*/ 45 w 91"/>
                  <a:gd name="T17" fmla="*/ 56 h 71"/>
                  <a:gd name="T18" fmla="*/ 37 w 91"/>
                  <a:gd name="T19" fmla="*/ 66 h 71"/>
                  <a:gd name="T20" fmla="*/ 25 w 91"/>
                  <a:gd name="T21" fmla="*/ 69 h 71"/>
                  <a:gd name="T22" fmla="*/ 14 w 91"/>
                  <a:gd name="T23" fmla="*/ 66 h 71"/>
                  <a:gd name="T24" fmla="*/ 6 w 91"/>
                  <a:gd name="T25" fmla="*/ 59 h 71"/>
                  <a:gd name="T26" fmla="*/ 2 w 91"/>
                  <a:gd name="T27" fmla="*/ 50 h 71"/>
                  <a:gd name="T28" fmla="*/ 0 w 91"/>
                  <a:gd name="T29" fmla="*/ 37 h 71"/>
                  <a:gd name="T30" fmla="*/ 3 w 91"/>
                  <a:gd name="T31" fmla="*/ 19 h 71"/>
                  <a:gd name="T32" fmla="*/ 11 w 91"/>
                  <a:gd name="T33" fmla="*/ 8 h 71"/>
                  <a:gd name="T34" fmla="*/ 24 w 91"/>
                  <a:gd name="T35" fmla="*/ 3 h 71"/>
                  <a:gd name="T36" fmla="*/ 26 w 91"/>
                  <a:gd name="T37" fmla="*/ 17 h 71"/>
                  <a:gd name="T38" fmla="*/ 16 w 91"/>
                  <a:gd name="T39" fmla="*/ 23 h 71"/>
                  <a:gd name="T40" fmla="*/ 12 w 91"/>
                  <a:gd name="T41" fmla="*/ 36 h 71"/>
                  <a:gd name="T42" fmla="*/ 16 w 91"/>
                  <a:gd name="T43" fmla="*/ 50 h 71"/>
                  <a:gd name="T44" fmla="*/ 23 w 91"/>
                  <a:gd name="T45" fmla="*/ 55 h 71"/>
                  <a:gd name="T46" fmla="*/ 29 w 91"/>
                  <a:gd name="T47" fmla="*/ 53 h 71"/>
                  <a:gd name="T48" fmla="*/ 32 w 91"/>
                  <a:gd name="T49" fmla="*/ 47 h 71"/>
                  <a:gd name="T50" fmla="*/ 36 w 91"/>
                  <a:gd name="T51" fmla="*/ 34 h 71"/>
                  <a:gd name="T52" fmla="*/ 43 w 91"/>
                  <a:gd name="T53" fmla="*/ 13 h 71"/>
                  <a:gd name="T54" fmla="*/ 51 w 91"/>
                  <a:gd name="T55" fmla="*/ 3 h 71"/>
                  <a:gd name="T56" fmla="*/ 63 w 91"/>
                  <a:gd name="T57" fmla="*/ 0 h 71"/>
                  <a:gd name="T58" fmla="*/ 77 w 91"/>
                  <a:gd name="T59" fmla="*/ 4 h 71"/>
                  <a:gd name="T60" fmla="*/ 87 w 91"/>
                  <a:gd name="T61" fmla="*/ 16 h 71"/>
                  <a:gd name="T62" fmla="*/ 91 w 91"/>
                  <a:gd name="T63" fmla="*/ 34 h 71"/>
                  <a:gd name="T64" fmla="*/ 84 w 91"/>
                  <a:gd name="T65" fmla="*/ 60 h 71"/>
                  <a:gd name="T66" fmla="*/ 63 w 91"/>
                  <a:gd name="T67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71">
                    <a:moveTo>
                      <a:pt x="63" y="71"/>
                    </a:moveTo>
                    <a:lnTo>
                      <a:pt x="61" y="57"/>
                    </a:lnTo>
                    <a:cubicBezTo>
                      <a:pt x="66" y="56"/>
                      <a:pt x="71" y="54"/>
                      <a:pt x="74" y="50"/>
                    </a:cubicBezTo>
                    <a:cubicBezTo>
                      <a:pt x="77" y="46"/>
                      <a:pt x="79" y="41"/>
                      <a:pt x="79" y="34"/>
                    </a:cubicBezTo>
                    <a:cubicBezTo>
                      <a:pt x="79" y="28"/>
                      <a:pt x="77" y="23"/>
                      <a:pt x="74" y="19"/>
                    </a:cubicBezTo>
                    <a:cubicBezTo>
                      <a:pt x="72" y="16"/>
                      <a:pt x="68" y="15"/>
                      <a:pt x="65" y="15"/>
                    </a:cubicBezTo>
                    <a:cubicBezTo>
                      <a:pt x="61" y="15"/>
                      <a:pt x="59" y="16"/>
                      <a:pt x="57" y="19"/>
                    </a:cubicBezTo>
                    <a:cubicBezTo>
                      <a:pt x="56" y="21"/>
                      <a:pt x="54" y="26"/>
                      <a:pt x="52" y="34"/>
                    </a:cubicBezTo>
                    <a:cubicBezTo>
                      <a:pt x="49" y="45"/>
                      <a:pt x="47" y="52"/>
                      <a:pt x="45" y="56"/>
                    </a:cubicBezTo>
                    <a:cubicBezTo>
                      <a:pt x="43" y="60"/>
                      <a:pt x="40" y="64"/>
                      <a:pt x="37" y="66"/>
                    </a:cubicBezTo>
                    <a:cubicBezTo>
                      <a:pt x="33" y="68"/>
                      <a:pt x="29" y="69"/>
                      <a:pt x="25" y="69"/>
                    </a:cubicBezTo>
                    <a:cubicBezTo>
                      <a:pt x="21" y="69"/>
                      <a:pt x="18" y="68"/>
                      <a:pt x="14" y="66"/>
                    </a:cubicBezTo>
                    <a:cubicBezTo>
                      <a:pt x="11" y="64"/>
                      <a:pt x="8" y="62"/>
                      <a:pt x="6" y="59"/>
                    </a:cubicBezTo>
                    <a:cubicBezTo>
                      <a:pt x="5" y="57"/>
                      <a:pt x="3" y="54"/>
                      <a:pt x="2" y="50"/>
                    </a:cubicBezTo>
                    <a:cubicBezTo>
                      <a:pt x="1" y="46"/>
                      <a:pt x="0" y="42"/>
                      <a:pt x="0" y="37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4" y="5"/>
                      <a:pt x="19" y="4"/>
                      <a:pt x="24" y="3"/>
                    </a:cubicBezTo>
                    <a:lnTo>
                      <a:pt x="26" y="17"/>
                    </a:lnTo>
                    <a:cubicBezTo>
                      <a:pt x="22" y="18"/>
                      <a:pt x="19" y="20"/>
                      <a:pt x="16" y="23"/>
                    </a:cubicBezTo>
                    <a:cubicBezTo>
                      <a:pt x="14" y="26"/>
                      <a:pt x="12" y="30"/>
                      <a:pt x="12" y="36"/>
                    </a:cubicBezTo>
                    <a:cubicBezTo>
                      <a:pt x="12" y="43"/>
                      <a:pt x="13" y="48"/>
                      <a:pt x="16" y="50"/>
                    </a:cubicBezTo>
                    <a:cubicBezTo>
                      <a:pt x="18" y="53"/>
                      <a:pt x="20" y="55"/>
                      <a:pt x="23" y="55"/>
                    </a:cubicBezTo>
                    <a:cubicBezTo>
                      <a:pt x="25" y="55"/>
                      <a:pt x="27" y="54"/>
                      <a:pt x="29" y="53"/>
                    </a:cubicBezTo>
                    <a:cubicBezTo>
                      <a:pt x="30" y="52"/>
                      <a:pt x="31" y="50"/>
                      <a:pt x="32" y="47"/>
                    </a:cubicBezTo>
                    <a:cubicBezTo>
                      <a:pt x="33" y="46"/>
                      <a:pt x="34" y="42"/>
                      <a:pt x="36" y="34"/>
                    </a:cubicBezTo>
                    <a:cubicBezTo>
                      <a:pt x="39" y="24"/>
                      <a:pt x="41" y="17"/>
                      <a:pt x="43" y="13"/>
                    </a:cubicBezTo>
                    <a:cubicBezTo>
                      <a:pt x="45" y="9"/>
                      <a:pt x="47" y="5"/>
                      <a:pt x="51" y="3"/>
                    </a:cubicBezTo>
                    <a:cubicBezTo>
                      <a:pt x="54" y="1"/>
                      <a:pt x="58" y="0"/>
                      <a:pt x="63" y="0"/>
                    </a:cubicBezTo>
                    <a:cubicBezTo>
                      <a:pt x="68" y="0"/>
                      <a:pt x="73" y="1"/>
                      <a:pt x="77" y="4"/>
                    </a:cubicBezTo>
                    <a:cubicBezTo>
                      <a:pt x="81" y="7"/>
                      <a:pt x="85" y="11"/>
                      <a:pt x="87" y="16"/>
                    </a:cubicBezTo>
                    <a:cubicBezTo>
                      <a:pt x="89" y="22"/>
                      <a:pt x="91" y="28"/>
                      <a:pt x="91" y="34"/>
                    </a:cubicBezTo>
                    <a:cubicBezTo>
                      <a:pt x="91" y="46"/>
                      <a:pt x="88" y="54"/>
                      <a:pt x="84" y="60"/>
                    </a:cubicBezTo>
                    <a:cubicBezTo>
                      <a:pt x="79" y="66"/>
                      <a:pt x="72" y="70"/>
                      <a:pt x="63" y="7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6" name="Rectangle 173">
                <a:extLst>
                  <a:ext uri="{FF2B5EF4-FFF2-40B4-BE49-F238E27FC236}">
                    <a16:creationId xmlns:a16="http://schemas.microsoft.com/office/drawing/2014/main" id="{4DAE06FC-203A-41CE-88D1-6A495F8E0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" y="2176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7" name="Freeform 174">
                <a:extLst>
                  <a:ext uri="{FF2B5EF4-FFF2-40B4-BE49-F238E27FC236}">
                    <a16:creationId xmlns:a16="http://schemas.microsoft.com/office/drawing/2014/main" id="{65CC5B19-FF36-4F01-92C9-1E777A7CA5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" y="2146"/>
                <a:ext cx="27" cy="25"/>
              </a:xfrm>
              <a:custGeom>
                <a:avLst/>
                <a:gdLst>
                  <a:gd name="T0" fmla="*/ 45 w 91"/>
                  <a:gd name="T1" fmla="*/ 81 h 81"/>
                  <a:gd name="T2" fmla="*/ 10 w 91"/>
                  <a:gd name="T3" fmla="*/ 67 h 81"/>
                  <a:gd name="T4" fmla="*/ 0 w 91"/>
                  <a:gd name="T5" fmla="*/ 40 h 81"/>
                  <a:gd name="T6" fmla="*/ 12 w 91"/>
                  <a:gd name="T7" fmla="*/ 11 h 81"/>
                  <a:gd name="T8" fmla="*/ 44 w 91"/>
                  <a:gd name="T9" fmla="*/ 0 h 81"/>
                  <a:gd name="T10" fmla="*/ 70 w 91"/>
                  <a:gd name="T11" fmla="*/ 5 h 81"/>
                  <a:gd name="T12" fmla="*/ 85 w 91"/>
                  <a:gd name="T13" fmla="*/ 19 h 81"/>
                  <a:gd name="T14" fmla="*/ 91 w 91"/>
                  <a:gd name="T15" fmla="*/ 40 h 81"/>
                  <a:gd name="T16" fmla="*/ 79 w 91"/>
                  <a:gd name="T17" fmla="*/ 69 h 81"/>
                  <a:gd name="T18" fmla="*/ 45 w 91"/>
                  <a:gd name="T19" fmla="*/ 81 h 81"/>
                  <a:gd name="T20" fmla="*/ 45 w 91"/>
                  <a:gd name="T21" fmla="*/ 66 h 81"/>
                  <a:gd name="T22" fmla="*/ 70 w 91"/>
                  <a:gd name="T23" fmla="*/ 58 h 81"/>
                  <a:gd name="T24" fmla="*/ 79 w 91"/>
                  <a:gd name="T25" fmla="*/ 40 h 81"/>
                  <a:gd name="T26" fmla="*/ 70 w 91"/>
                  <a:gd name="T27" fmla="*/ 22 h 81"/>
                  <a:gd name="T28" fmla="*/ 45 w 91"/>
                  <a:gd name="T29" fmla="*/ 15 h 81"/>
                  <a:gd name="T30" fmla="*/ 21 w 91"/>
                  <a:gd name="T31" fmla="*/ 22 h 81"/>
                  <a:gd name="T32" fmla="*/ 12 w 91"/>
                  <a:gd name="T33" fmla="*/ 40 h 81"/>
                  <a:gd name="T34" fmla="*/ 21 w 91"/>
                  <a:gd name="T35" fmla="*/ 58 h 81"/>
                  <a:gd name="T36" fmla="*/ 45 w 91"/>
                  <a:gd name="T37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81">
                    <a:moveTo>
                      <a:pt x="45" y="81"/>
                    </a:moveTo>
                    <a:cubicBezTo>
                      <a:pt x="29" y="81"/>
                      <a:pt x="18" y="76"/>
                      <a:pt x="10" y="67"/>
                    </a:cubicBezTo>
                    <a:cubicBezTo>
                      <a:pt x="3" y="60"/>
                      <a:pt x="0" y="51"/>
                      <a:pt x="0" y="40"/>
                    </a:cubicBezTo>
                    <a:cubicBezTo>
                      <a:pt x="0" y="28"/>
                      <a:pt x="4" y="18"/>
                      <a:pt x="12" y="11"/>
                    </a:cubicBezTo>
                    <a:cubicBezTo>
                      <a:pt x="20" y="3"/>
                      <a:pt x="30" y="0"/>
                      <a:pt x="44" y="0"/>
                    </a:cubicBezTo>
                    <a:cubicBezTo>
                      <a:pt x="55" y="0"/>
                      <a:pt x="64" y="1"/>
                      <a:pt x="70" y="5"/>
                    </a:cubicBezTo>
                    <a:cubicBezTo>
                      <a:pt x="77" y="8"/>
                      <a:pt x="82" y="13"/>
                      <a:pt x="85" y="19"/>
                    </a:cubicBezTo>
                    <a:cubicBezTo>
                      <a:pt x="89" y="26"/>
                      <a:pt x="91" y="33"/>
                      <a:pt x="91" y="40"/>
                    </a:cubicBezTo>
                    <a:cubicBezTo>
                      <a:pt x="91" y="52"/>
                      <a:pt x="87" y="62"/>
                      <a:pt x="79" y="69"/>
                    </a:cubicBezTo>
                    <a:cubicBezTo>
                      <a:pt x="71" y="77"/>
                      <a:pt x="60" y="81"/>
                      <a:pt x="45" y="81"/>
                    </a:cubicBezTo>
                    <a:close/>
                    <a:moveTo>
                      <a:pt x="45" y="66"/>
                    </a:moveTo>
                    <a:cubicBezTo>
                      <a:pt x="56" y="66"/>
                      <a:pt x="65" y="63"/>
                      <a:pt x="70" y="58"/>
                    </a:cubicBezTo>
                    <a:cubicBezTo>
                      <a:pt x="76" y="53"/>
                      <a:pt x="79" y="47"/>
                      <a:pt x="79" y="40"/>
                    </a:cubicBezTo>
                    <a:cubicBezTo>
                      <a:pt x="79" y="33"/>
                      <a:pt x="76" y="27"/>
                      <a:pt x="70" y="22"/>
                    </a:cubicBezTo>
                    <a:cubicBezTo>
                      <a:pt x="65" y="17"/>
                      <a:pt x="56" y="15"/>
                      <a:pt x="45" y="15"/>
                    </a:cubicBezTo>
                    <a:cubicBezTo>
                      <a:pt x="34" y="15"/>
                      <a:pt x="26" y="17"/>
                      <a:pt x="21" y="22"/>
                    </a:cubicBezTo>
                    <a:cubicBezTo>
                      <a:pt x="15" y="27"/>
                      <a:pt x="12" y="33"/>
                      <a:pt x="12" y="40"/>
                    </a:cubicBezTo>
                    <a:cubicBezTo>
                      <a:pt x="12" y="47"/>
                      <a:pt x="15" y="53"/>
                      <a:pt x="21" y="58"/>
                    </a:cubicBezTo>
                    <a:cubicBezTo>
                      <a:pt x="26" y="63"/>
                      <a:pt x="34" y="66"/>
                      <a:pt x="45" y="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8" name="Freeform 175">
                <a:extLst>
                  <a:ext uri="{FF2B5EF4-FFF2-40B4-BE49-F238E27FC236}">
                    <a16:creationId xmlns:a16="http://schemas.microsoft.com/office/drawing/2014/main" id="{7E883FFC-26F3-4DAF-89B0-FFF14F83A9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" y="2121"/>
                <a:ext cx="27" cy="22"/>
              </a:xfrm>
              <a:custGeom>
                <a:avLst/>
                <a:gdLst>
                  <a:gd name="T0" fmla="*/ 63 w 91"/>
                  <a:gd name="T1" fmla="*/ 71 h 71"/>
                  <a:gd name="T2" fmla="*/ 61 w 91"/>
                  <a:gd name="T3" fmla="*/ 57 h 71"/>
                  <a:gd name="T4" fmla="*/ 74 w 91"/>
                  <a:gd name="T5" fmla="*/ 50 h 71"/>
                  <a:gd name="T6" fmla="*/ 79 w 91"/>
                  <a:gd name="T7" fmla="*/ 34 h 71"/>
                  <a:gd name="T8" fmla="*/ 74 w 91"/>
                  <a:gd name="T9" fmla="*/ 19 h 71"/>
                  <a:gd name="T10" fmla="*/ 65 w 91"/>
                  <a:gd name="T11" fmla="*/ 15 h 71"/>
                  <a:gd name="T12" fmla="*/ 57 w 91"/>
                  <a:gd name="T13" fmla="*/ 19 h 71"/>
                  <a:gd name="T14" fmla="*/ 52 w 91"/>
                  <a:gd name="T15" fmla="*/ 34 h 71"/>
                  <a:gd name="T16" fmla="*/ 45 w 91"/>
                  <a:gd name="T17" fmla="*/ 56 h 71"/>
                  <a:gd name="T18" fmla="*/ 37 w 91"/>
                  <a:gd name="T19" fmla="*/ 66 h 71"/>
                  <a:gd name="T20" fmla="*/ 25 w 91"/>
                  <a:gd name="T21" fmla="*/ 69 h 71"/>
                  <a:gd name="T22" fmla="*/ 14 w 91"/>
                  <a:gd name="T23" fmla="*/ 66 h 71"/>
                  <a:gd name="T24" fmla="*/ 6 w 91"/>
                  <a:gd name="T25" fmla="*/ 59 h 71"/>
                  <a:gd name="T26" fmla="*/ 2 w 91"/>
                  <a:gd name="T27" fmla="*/ 50 h 71"/>
                  <a:gd name="T28" fmla="*/ 0 w 91"/>
                  <a:gd name="T29" fmla="*/ 37 h 71"/>
                  <a:gd name="T30" fmla="*/ 3 w 91"/>
                  <a:gd name="T31" fmla="*/ 19 h 71"/>
                  <a:gd name="T32" fmla="*/ 11 w 91"/>
                  <a:gd name="T33" fmla="*/ 8 h 71"/>
                  <a:gd name="T34" fmla="*/ 24 w 91"/>
                  <a:gd name="T35" fmla="*/ 3 h 71"/>
                  <a:gd name="T36" fmla="*/ 26 w 91"/>
                  <a:gd name="T37" fmla="*/ 17 h 71"/>
                  <a:gd name="T38" fmla="*/ 16 w 91"/>
                  <a:gd name="T39" fmla="*/ 23 h 71"/>
                  <a:gd name="T40" fmla="*/ 12 w 91"/>
                  <a:gd name="T41" fmla="*/ 36 h 71"/>
                  <a:gd name="T42" fmla="*/ 16 w 91"/>
                  <a:gd name="T43" fmla="*/ 50 h 71"/>
                  <a:gd name="T44" fmla="*/ 23 w 91"/>
                  <a:gd name="T45" fmla="*/ 55 h 71"/>
                  <a:gd name="T46" fmla="*/ 29 w 91"/>
                  <a:gd name="T47" fmla="*/ 53 h 71"/>
                  <a:gd name="T48" fmla="*/ 32 w 91"/>
                  <a:gd name="T49" fmla="*/ 47 h 71"/>
                  <a:gd name="T50" fmla="*/ 36 w 91"/>
                  <a:gd name="T51" fmla="*/ 34 h 71"/>
                  <a:gd name="T52" fmla="*/ 43 w 91"/>
                  <a:gd name="T53" fmla="*/ 13 h 71"/>
                  <a:gd name="T54" fmla="*/ 51 w 91"/>
                  <a:gd name="T55" fmla="*/ 3 h 71"/>
                  <a:gd name="T56" fmla="*/ 63 w 91"/>
                  <a:gd name="T57" fmla="*/ 0 h 71"/>
                  <a:gd name="T58" fmla="*/ 77 w 91"/>
                  <a:gd name="T59" fmla="*/ 4 h 71"/>
                  <a:gd name="T60" fmla="*/ 87 w 91"/>
                  <a:gd name="T61" fmla="*/ 16 h 71"/>
                  <a:gd name="T62" fmla="*/ 91 w 91"/>
                  <a:gd name="T63" fmla="*/ 34 h 71"/>
                  <a:gd name="T64" fmla="*/ 84 w 91"/>
                  <a:gd name="T65" fmla="*/ 60 h 71"/>
                  <a:gd name="T66" fmla="*/ 63 w 91"/>
                  <a:gd name="T67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71">
                    <a:moveTo>
                      <a:pt x="63" y="71"/>
                    </a:moveTo>
                    <a:lnTo>
                      <a:pt x="61" y="57"/>
                    </a:lnTo>
                    <a:cubicBezTo>
                      <a:pt x="66" y="56"/>
                      <a:pt x="71" y="54"/>
                      <a:pt x="74" y="50"/>
                    </a:cubicBezTo>
                    <a:cubicBezTo>
                      <a:pt x="77" y="46"/>
                      <a:pt x="79" y="41"/>
                      <a:pt x="79" y="34"/>
                    </a:cubicBezTo>
                    <a:cubicBezTo>
                      <a:pt x="79" y="28"/>
                      <a:pt x="77" y="23"/>
                      <a:pt x="74" y="19"/>
                    </a:cubicBezTo>
                    <a:cubicBezTo>
                      <a:pt x="72" y="16"/>
                      <a:pt x="68" y="15"/>
                      <a:pt x="65" y="15"/>
                    </a:cubicBezTo>
                    <a:cubicBezTo>
                      <a:pt x="61" y="15"/>
                      <a:pt x="59" y="16"/>
                      <a:pt x="57" y="19"/>
                    </a:cubicBezTo>
                    <a:cubicBezTo>
                      <a:pt x="56" y="21"/>
                      <a:pt x="54" y="26"/>
                      <a:pt x="52" y="34"/>
                    </a:cubicBezTo>
                    <a:cubicBezTo>
                      <a:pt x="49" y="45"/>
                      <a:pt x="47" y="52"/>
                      <a:pt x="45" y="56"/>
                    </a:cubicBezTo>
                    <a:cubicBezTo>
                      <a:pt x="43" y="60"/>
                      <a:pt x="40" y="64"/>
                      <a:pt x="37" y="66"/>
                    </a:cubicBezTo>
                    <a:cubicBezTo>
                      <a:pt x="33" y="68"/>
                      <a:pt x="29" y="69"/>
                      <a:pt x="25" y="69"/>
                    </a:cubicBezTo>
                    <a:cubicBezTo>
                      <a:pt x="21" y="69"/>
                      <a:pt x="18" y="68"/>
                      <a:pt x="14" y="66"/>
                    </a:cubicBezTo>
                    <a:cubicBezTo>
                      <a:pt x="11" y="64"/>
                      <a:pt x="8" y="62"/>
                      <a:pt x="6" y="59"/>
                    </a:cubicBezTo>
                    <a:cubicBezTo>
                      <a:pt x="5" y="57"/>
                      <a:pt x="3" y="54"/>
                      <a:pt x="2" y="50"/>
                    </a:cubicBezTo>
                    <a:cubicBezTo>
                      <a:pt x="1" y="46"/>
                      <a:pt x="0" y="42"/>
                      <a:pt x="0" y="37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4" y="5"/>
                      <a:pt x="19" y="4"/>
                      <a:pt x="24" y="3"/>
                    </a:cubicBezTo>
                    <a:lnTo>
                      <a:pt x="26" y="17"/>
                    </a:lnTo>
                    <a:cubicBezTo>
                      <a:pt x="22" y="18"/>
                      <a:pt x="19" y="20"/>
                      <a:pt x="16" y="23"/>
                    </a:cubicBezTo>
                    <a:cubicBezTo>
                      <a:pt x="14" y="26"/>
                      <a:pt x="12" y="30"/>
                      <a:pt x="12" y="36"/>
                    </a:cubicBezTo>
                    <a:cubicBezTo>
                      <a:pt x="12" y="43"/>
                      <a:pt x="13" y="48"/>
                      <a:pt x="16" y="50"/>
                    </a:cubicBezTo>
                    <a:cubicBezTo>
                      <a:pt x="18" y="53"/>
                      <a:pt x="20" y="55"/>
                      <a:pt x="23" y="55"/>
                    </a:cubicBezTo>
                    <a:cubicBezTo>
                      <a:pt x="25" y="55"/>
                      <a:pt x="27" y="54"/>
                      <a:pt x="29" y="53"/>
                    </a:cubicBezTo>
                    <a:cubicBezTo>
                      <a:pt x="30" y="52"/>
                      <a:pt x="31" y="50"/>
                      <a:pt x="32" y="47"/>
                    </a:cubicBezTo>
                    <a:cubicBezTo>
                      <a:pt x="33" y="46"/>
                      <a:pt x="34" y="42"/>
                      <a:pt x="36" y="34"/>
                    </a:cubicBezTo>
                    <a:cubicBezTo>
                      <a:pt x="39" y="24"/>
                      <a:pt x="41" y="17"/>
                      <a:pt x="43" y="13"/>
                    </a:cubicBezTo>
                    <a:cubicBezTo>
                      <a:pt x="45" y="9"/>
                      <a:pt x="47" y="5"/>
                      <a:pt x="51" y="3"/>
                    </a:cubicBezTo>
                    <a:cubicBezTo>
                      <a:pt x="54" y="1"/>
                      <a:pt x="58" y="0"/>
                      <a:pt x="63" y="0"/>
                    </a:cubicBezTo>
                    <a:cubicBezTo>
                      <a:pt x="68" y="0"/>
                      <a:pt x="73" y="1"/>
                      <a:pt x="77" y="4"/>
                    </a:cubicBezTo>
                    <a:cubicBezTo>
                      <a:pt x="81" y="7"/>
                      <a:pt x="85" y="11"/>
                      <a:pt x="87" y="16"/>
                    </a:cubicBezTo>
                    <a:cubicBezTo>
                      <a:pt x="89" y="22"/>
                      <a:pt x="91" y="28"/>
                      <a:pt x="91" y="34"/>
                    </a:cubicBezTo>
                    <a:cubicBezTo>
                      <a:pt x="91" y="46"/>
                      <a:pt x="88" y="54"/>
                      <a:pt x="84" y="60"/>
                    </a:cubicBezTo>
                    <a:cubicBezTo>
                      <a:pt x="79" y="66"/>
                      <a:pt x="72" y="70"/>
                      <a:pt x="63" y="7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9" name="Freeform 176">
                <a:extLst>
                  <a:ext uri="{FF2B5EF4-FFF2-40B4-BE49-F238E27FC236}">
                    <a16:creationId xmlns:a16="http://schemas.microsoft.com/office/drawing/2014/main" id="{0A7FA9C4-12F6-467F-9276-E4399F21D8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" y="2093"/>
                <a:ext cx="27" cy="24"/>
              </a:xfrm>
              <a:custGeom>
                <a:avLst/>
                <a:gdLst>
                  <a:gd name="T0" fmla="*/ 61 w 91"/>
                  <a:gd name="T1" fmla="*/ 16 h 80"/>
                  <a:gd name="T2" fmla="*/ 63 w 91"/>
                  <a:gd name="T3" fmla="*/ 1 h 80"/>
                  <a:gd name="T4" fmla="*/ 83 w 91"/>
                  <a:gd name="T5" fmla="*/ 14 h 80"/>
                  <a:gd name="T6" fmla="*/ 91 w 91"/>
                  <a:gd name="T7" fmla="*/ 39 h 80"/>
                  <a:gd name="T8" fmla="*/ 79 w 91"/>
                  <a:gd name="T9" fmla="*/ 69 h 80"/>
                  <a:gd name="T10" fmla="*/ 46 w 91"/>
                  <a:gd name="T11" fmla="*/ 80 h 80"/>
                  <a:gd name="T12" fmla="*/ 12 w 91"/>
                  <a:gd name="T13" fmla="*/ 69 h 80"/>
                  <a:gd name="T14" fmla="*/ 0 w 91"/>
                  <a:gd name="T15" fmla="*/ 40 h 80"/>
                  <a:gd name="T16" fmla="*/ 12 w 91"/>
                  <a:gd name="T17" fmla="*/ 11 h 80"/>
                  <a:gd name="T18" fmla="*/ 45 w 91"/>
                  <a:gd name="T19" fmla="*/ 0 h 80"/>
                  <a:gd name="T20" fmla="*/ 49 w 91"/>
                  <a:gd name="T21" fmla="*/ 0 h 80"/>
                  <a:gd name="T22" fmla="*/ 49 w 91"/>
                  <a:gd name="T23" fmla="*/ 65 h 80"/>
                  <a:gd name="T24" fmla="*/ 71 w 91"/>
                  <a:gd name="T25" fmla="*/ 57 h 80"/>
                  <a:gd name="T26" fmla="*/ 79 w 91"/>
                  <a:gd name="T27" fmla="*/ 39 h 80"/>
                  <a:gd name="T28" fmla="*/ 74 w 91"/>
                  <a:gd name="T29" fmla="*/ 25 h 80"/>
                  <a:gd name="T30" fmla="*/ 61 w 91"/>
                  <a:gd name="T31" fmla="*/ 16 h 80"/>
                  <a:gd name="T32" fmla="*/ 37 w 91"/>
                  <a:gd name="T33" fmla="*/ 64 h 80"/>
                  <a:gd name="T34" fmla="*/ 37 w 91"/>
                  <a:gd name="T35" fmla="*/ 16 h 80"/>
                  <a:gd name="T36" fmla="*/ 21 w 91"/>
                  <a:gd name="T37" fmla="*/ 21 h 80"/>
                  <a:gd name="T38" fmla="*/ 12 w 91"/>
                  <a:gd name="T39" fmla="*/ 39 h 80"/>
                  <a:gd name="T40" fmla="*/ 19 w 91"/>
                  <a:gd name="T41" fmla="*/ 56 h 80"/>
                  <a:gd name="T42" fmla="*/ 37 w 91"/>
                  <a:gd name="T43" fmla="*/ 6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80">
                    <a:moveTo>
                      <a:pt x="61" y="16"/>
                    </a:moveTo>
                    <a:lnTo>
                      <a:pt x="63" y="1"/>
                    </a:lnTo>
                    <a:cubicBezTo>
                      <a:pt x="71" y="3"/>
                      <a:pt x="78" y="8"/>
                      <a:pt x="83" y="14"/>
                    </a:cubicBezTo>
                    <a:cubicBezTo>
                      <a:pt x="88" y="21"/>
                      <a:pt x="91" y="29"/>
                      <a:pt x="91" y="39"/>
                    </a:cubicBezTo>
                    <a:cubicBezTo>
                      <a:pt x="91" y="51"/>
                      <a:pt x="87" y="62"/>
                      <a:pt x="79" y="69"/>
                    </a:cubicBezTo>
                    <a:cubicBezTo>
                      <a:pt x="71" y="76"/>
                      <a:pt x="60" y="80"/>
                      <a:pt x="46" y="80"/>
                    </a:cubicBezTo>
                    <a:cubicBezTo>
                      <a:pt x="32" y="80"/>
                      <a:pt x="20" y="76"/>
                      <a:pt x="12" y="69"/>
                    </a:cubicBezTo>
                    <a:cubicBezTo>
                      <a:pt x="4" y="61"/>
                      <a:pt x="0" y="52"/>
                      <a:pt x="0" y="40"/>
                    </a:cubicBezTo>
                    <a:cubicBezTo>
                      <a:pt x="0" y="28"/>
                      <a:pt x="4" y="19"/>
                      <a:pt x="12" y="11"/>
                    </a:cubicBezTo>
                    <a:cubicBezTo>
                      <a:pt x="20" y="4"/>
                      <a:pt x="31" y="0"/>
                      <a:pt x="45" y="0"/>
                    </a:cubicBezTo>
                    <a:cubicBezTo>
                      <a:pt x="46" y="0"/>
                      <a:pt x="47" y="0"/>
                      <a:pt x="49" y="0"/>
                    </a:cubicBezTo>
                    <a:lnTo>
                      <a:pt x="49" y="65"/>
                    </a:lnTo>
                    <a:cubicBezTo>
                      <a:pt x="59" y="64"/>
                      <a:pt x="66" y="62"/>
                      <a:pt x="71" y="57"/>
                    </a:cubicBezTo>
                    <a:cubicBezTo>
                      <a:pt x="76" y="52"/>
                      <a:pt x="79" y="46"/>
                      <a:pt x="79" y="39"/>
                    </a:cubicBezTo>
                    <a:cubicBezTo>
                      <a:pt x="79" y="33"/>
                      <a:pt x="77" y="29"/>
                      <a:pt x="74" y="25"/>
                    </a:cubicBezTo>
                    <a:cubicBezTo>
                      <a:pt x="71" y="21"/>
                      <a:pt x="67" y="18"/>
                      <a:pt x="61" y="16"/>
                    </a:cubicBezTo>
                    <a:close/>
                    <a:moveTo>
                      <a:pt x="37" y="64"/>
                    </a:moveTo>
                    <a:lnTo>
                      <a:pt x="37" y="16"/>
                    </a:lnTo>
                    <a:cubicBezTo>
                      <a:pt x="30" y="16"/>
                      <a:pt x="24" y="18"/>
                      <a:pt x="21" y="21"/>
                    </a:cubicBezTo>
                    <a:cubicBezTo>
                      <a:pt x="15" y="26"/>
                      <a:pt x="12" y="32"/>
                      <a:pt x="12" y="39"/>
                    </a:cubicBezTo>
                    <a:cubicBezTo>
                      <a:pt x="12" y="46"/>
                      <a:pt x="15" y="52"/>
                      <a:pt x="19" y="56"/>
                    </a:cubicBezTo>
                    <a:cubicBezTo>
                      <a:pt x="24" y="61"/>
                      <a:pt x="30" y="64"/>
                      <a:pt x="37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0" name="Freeform 177">
                <a:extLst>
                  <a:ext uri="{FF2B5EF4-FFF2-40B4-BE49-F238E27FC236}">
                    <a16:creationId xmlns:a16="http://schemas.microsoft.com/office/drawing/2014/main" id="{2145FF81-D421-449F-B007-D4B9F66481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" y="2042"/>
                <a:ext cx="36" cy="32"/>
              </a:xfrm>
              <a:custGeom>
                <a:avLst/>
                <a:gdLst>
                  <a:gd name="T0" fmla="*/ 120 w 120"/>
                  <a:gd name="T1" fmla="*/ 105 h 105"/>
                  <a:gd name="T2" fmla="*/ 0 w 120"/>
                  <a:gd name="T3" fmla="*/ 105 h 105"/>
                  <a:gd name="T4" fmla="*/ 0 w 120"/>
                  <a:gd name="T5" fmla="*/ 52 h 105"/>
                  <a:gd name="T6" fmla="*/ 4 w 120"/>
                  <a:gd name="T7" fmla="*/ 28 h 105"/>
                  <a:gd name="T8" fmla="*/ 15 w 120"/>
                  <a:gd name="T9" fmla="*/ 15 h 105"/>
                  <a:gd name="T10" fmla="*/ 33 w 120"/>
                  <a:gd name="T11" fmla="*/ 10 h 105"/>
                  <a:gd name="T12" fmla="*/ 54 w 120"/>
                  <a:gd name="T13" fmla="*/ 18 h 105"/>
                  <a:gd name="T14" fmla="*/ 65 w 120"/>
                  <a:gd name="T15" fmla="*/ 43 h 105"/>
                  <a:gd name="T16" fmla="*/ 71 w 120"/>
                  <a:gd name="T17" fmla="*/ 34 h 105"/>
                  <a:gd name="T18" fmla="*/ 87 w 120"/>
                  <a:gd name="T19" fmla="*/ 21 h 105"/>
                  <a:gd name="T20" fmla="*/ 120 w 120"/>
                  <a:gd name="T21" fmla="*/ 0 h 105"/>
                  <a:gd name="T22" fmla="*/ 120 w 120"/>
                  <a:gd name="T23" fmla="*/ 20 h 105"/>
                  <a:gd name="T24" fmla="*/ 95 w 120"/>
                  <a:gd name="T25" fmla="*/ 36 h 105"/>
                  <a:gd name="T26" fmla="*/ 78 w 120"/>
                  <a:gd name="T27" fmla="*/ 47 h 105"/>
                  <a:gd name="T28" fmla="*/ 70 w 120"/>
                  <a:gd name="T29" fmla="*/ 55 h 105"/>
                  <a:gd name="T30" fmla="*/ 67 w 120"/>
                  <a:gd name="T31" fmla="*/ 62 h 105"/>
                  <a:gd name="T32" fmla="*/ 67 w 120"/>
                  <a:gd name="T33" fmla="*/ 71 h 105"/>
                  <a:gd name="T34" fmla="*/ 67 w 120"/>
                  <a:gd name="T35" fmla="*/ 89 h 105"/>
                  <a:gd name="T36" fmla="*/ 120 w 120"/>
                  <a:gd name="T37" fmla="*/ 89 h 105"/>
                  <a:gd name="T38" fmla="*/ 120 w 120"/>
                  <a:gd name="T39" fmla="*/ 105 h 105"/>
                  <a:gd name="T40" fmla="*/ 53 w 120"/>
                  <a:gd name="T41" fmla="*/ 89 h 105"/>
                  <a:gd name="T42" fmla="*/ 53 w 120"/>
                  <a:gd name="T43" fmla="*/ 55 h 105"/>
                  <a:gd name="T44" fmla="*/ 51 w 120"/>
                  <a:gd name="T45" fmla="*/ 38 h 105"/>
                  <a:gd name="T46" fmla="*/ 44 w 120"/>
                  <a:gd name="T47" fmla="*/ 29 h 105"/>
                  <a:gd name="T48" fmla="*/ 33 w 120"/>
                  <a:gd name="T49" fmla="*/ 26 h 105"/>
                  <a:gd name="T50" fmla="*/ 19 w 120"/>
                  <a:gd name="T51" fmla="*/ 32 h 105"/>
                  <a:gd name="T52" fmla="*/ 13 w 120"/>
                  <a:gd name="T53" fmla="*/ 51 h 105"/>
                  <a:gd name="T54" fmla="*/ 13 w 120"/>
                  <a:gd name="T55" fmla="*/ 89 h 105"/>
                  <a:gd name="T56" fmla="*/ 53 w 120"/>
                  <a:gd name="T57" fmla="*/ 8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0" h="105">
                    <a:moveTo>
                      <a:pt x="120" y="105"/>
                    </a:moveTo>
                    <a:lnTo>
                      <a:pt x="0" y="105"/>
                    </a:lnTo>
                    <a:lnTo>
                      <a:pt x="0" y="52"/>
                    </a:lnTo>
                    <a:cubicBezTo>
                      <a:pt x="0" y="41"/>
                      <a:pt x="1" y="33"/>
                      <a:pt x="4" y="28"/>
                    </a:cubicBezTo>
                    <a:cubicBezTo>
                      <a:pt x="6" y="22"/>
                      <a:pt x="9" y="18"/>
                      <a:pt x="15" y="15"/>
                    </a:cubicBezTo>
                    <a:cubicBezTo>
                      <a:pt x="20" y="11"/>
                      <a:pt x="26" y="10"/>
                      <a:pt x="33" y="10"/>
                    </a:cubicBezTo>
                    <a:cubicBezTo>
                      <a:pt x="41" y="10"/>
                      <a:pt x="48" y="12"/>
                      <a:pt x="54" y="18"/>
                    </a:cubicBezTo>
                    <a:cubicBezTo>
                      <a:pt x="60" y="23"/>
                      <a:pt x="64" y="32"/>
                      <a:pt x="65" y="43"/>
                    </a:cubicBezTo>
                    <a:cubicBezTo>
                      <a:pt x="67" y="39"/>
                      <a:pt x="69" y="36"/>
                      <a:pt x="71" y="34"/>
                    </a:cubicBezTo>
                    <a:cubicBezTo>
                      <a:pt x="76" y="29"/>
                      <a:pt x="81" y="25"/>
                      <a:pt x="87" y="21"/>
                    </a:cubicBezTo>
                    <a:lnTo>
                      <a:pt x="120" y="0"/>
                    </a:lnTo>
                    <a:lnTo>
                      <a:pt x="120" y="20"/>
                    </a:lnTo>
                    <a:lnTo>
                      <a:pt x="95" y="36"/>
                    </a:lnTo>
                    <a:cubicBezTo>
                      <a:pt x="88" y="40"/>
                      <a:pt x="82" y="44"/>
                      <a:pt x="78" y="47"/>
                    </a:cubicBezTo>
                    <a:cubicBezTo>
                      <a:pt x="75" y="50"/>
                      <a:pt x="72" y="53"/>
                      <a:pt x="70" y="55"/>
                    </a:cubicBezTo>
                    <a:cubicBezTo>
                      <a:pt x="69" y="57"/>
                      <a:pt x="68" y="60"/>
                      <a:pt x="67" y="62"/>
                    </a:cubicBezTo>
                    <a:cubicBezTo>
                      <a:pt x="67" y="64"/>
                      <a:pt x="67" y="67"/>
                      <a:pt x="67" y="71"/>
                    </a:cubicBezTo>
                    <a:lnTo>
                      <a:pt x="67" y="89"/>
                    </a:lnTo>
                    <a:lnTo>
                      <a:pt x="120" y="89"/>
                    </a:lnTo>
                    <a:lnTo>
                      <a:pt x="120" y="105"/>
                    </a:lnTo>
                    <a:close/>
                    <a:moveTo>
                      <a:pt x="53" y="89"/>
                    </a:moveTo>
                    <a:lnTo>
                      <a:pt x="53" y="55"/>
                    </a:lnTo>
                    <a:cubicBezTo>
                      <a:pt x="53" y="48"/>
                      <a:pt x="52" y="42"/>
                      <a:pt x="51" y="38"/>
                    </a:cubicBezTo>
                    <a:cubicBezTo>
                      <a:pt x="49" y="34"/>
                      <a:pt x="47" y="31"/>
                      <a:pt x="44" y="29"/>
                    </a:cubicBezTo>
                    <a:cubicBezTo>
                      <a:pt x="40" y="27"/>
                      <a:pt x="37" y="26"/>
                      <a:pt x="33" y="26"/>
                    </a:cubicBezTo>
                    <a:cubicBezTo>
                      <a:pt x="27" y="26"/>
                      <a:pt x="23" y="28"/>
                      <a:pt x="19" y="32"/>
                    </a:cubicBezTo>
                    <a:cubicBezTo>
                      <a:pt x="15" y="36"/>
                      <a:pt x="13" y="43"/>
                      <a:pt x="13" y="51"/>
                    </a:cubicBezTo>
                    <a:lnTo>
                      <a:pt x="13" y="89"/>
                    </a:lnTo>
                    <a:lnTo>
                      <a:pt x="53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1" name="Freeform 178">
                <a:extLst>
                  <a:ext uri="{FF2B5EF4-FFF2-40B4-BE49-F238E27FC236}">
                    <a16:creationId xmlns:a16="http://schemas.microsoft.com/office/drawing/2014/main" id="{BA17635B-1958-4128-938B-C4B73309E3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" y="2016"/>
                <a:ext cx="27" cy="24"/>
              </a:xfrm>
              <a:custGeom>
                <a:avLst/>
                <a:gdLst>
                  <a:gd name="T0" fmla="*/ 78 w 91"/>
                  <a:gd name="T1" fmla="*/ 18 h 80"/>
                  <a:gd name="T2" fmla="*/ 88 w 91"/>
                  <a:gd name="T3" fmla="*/ 34 h 80"/>
                  <a:gd name="T4" fmla="*/ 91 w 91"/>
                  <a:gd name="T5" fmla="*/ 50 h 80"/>
                  <a:gd name="T6" fmla="*/ 84 w 91"/>
                  <a:gd name="T7" fmla="*/ 72 h 80"/>
                  <a:gd name="T8" fmla="*/ 66 w 91"/>
                  <a:gd name="T9" fmla="*/ 80 h 80"/>
                  <a:gd name="T10" fmla="*/ 54 w 91"/>
                  <a:gd name="T11" fmla="*/ 77 h 80"/>
                  <a:gd name="T12" fmla="*/ 46 w 91"/>
                  <a:gd name="T13" fmla="*/ 69 h 80"/>
                  <a:gd name="T14" fmla="*/ 41 w 91"/>
                  <a:gd name="T15" fmla="*/ 59 h 80"/>
                  <a:gd name="T16" fmla="*/ 39 w 91"/>
                  <a:gd name="T17" fmla="*/ 46 h 80"/>
                  <a:gd name="T18" fmla="*/ 34 w 91"/>
                  <a:gd name="T19" fmla="*/ 20 h 80"/>
                  <a:gd name="T20" fmla="*/ 30 w 91"/>
                  <a:gd name="T21" fmla="*/ 20 h 80"/>
                  <a:gd name="T22" fmla="*/ 17 w 91"/>
                  <a:gd name="T23" fmla="*/ 24 h 80"/>
                  <a:gd name="T24" fmla="*/ 12 w 91"/>
                  <a:gd name="T25" fmla="*/ 40 h 80"/>
                  <a:gd name="T26" fmla="*/ 16 w 91"/>
                  <a:gd name="T27" fmla="*/ 56 h 80"/>
                  <a:gd name="T28" fmla="*/ 29 w 91"/>
                  <a:gd name="T29" fmla="*/ 63 h 80"/>
                  <a:gd name="T30" fmla="*/ 27 w 91"/>
                  <a:gd name="T31" fmla="*/ 77 h 80"/>
                  <a:gd name="T32" fmla="*/ 12 w 91"/>
                  <a:gd name="T33" fmla="*/ 71 h 80"/>
                  <a:gd name="T34" fmla="*/ 3 w 91"/>
                  <a:gd name="T35" fmla="*/ 58 h 80"/>
                  <a:gd name="T36" fmla="*/ 0 w 91"/>
                  <a:gd name="T37" fmla="*/ 38 h 80"/>
                  <a:gd name="T38" fmla="*/ 3 w 91"/>
                  <a:gd name="T39" fmla="*/ 20 h 80"/>
                  <a:gd name="T40" fmla="*/ 9 w 91"/>
                  <a:gd name="T41" fmla="*/ 10 h 80"/>
                  <a:gd name="T42" fmla="*/ 19 w 91"/>
                  <a:gd name="T43" fmla="*/ 6 h 80"/>
                  <a:gd name="T44" fmla="*/ 33 w 91"/>
                  <a:gd name="T45" fmla="*/ 5 h 80"/>
                  <a:gd name="T46" fmla="*/ 52 w 91"/>
                  <a:gd name="T47" fmla="*/ 5 h 80"/>
                  <a:gd name="T48" fmla="*/ 78 w 91"/>
                  <a:gd name="T49" fmla="*/ 4 h 80"/>
                  <a:gd name="T50" fmla="*/ 89 w 91"/>
                  <a:gd name="T51" fmla="*/ 0 h 80"/>
                  <a:gd name="T52" fmla="*/ 89 w 91"/>
                  <a:gd name="T53" fmla="*/ 15 h 80"/>
                  <a:gd name="T54" fmla="*/ 78 w 91"/>
                  <a:gd name="T55" fmla="*/ 18 h 80"/>
                  <a:gd name="T56" fmla="*/ 45 w 91"/>
                  <a:gd name="T57" fmla="*/ 20 h 80"/>
                  <a:gd name="T58" fmla="*/ 51 w 91"/>
                  <a:gd name="T59" fmla="*/ 44 h 80"/>
                  <a:gd name="T60" fmla="*/ 54 w 91"/>
                  <a:gd name="T61" fmla="*/ 56 h 80"/>
                  <a:gd name="T62" fmla="*/ 59 w 91"/>
                  <a:gd name="T63" fmla="*/ 62 h 80"/>
                  <a:gd name="T64" fmla="*/ 65 w 91"/>
                  <a:gd name="T65" fmla="*/ 64 h 80"/>
                  <a:gd name="T66" fmla="*/ 75 w 91"/>
                  <a:gd name="T67" fmla="*/ 60 h 80"/>
                  <a:gd name="T68" fmla="*/ 79 w 91"/>
                  <a:gd name="T69" fmla="*/ 47 h 80"/>
                  <a:gd name="T70" fmla="*/ 75 w 91"/>
                  <a:gd name="T71" fmla="*/ 32 h 80"/>
                  <a:gd name="T72" fmla="*/ 65 w 91"/>
                  <a:gd name="T73" fmla="*/ 22 h 80"/>
                  <a:gd name="T74" fmla="*/ 51 w 91"/>
                  <a:gd name="T75" fmla="*/ 20 h 80"/>
                  <a:gd name="T76" fmla="*/ 45 w 91"/>
                  <a:gd name="T77" fmla="*/ 2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80">
                    <a:moveTo>
                      <a:pt x="78" y="18"/>
                    </a:moveTo>
                    <a:cubicBezTo>
                      <a:pt x="83" y="24"/>
                      <a:pt x="86" y="29"/>
                      <a:pt x="88" y="34"/>
                    </a:cubicBezTo>
                    <a:cubicBezTo>
                      <a:pt x="90" y="39"/>
                      <a:pt x="91" y="44"/>
                      <a:pt x="91" y="50"/>
                    </a:cubicBezTo>
                    <a:cubicBezTo>
                      <a:pt x="91" y="60"/>
                      <a:pt x="88" y="67"/>
                      <a:pt x="84" y="72"/>
                    </a:cubicBezTo>
                    <a:cubicBezTo>
                      <a:pt x="79" y="77"/>
                      <a:pt x="73" y="80"/>
                      <a:pt x="66" y="80"/>
                    </a:cubicBezTo>
                    <a:cubicBezTo>
                      <a:pt x="62" y="80"/>
                      <a:pt x="58" y="79"/>
                      <a:pt x="54" y="77"/>
                    </a:cubicBezTo>
                    <a:cubicBezTo>
                      <a:pt x="51" y="75"/>
                      <a:pt x="48" y="72"/>
                      <a:pt x="46" y="69"/>
                    </a:cubicBezTo>
                    <a:cubicBezTo>
                      <a:pt x="44" y="66"/>
                      <a:pt x="42" y="63"/>
                      <a:pt x="41" y="59"/>
                    </a:cubicBezTo>
                    <a:cubicBezTo>
                      <a:pt x="40" y="56"/>
                      <a:pt x="40" y="52"/>
                      <a:pt x="39" y="46"/>
                    </a:cubicBezTo>
                    <a:cubicBezTo>
                      <a:pt x="37" y="34"/>
                      <a:pt x="36" y="25"/>
                      <a:pt x="34" y="20"/>
                    </a:cubicBezTo>
                    <a:cubicBezTo>
                      <a:pt x="32" y="20"/>
                      <a:pt x="30" y="20"/>
                      <a:pt x="30" y="20"/>
                    </a:cubicBezTo>
                    <a:cubicBezTo>
                      <a:pt x="24" y="20"/>
                      <a:pt x="20" y="21"/>
                      <a:pt x="17" y="24"/>
                    </a:cubicBezTo>
                    <a:cubicBezTo>
                      <a:pt x="14" y="27"/>
                      <a:pt x="12" y="33"/>
                      <a:pt x="12" y="40"/>
                    </a:cubicBezTo>
                    <a:cubicBezTo>
                      <a:pt x="12" y="47"/>
                      <a:pt x="14" y="52"/>
                      <a:pt x="16" y="56"/>
                    </a:cubicBezTo>
                    <a:cubicBezTo>
                      <a:pt x="18" y="59"/>
                      <a:pt x="23" y="61"/>
                      <a:pt x="29" y="63"/>
                    </a:cubicBezTo>
                    <a:lnTo>
                      <a:pt x="27" y="77"/>
                    </a:lnTo>
                    <a:cubicBezTo>
                      <a:pt x="21" y="76"/>
                      <a:pt x="16" y="74"/>
                      <a:pt x="12" y="71"/>
                    </a:cubicBezTo>
                    <a:cubicBezTo>
                      <a:pt x="8" y="68"/>
                      <a:pt x="5" y="64"/>
                      <a:pt x="3" y="58"/>
                    </a:cubicBezTo>
                    <a:cubicBezTo>
                      <a:pt x="1" y="52"/>
                      <a:pt x="0" y="46"/>
                      <a:pt x="0" y="38"/>
                    </a:cubicBezTo>
                    <a:cubicBezTo>
                      <a:pt x="0" y="31"/>
                      <a:pt x="1" y="25"/>
                      <a:pt x="3" y="20"/>
                    </a:cubicBezTo>
                    <a:cubicBezTo>
                      <a:pt x="5" y="16"/>
                      <a:pt x="7" y="12"/>
                      <a:pt x="9" y="10"/>
                    </a:cubicBezTo>
                    <a:cubicBezTo>
                      <a:pt x="12" y="8"/>
                      <a:pt x="15" y="6"/>
                      <a:pt x="19" y="6"/>
                    </a:cubicBezTo>
                    <a:cubicBezTo>
                      <a:pt x="22" y="5"/>
                      <a:pt x="26" y="5"/>
                      <a:pt x="33" y="5"/>
                    </a:cubicBezTo>
                    <a:lnTo>
                      <a:pt x="52" y="5"/>
                    </a:lnTo>
                    <a:cubicBezTo>
                      <a:pt x="66" y="5"/>
                      <a:pt x="75" y="5"/>
                      <a:pt x="78" y="4"/>
                    </a:cubicBezTo>
                    <a:cubicBezTo>
                      <a:pt x="82" y="3"/>
                      <a:pt x="85" y="2"/>
                      <a:pt x="89" y="0"/>
                    </a:cubicBezTo>
                    <a:lnTo>
                      <a:pt x="89" y="15"/>
                    </a:lnTo>
                    <a:cubicBezTo>
                      <a:pt x="86" y="17"/>
                      <a:pt x="82" y="18"/>
                      <a:pt x="78" y="18"/>
                    </a:cubicBezTo>
                    <a:close/>
                    <a:moveTo>
                      <a:pt x="45" y="20"/>
                    </a:moveTo>
                    <a:cubicBezTo>
                      <a:pt x="47" y="25"/>
                      <a:pt x="49" y="33"/>
                      <a:pt x="51" y="44"/>
                    </a:cubicBezTo>
                    <a:cubicBezTo>
                      <a:pt x="52" y="50"/>
                      <a:pt x="53" y="54"/>
                      <a:pt x="54" y="56"/>
                    </a:cubicBezTo>
                    <a:cubicBezTo>
                      <a:pt x="55" y="59"/>
                      <a:pt x="56" y="61"/>
                      <a:pt x="59" y="62"/>
                    </a:cubicBezTo>
                    <a:cubicBezTo>
                      <a:pt x="61" y="63"/>
                      <a:pt x="63" y="64"/>
                      <a:pt x="65" y="64"/>
                    </a:cubicBezTo>
                    <a:cubicBezTo>
                      <a:pt x="69" y="64"/>
                      <a:pt x="73" y="63"/>
                      <a:pt x="75" y="60"/>
                    </a:cubicBezTo>
                    <a:cubicBezTo>
                      <a:pt x="78" y="57"/>
                      <a:pt x="79" y="52"/>
                      <a:pt x="79" y="47"/>
                    </a:cubicBezTo>
                    <a:cubicBezTo>
                      <a:pt x="79" y="41"/>
                      <a:pt x="78" y="36"/>
                      <a:pt x="75" y="32"/>
                    </a:cubicBezTo>
                    <a:cubicBezTo>
                      <a:pt x="73" y="27"/>
                      <a:pt x="70" y="24"/>
                      <a:pt x="65" y="22"/>
                    </a:cubicBezTo>
                    <a:cubicBezTo>
                      <a:pt x="62" y="20"/>
                      <a:pt x="57" y="20"/>
                      <a:pt x="51" y="20"/>
                    </a:cubicBezTo>
                    <a:lnTo>
                      <a:pt x="45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2" name="Freeform 179">
                <a:extLst>
                  <a:ext uri="{FF2B5EF4-FFF2-40B4-BE49-F238E27FC236}">
                    <a16:creationId xmlns:a16="http://schemas.microsoft.com/office/drawing/2014/main" id="{22EFE10E-6CB1-4BC7-8DED-EC74BA540A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" y="1989"/>
                <a:ext cx="37" cy="23"/>
              </a:xfrm>
              <a:custGeom>
                <a:avLst/>
                <a:gdLst>
                  <a:gd name="T0" fmla="*/ 120 w 122"/>
                  <a:gd name="T1" fmla="*/ 14 h 75"/>
                  <a:gd name="T2" fmla="*/ 109 w 122"/>
                  <a:gd name="T3" fmla="*/ 14 h 75"/>
                  <a:gd name="T4" fmla="*/ 122 w 122"/>
                  <a:gd name="T5" fmla="*/ 38 h 75"/>
                  <a:gd name="T6" fmla="*/ 116 w 122"/>
                  <a:gd name="T7" fmla="*/ 57 h 75"/>
                  <a:gd name="T8" fmla="*/ 100 w 122"/>
                  <a:gd name="T9" fmla="*/ 71 h 75"/>
                  <a:gd name="T10" fmla="*/ 76 w 122"/>
                  <a:gd name="T11" fmla="*/ 75 h 75"/>
                  <a:gd name="T12" fmla="*/ 53 w 122"/>
                  <a:gd name="T13" fmla="*/ 71 h 75"/>
                  <a:gd name="T14" fmla="*/ 37 w 122"/>
                  <a:gd name="T15" fmla="*/ 58 h 75"/>
                  <a:gd name="T16" fmla="*/ 31 w 122"/>
                  <a:gd name="T17" fmla="*/ 39 h 75"/>
                  <a:gd name="T18" fmla="*/ 35 w 122"/>
                  <a:gd name="T19" fmla="*/ 25 h 75"/>
                  <a:gd name="T20" fmla="*/ 43 w 122"/>
                  <a:gd name="T21" fmla="*/ 15 h 75"/>
                  <a:gd name="T22" fmla="*/ 0 w 122"/>
                  <a:gd name="T23" fmla="*/ 15 h 75"/>
                  <a:gd name="T24" fmla="*/ 0 w 122"/>
                  <a:gd name="T25" fmla="*/ 0 h 75"/>
                  <a:gd name="T26" fmla="*/ 120 w 122"/>
                  <a:gd name="T27" fmla="*/ 0 h 75"/>
                  <a:gd name="T28" fmla="*/ 120 w 122"/>
                  <a:gd name="T29" fmla="*/ 14 h 75"/>
                  <a:gd name="T30" fmla="*/ 76 w 122"/>
                  <a:gd name="T31" fmla="*/ 60 h 75"/>
                  <a:gd name="T32" fmla="*/ 101 w 122"/>
                  <a:gd name="T33" fmla="*/ 53 h 75"/>
                  <a:gd name="T34" fmla="*/ 110 w 122"/>
                  <a:gd name="T35" fmla="*/ 37 h 75"/>
                  <a:gd name="T36" fmla="*/ 102 w 122"/>
                  <a:gd name="T37" fmla="*/ 21 h 75"/>
                  <a:gd name="T38" fmla="*/ 78 w 122"/>
                  <a:gd name="T39" fmla="*/ 14 h 75"/>
                  <a:gd name="T40" fmla="*/ 52 w 122"/>
                  <a:gd name="T41" fmla="*/ 21 h 75"/>
                  <a:gd name="T42" fmla="*/ 43 w 122"/>
                  <a:gd name="T43" fmla="*/ 37 h 75"/>
                  <a:gd name="T44" fmla="*/ 51 w 122"/>
                  <a:gd name="T45" fmla="*/ 54 h 75"/>
                  <a:gd name="T46" fmla="*/ 76 w 122"/>
                  <a:gd name="T47" fmla="*/ 6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2" h="75">
                    <a:moveTo>
                      <a:pt x="120" y="14"/>
                    </a:moveTo>
                    <a:lnTo>
                      <a:pt x="109" y="14"/>
                    </a:lnTo>
                    <a:cubicBezTo>
                      <a:pt x="117" y="20"/>
                      <a:pt x="122" y="28"/>
                      <a:pt x="122" y="38"/>
                    </a:cubicBezTo>
                    <a:cubicBezTo>
                      <a:pt x="122" y="45"/>
                      <a:pt x="120" y="51"/>
                      <a:pt x="116" y="57"/>
                    </a:cubicBezTo>
                    <a:cubicBezTo>
                      <a:pt x="112" y="63"/>
                      <a:pt x="107" y="67"/>
                      <a:pt x="100" y="71"/>
                    </a:cubicBezTo>
                    <a:cubicBezTo>
                      <a:pt x="93" y="74"/>
                      <a:pt x="85" y="75"/>
                      <a:pt x="76" y="75"/>
                    </a:cubicBezTo>
                    <a:cubicBezTo>
                      <a:pt x="68" y="75"/>
                      <a:pt x="60" y="74"/>
                      <a:pt x="53" y="71"/>
                    </a:cubicBezTo>
                    <a:cubicBezTo>
                      <a:pt x="46" y="68"/>
                      <a:pt x="41" y="64"/>
                      <a:pt x="37" y="58"/>
                    </a:cubicBezTo>
                    <a:cubicBezTo>
                      <a:pt x="33" y="52"/>
                      <a:pt x="31" y="46"/>
                      <a:pt x="31" y="39"/>
                    </a:cubicBezTo>
                    <a:cubicBezTo>
                      <a:pt x="31" y="34"/>
                      <a:pt x="32" y="29"/>
                      <a:pt x="35" y="25"/>
                    </a:cubicBezTo>
                    <a:cubicBezTo>
                      <a:pt x="37" y="21"/>
                      <a:pt x="40" y="18"/>
                      <a:pt x="43" y="15"/>
                    </a:cubicBezTo>
                    <a:lnTo>
                      <a:pt x="0" y="15"/>
                    </a:lnTo>
                    <a:lnTo>
                      <a:pt x="0" y="0"/>
                    </a:lnTo>
                    <a:lnTo>
                      <a:pt x="120" y="0"/>
                    </a:lnTo>
                    <a:lnTo>
                      <a:pt x="120" y="14"/>
                    </a:lnTo>
                    <a:close/>
                    <a:moveTo>
                      <a:pt x="76" y="60"/>
                    </a:moveTo>
                    <a:cubicBezTo>
                      <a:pt x="88" y="60"/>
                      <a:pt x="96" y="58"/>
                      <a:pt x="101" y="53"/>
                    </a:cubicBezTo>
                    <a:cubicBezTo>
                      <a:pt x="107" y="49"/>
                      <a:pt x="110" y="43"/>
                      <a:pt x="110" y="37"/>
                    </a:cubicBezTo>
                    <a:cubicBezTo>
                      <a:pt x="110" y="30"/>
                      <a:pt x="107" y="25"/>
                      <a:pt x="102" y="21"/>
                    </a:cubicBezTo>
                    <a:cubicBezTo>
                      <a:pt x="96" y="16"/>
                      <a:pt x="88" y="14"/>
                      <a:pt x="78" y="14"/>
                    </a:cubicBezTo>
                    <a:cubicBezTo>
                      <a:pt x="66" y="14"/>
                      <a:pt x="57" y="16"/>
                      <a:pt x="52" y="21"/>
                    </a:cubicBezTo>
                    <a:cubicBezTo>
                      <a:pt x="46" y="25"/>
                      <a:pt x="43" y="31"/>
                      <a:pt x="43" y="37"/>
                    </a:cubicBezTo>
                    <a:cubicBezTo>
                      <a:pt x="43" y="44"/>
                      <a:pt x="46" y="49"/>
                      <a:pt x="51" y="54"/>
                    </a:cubicBezTo>
                    <a:cubicBezTo>
                      <a:pt x="57" y="58"/>
                      <a:pt x="65" y="60"/>
                      <a:pt x="76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3" name="Freeform 180">
                <a:extLst>
                  <a:ext uri="{FF2B5EF4-FFF2-40B4-BE49-F238E27FC236}">
                    <a16:creationId xmlns:a16="http://schemas.microsoft.com/office/drawing/2014/main" id="{CD087D66-7054-47A3-A6B1-75E2B682C0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" y="1978"/>
                <a:ext cx="36" cy="4"/>
              </a:xfrm>
              <a:custGeom>
                <a:avLst/>
                <a:gdLst>
                  <a:gd name="T0" fmla="*/ 17 w 120"/>
                  <a:gd name="T1" fmla="*/ 14 h 14"/>
                  <a:gd name="T2" fmla="*/ 0 w 120"/>
                  <a:gd name="T3" fmla="*/ 14 h 14"/>
                  <a:gd name="T4" fmla="*/ 0 w 120"/>
                  <a:gd name="T5" fmla="*/ 0 h 14"/>
                  <a:gd name="T6" fmla="*/ 17 w 120"/>
                  <a:gd name="T7" fmla="*/ 0 h 14"/>
                  <a:gd name="T8" fmla="*/ 17 w 120"/>
                  <a:gd name="T9" fmla="*/ 14 h 14"/>
                  <a:gd name="T10" fmla="*/ 120 w 120"/>
                  <a:gd name="T11" fmla="*/ 14 h 14"/>
                  <a:gd name="T12" fmla="*/ 33 w 120"/>
                  <a:gd name="T13" fmla="*/ 14 h 14"/>
                  <a:gd name="T14" fmla="*/ 33 w 120"/>
                  <a:gd name="T15" fmla="*/ 0 h 14"/>
                  <a:gd name="T16" fmla="*/ 120 w 120"/>
                  <a:gd name="T17" fmla="*/ 0 h 14"/>
                  <a:gd name="T18" fmla="*/ 120 w 120"/>
                  <a:gd name="T1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4">
                    <a:moveTo>
                      <a:pt x="17" y="14"/>
                    </a:moveTo>
                    <a:lnTo>
                      <a:pt x="0" y="14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4"/>
                    </a:lnTo>
                    <a:close/>
                    <a:moveTo>
                      <a:pt x="120" y="14"/>
                    </a:moveTo>
                    <a:lnTo>
                      <a:pt x="33" y="14"/>
                    </a:lnTo>
                    <a:lnTo>
                      <a:pt x="33" y="0"/>
                    </a:lnTo>
                    <a:lnTo>
                      <a:pt x="120" y="0"/>
                    </a:lnTo>
                    <a:lnTo>
                      <a:pt x="12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4" name="Freeform 181">
                <a:extLst>
                  <a:ext uri="{FF2B5EF4-FFF2-40B4-BE49-F238E27FC236}">
                    <a16:creationId xmlns:a16="http://schemas.microsoft.com/office/drawing/2014/main" id="{1CC02C59-FF41-47E8-82F9-A6D5CAD60B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" y="1949"/>
                <a:ext cx="27" cy="24"/>
              </a:xfrm>
              <a:custGeom>
                <a:avLst/>
                <a:gdLst>
                  <a:gd name="T0" fmla="*/ 78 w 91"/>
                  <a:gd name="T1" fmla="*/ 18 h 79"/>
                  <a:gd name="T2" fmla="*/ 88 w 91"/>
                  <a:gd name="T3" fmla="*/ 34 h 79"/>
                  <a:gd name="T4" fmla="*/ 91 w 91"/>
                  <a:gd name="T5" fmla="*/ 50 h 79"/>
                  <a:gd name="T6" fmla="*/ 84 w 91"/>
                  <a:gd name="T7" fmla="*/ 72 h 79"/>
                  <a:gd name="T8" fmla="*/ 66 w 91"/>
                  <a:gd name="T9" fmla="*/ 79 h 79"/>
                  <a:gd name="T10" fmla="*/ 54 w 91"/>
                  <a:gd name="T11" fmla="*/ 77 h 79"/>
                  <a:gd name="T12" fmla="*/ 46 w 91"/>
                  <a:gd name="T13" fmla="*/ 69 h 79"/>
                  <a:gd name="T14" fmla="*/ 41 w 91"/>
                  <a:gd name="T15" fmla="*/ 58 h 79"/>
                  <a:gd name="T16" fmla="*/ 39 w 91"/>
                  <a:gd name="T17" fmla="*/ 45 h 79"/>
                  <a:gd name="T18" fmla="*/ 34 w 91"/>
                  <a:gd name="T19" fmla="*/ 19 h 79"/>
                  <a:gd name="T20" fmla="*/ 30 w 91"/>
                  <a:gd name="T21" fmla="*/ 19 h 79"/>
                  <a:gd name="T22" fmla="*/ 17 w 91"/>
                  <a:gd name="T23" fmla="*/ 23 h 79"/>
                  <a:gd name="T24" fmla="*/ 12 w 91"/>
                  <a:gd name="T25" fmla="*/ 40 h 79"/>
                  <a:gd name="T26" fmla="*/ 16 w 91"/>
                  <a:gd name="T27" fmla="*/ 55 h 79"/>
                  <a:gd name="T28" fmla="*/ 29 w 91"/>
                  <a:gd name="T29" fmla="*/ 63 h 79"/>
                  <a:gd name="T30" fmla="*/ 27 w 91"/>
                  <a:gd name="T31" fmla="*/ 77 h 79"/>
                  <a:gd name="T32" fmla="*/ 12 w 91"/>
                  <a:gd name="T33" fmla="*/ 70 h 79"/>
                  <a:gd name="T34" fmla="*/ 3 w 91"/>
                  <a:gd name="T35" fmla="*/ 58 h 79"/>
                  <a:gd name="T36" fmla="*/ 0 w 91"/>
                  <a:gd name="T37" fmla="*/ 38 h 79"/>
                  <a:gd name="T38" fmla="*/ 3 w 91"/>
                  <a:gd name="T39" fmla="*/ 20 h 79"/>
                  <a:gd name="T40" fmla="*/ 9 w 91"/>
                  <a:gd name="T41" fmla="*/ 10 h 79"/>
                  <a:gd name="T42" fmla="*/ 19 w 91"/>
                  <a:gd name="T43" fmla="*/ 5 h 79"/>
                  <a:gd name="T44" fmla="*/ 33 w 91"/>
                  <a:gd name="T45" fmla="*/ 4 h 79"/>
                  <a:gd name="T46" fmla="*/ 52 w 91"/>
                  <a:gd name="T47" fmla="*/ 4 h 79"/>
                  <a:gd name="T48" fmla="*/ 78 w 91"/>
                  <a:gd name="T49" fmla="*/ 4 h 79"/>
                  <a:gd name="T50" fmla="*/ 89 w 91"/>
                  <a:gd name="T51" fmla="*/ 0 h 79"/>
                  <a:gd name="T52" fmla="*/ 89 w 91"/>
                  <a:gd name="T53" fmla="*/ 15 h 79"/>
                  <a:gd name="T54" fmla="*/ 78 w 91"/>
                  <a:gd name="T55" fmla="*/ 18 h 79"/>
                  <a:gd name="T56" fmla="*/ 45 w 91"/>
                  <a:gd name="T57" fmla="*/ 19 h 79"/>
                  <a:gd name="T58" fmla="*/ 51 w 91"/>
                  <a:gd name="T59" fmla="*/ 43 h 79"/>
                  <a:gd name="T60" fmla="*/ 54 w 91"/>
                  <a:gd name="T61" fmla="*/ 56 h 79"/>
                  <a:gd name="T62" fmla="*/ 59 w 91"/>
                  <a:gd name="T63" fmla="*/ 62 h 79"/>
                  <a:gd name="T64" fmla="*/ 65 w 91"/>
                  <a:gd name="T65" fmla="*/ 64 h 79"/>
                  <a:gd name="T66" fmla="*/ 75 w 91"/>
                  <a:gd name="T67" fmla="*/ 59 h 79"/>
                  <a:gd name="T68" fmla="*/ 79 w 91"/>
                  <a:gd name="T69" fmla="*/ 46 h 79"/>
                  <a:gd name="T70" fmla="*/ 75 w 91"/>
                  <a:gd name="T71" fmla="*/ 31 h 79"/>
                  <a:gd name="T72" fmla="*/ 65 w 91"/>
                  <a:gd name="T73" fmla="*/ 22 h 79"/>
                  <a:gd name="T74" fmla="*/ 51 w 91"/>
                  <a:gd name="T75" fmla="*/ 19 h 79"/>
                  <a:gd name="T76" fmla="*/ 45 w 91"/>
                  <a:gd name="T77" fmla="*/ 1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79">
                    <a:moveTo>
                      <a:pt x="78" y="18"/>
                    </a:moveTo>
                    <a:cubicBezTo>
                      <a:pt x="83" y="23"/>
                      <a:pt x="86" y="29"/>
                      <a:pt x="88" y="34"/>
                    </a:cubicBezTo>
                    <a:cubicBezTo>
                      <a:pt x="90" y="39"/>
                      <a:pt x="91" y="44"/>
                      <a:pt x="91" y="50"/>
                    </a:cubicBezTo>
                    <a:cubicBezTo>
                      <a:pt x="91" y="59"/>
                      <a:pt x="88" y="67"/>
                      <a:pt x="84" y="72"/>
                    </a:cubicBezTo>
                    <a:cubicBezTo>
                      <a:pt x="79" y="77"/>
                      <a:pt x="73" y="79"/>
                      <a:pt x="66" y="79"/>
                    </a:cubicBezTo>
                    <a:cubicBezTo>
                      <a:pt x="62" y="79"/>
                      <a:pt x="58" y="78"/>
                      <a:pt x="54" y="77"/>
                    </a:cubicBezTo>
                    <a:cubicBezTo>
                      <a:pt x="51" y="75"/>
                      <a:pt x="48" y="72"/>
                      <a:pt x="46" y="69"/>
                    </a:cubicBezTo>
                    <a:cubicBezTo>
                      <a:pt x="44" y="66"/>
                      <a:pt x="42" y="62"/>
                      <a:pt x="41" y="58"/>
                    </a:cubicBezTo>
                    <a:cubicBezTo>
                      <a:pt x="40" y="56"/>
                      <a:pt x="40" y="51"/>
                      <a:pt x="39" y="45"/>
                    </a:cubicBezTo>
                    <a:cubicBezTo>
                      <a:pt x="37" y="34"/>
                      <a:pt x="36" y="25"/>
                      <a:pt x="34" y="19"/>
                    </a:cubicBezTo>
                    <a:cubicBezTo>
                      <a:pt x="32" y="19"/>
                      <a:pt x="30" y="19"/>
                      <a:pt x="30" y="19"/>
                    </a:cubicBezTo>
                    <a:cubicBezTo>
                      <a:pt x="24" y="19"/>
                      <a:pt x="20" y="21"/>
                      <a:pt x="17" y="23"/>
                    </a:cubicBezTo>
                    <a:cubicBezTo>
                      <a:pt x="14" y="27"/>
                      <a:pt x="12" y="33"/>
                      <a:pt x="12" y="40"/>
                    </a:cubicBezTo>
                    <a:cubicBezTo>
                      <a:pt x="12" y="47"/>
                      <a:pt x="14" y="52"/>
                      <a:pt x="16" y="55"/>
                    </a:cubicBezTo>
                    <a:cubicBezTo>
                      <a:pt x="18" y="59"/>
                      <a:pt x="23" y="61"/>
                      <a:pt x="29" y="63"/>
                    </a:cubicBezTo>
                    <a:lnTo>
                      <a:pt x="27" y="77"/>
                    </a:lnTo>
                    <a:cubicBezTo>
                      <a:pt x="21" y="76"/>
                      <a:pt x="16" y="73"/>
                      <a:pt x="12" y="70"/>
                    </a:cubicBezTo>
                    <a:cubicBezTo>
                      <a:pt x="8" y="67"/>
                      <a:pt x="5" y="63"/>
                      <a:pt x="3" y="58"/>
                    </a:cubicBezTo>
                    <a:cubicBezTo>
                      <a:pt x="1" y="52"/>
                      <a:pt x="0" y="45"/>
                      <a:pt x="0" y="38"/>
                    </a:cubicBezTo>
                    <a:cubicBezTo>
                      <a:pt x="0" y="31"/>
                      <a:pt x="1" y="25"/>
                      <a:pt x="3" y="20"/>
                    </a:cubicBezTo>
                    <a:cubicBezTo>
                      <a:pt x="5" y="15"/>
                      <a:pt x="7" y="12"/>
                      <a:pt x="9" y="10"/>
                    </a:cubicBezTo>
                    <a:cubicBezTo>
                      <a:pt x="12" y="8"/>
                      <a:pt x="15" y="6"/>
                      <a:pt x="19" y="5"/>
                    </a:cubicBezTo>
                    <a:cubicBezTo>
                      <a:pt x="22" y="5"/>
                      <a:pt x="26" y="4"/>
                      <a:pt x="33" y="4"/>
                    </a:cubicBezTo>
                    <a:lnTo>
                      <a:pt x="52" y="4"/>
                    </a:lnTo>
                    <a:cubicBezTo>
                      <a:pt x="66" y="4"/>
                      <a:pt x="75" y="4"/>
                      <a:pt x="78" y="4"/>
                    </a:cubicBezTo>
                    <a:cubicBezTo>
                      <a:pt x="82" y="3"/>
                      <a:pt x="85" y="2"/>
                      <a:pt x="89" y="0"/>
                    </a:cubicBezTo>
                    <a:lnTo>
                      <a:pt x="89" y="15"/>
                    </a:lnTo>
                    <a:cubicBezTo>
                      <a:pt x="86" y="17"/>
                      <a:pt x="82" y="18"/>
                      <a:pt x="78" y="18"/>
                    </a:cubicBezTo>
                    <a:close/>
                    <a:moveTo>
                      <a:pt x="45" y="19"/>
                    </a:moveTo>
                    <a:cubicBezTo>
                      <a:pt x="47" y="25"/>
                      <a:pt x="49" y="33"/>
                      <a:pt x="51" y="43"/>
                    </a:cubicBezTo>
                    <a:cubicBezTo>
                      <a:pt x="52" y="49"/>
                      <a:pt x="53" y="53"/>
                      <a:pt x="54" y="56"/>
                    </a:cubicBezTo>
                    <a:cubicBezTo>
                      <a:pt x="55" y="58"/>
                      <a:pt x="56" y="60"/>
                      <a:pt x="59" y="62"/>
                    </a:cubicBezTo>
                    <a:cubicBezTo>
                      <a:pt x="61" y="63"/>
                      <a:pt x="63" y="64"/>
                      <a:pt x="65" y="64"/>
                    </a:cubicBezTo>
                    <a:cubicBezTo>
                      <a:pt x="69" y="64"/>
                      <a:pt x="73" y="62"/>
                      <a:pt x="75" y="59"/>
                    </a:cubicBezTo>
                    <a:cubicBezTo>
                      <a:pt x="78" y="56"/>
                      <a:pt x="79" y="52"/>
                      <a:pt x="79" y="46"/>
                    </a:cubicBezTo>
                    <a:cubicBezTo>
                      <a:pt x="79" y="41"/>
                      <a:pt x="78" y="36"/>
                      <a:pt x="75" y="31"/>
                    </a:cubicBezTo>
                    <a:cubicBezTo>
                      <a:pt x="73" y="27"/>
                      <a:pt x="70" y="24"/>
                      <a:pt x="65" y="22"/>
                    </a:cubicBezTo>
                    <a:cubicBezTo>
                      <a:pt x="62" y="20"/>
                      <a:pt x="57" y="19"/>
                      <a:pt x="51" y="19"/>
                    </a:cubicBezTo>
                    <a:lnTo>
                      <a:pt x="45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5" name="Rectangle 182">
                <a:extLst>
                  <a:ext uri="{FF2B5EF4-FFF2-40B4-BE49-F238E27FC236}">
                    <a16:creationId xmlns:a16="http://schemas.microsoft.com/office/drawing/2014/main" id="{709C2380-A8FF-4921-A94D-8B4D4AEFF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" y="1939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6" name="Freeform 183">
                <a:extLst>
                  <a:ext uri="{FF2B5EF4-FFF2-40B4-BE49-F238E27FC236}">
                    <a16:creationId xmlns:a16="http://schemas.microsoft.com/office/drawing/2014/main" id="{98C21ADC-2F0F-4A59-A865-4EA7659E5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" y="1910"/>
                <a:ext cx="36" cy="22"/>
              </a:xfrm>
              <a:custGeom>
                <a:avLst/>
                <a:gdLst>
                  <a:gd name="T0" fmla="*/ 122 w 122"/>
                  <a:gd name="T1" fmla="*/ 75 h 75"/>
                  <a:gd name="T2" fmla="*/ 2 w 122"/>
                  <a:gd name="T3" fmla="*/ 75 h 75"/>
                  <a:gd name="T4" fmla="*/ 2 w 122"/>
                  <a:gd name="T5" fmla="*/ 61 h 75"/>
                  <a:gd name="T6" fmla="*/ 13 w 122"/>
                  <a:gd name="T7" fmla="*/ 61 h 75"/>
                  <a:gd name="T8" fmla="*/ 4 w 122"/>
                  <a:gd name="T9" fmla="*/ 51 h 75"/>
                  <a:gd name="T10" fmla="*/ 0 w 122"/>
                  <a:gd name="T11" fmla="*/ 36 h 75"/>
                  <a:gd name="T12" fmla="*/ 6 w 122"/>
                  <a:gd name="T13" fmla="*/ 17 h 75"/>
                  <a:gd name="T14" fmla="*/ 22 w 122"/>
                  <a:gd name="T15" fmla="*/ 4 h 75"/>
                  <a:gd name="T16" fmla="*/ 45 w 122"/>
                  <a:gd name="T17" fmla="*/ 0 h 75"/>
                  <a:gd name="T18" fmla="*/ 69 w 122"/>
                  <a:gd name="T19" fmla="*/ 5 h 75"/>
                  <a:gd name="T20" fmla="*/ 85 w 122"/>
                  <a:gd name="T21" fmla="*/ 18 h 75"/>
                  <a:gd name="T22" fmla="*/ 91 w 122"/>
                  <a:gd name="T23" fmla="*/ 37 h 75"/>
                  <a:gd name="T24" fmla="*/ 87 w 122"/>
                  <a:gd name="T25" fmla="*/ 51 h 75"/>
                  <a:gd name="T26" fmla="*/ 80 w 122"/>
                  <a:gd name="T27" fmla="*/ 60 h 75"/>
                  <a:gd name="T28" fmla="*/ 122 w 122"/>
                  <a:gd name="T29" fmla="*/ 60 h 75"/>
                  <a:gd name="T30" fmla="*/ 122 w 122"/>
                  <a:gd name="T31" fmla="*/ 75 h 75"/>
                  <a:gd name="T32" fmla="*/ 46 w 122"/>
                  <a:gd name="T33" fmla="*/ 62 h 75"/>
                  <a:gd name="T34" fmla="*/ 71 w 122"/>
                  <a:gd name="T35" fmla="*/ 55 h 75"/>
                  <a:gd name="T36" fmla="*/ 79 w 122"/>
                  <a:gd name="T37" fmla="*/ 38 h 75"/>
                  <a:gd name="T38" fmla="*/ 70 w 122"/>
                  <a:gd name="T39" fmla="*/ 22 h 75"/>
                  <a:gd name="T40" fmla="*/ 45 w 122"/>
                  <a:gd name="T41" fmla="*/ 15 h 75"/>
                  <a:gd name="T42" fmla="*/ 20 w 122"/>
                  <a:gd name="T43" fmla="*/ 22 h 75"/>
                  <a:gd name="T44" fmla="*/ 12 w 122"/>
                  <a:gd name="T45" fmla="*/ 38 h 75"/>
                  <a:gd name="T46" fmla="*/ 21 w 122"/>
                  <a:gd name="T47" fmla="*/ 54 h 75"/>
                  <a:gd name="T48" fmla="*/ 46 w 122"/>
                  <a:gd name="T49" fmla="*/ 6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75">
                    <a:moveTo>
                      <a:pt x="122" y="75"/>
                    </a:moveTo>
                    <a:lnTo>
                      <a:pt x="2" y="75"/>
                    </a:lnTo>
                    <a:lnTo>
                      <a:pt x="2" y="61"/>
                    </a:lnTo>
                    <a:lnTo>
                      <a:pt x="13" y="61"/>
                    </a:lnTo>
                    <a:cubicBezTo>
                      <a:pt x="9" y="58"/>
                      <a:pt x="6" y="55"/>
                      <a:pt x="4" y="51"/>
                    </a:cubicBezTo>
                    <a:cubicBezTo>
                      <a:pt x="1" y="47"/>
                      <a:pt x="0" y="42"/>
                      <a:pt x="0" y="36"/>
                    </a:cubicBezTo>
                    <a:cubicBezTo>
                      <a:pt x="0" y="29"/>
                      <a:pt x="2" y="22"/>
                      <a:pt x="6" y="17"/>
                    </a:cubicBezTo>
                    <a:cubicBezTo>
                      <a:pt x="10" y="11"/>
                      <a:pt x="15" y="7"/>
                      <a:pt x="22" y="4"/>
                    </a:cubicBezTo>
                    <a:cubicBezTo>
                      <a:pt x="29" y="1"/>
                      <a:pt x="37" y="0"/>
                      <a:pt x="45" y="0"/>
                    </a:cubicBezTo>
                    <a:cubicBezTo>
                      <a:pt x="54" y="0"/>
                      <a:pt x="62" y="1"/>
                      <a:pt x="69" y="5"/>
                    </a:cubicBezTo>
                    <a:cubicBezTo>
                      <a:pt x="76" y="8"/>
                      <a:pt x="81" y="12"/>
                      <a:pt x="85" y="18"/>
                    </a:cubicBezTo>
                    <a:cubicBezTo>
                      <a:pt x="89" y="24"/>
                      <a:pt x="91" y="31"/>
                      <a:pt x="91" y="37"/>
                    </a:cubicBezTo>
                    <a:cubicBezTo>
                      <a:pt x="91" y="42"/>
                      <a:pt x="90" y="47"/>
                      <a:pt x="87" y="51"/>
                    </a:cubicBezTo>
                    <a:cubicBezTo>
                      <a:pt x="85" y="54"/>
                      <a:pt x="83" y="58"/>
                      <a:pt x="80" y="60"/>
                    </a:cubicBezTo>
                    <a:lnTo>
                      <a:pt x="122" y="60"/>
                    </a:lnTo>
                    <a:lnTo>
                      <a:pt x="122" y="75"/>
                    </a:lnTo>
                    <a:close/>
                    <a:moveTo>
                      <a:pt x="46" y="62"/>
                    </a:moveTo>
                    <a:cubicBezTo>
                      <a:pt x="57" y="62"/>
                      <a:pt x="65" y="59"/>
                      <a:pt x="71" y="55"/>
                    </a:cubicBezTo>
                    <a:cubicBezTo>
                      <a:pt x="76" y="50"/>
                      <a:pt x="79" y="45"/>
                      <a:pt x="79" y="38"/>
                    </a:cubicBezTo>
                    <a:cubicBezTo>
                      <a:pt x="79" y="32"/>
                      <a:pt x="76" y="26"/>
                      <a:pt x="70" y="22"/>
                    </a:cubicBezTo>
                    <a:cubicBezTo>
                      <a:pt x="65" y="17"/>
                      <a:pt x="56" y="15"/>
                      <a:pt x="45" y="15"/>
                    </a:cubicBezTo>
                    <a:cubicBezTo>
                      <a:pt x="34" y="15"/>
                      <a:pt x="25" y="17"/>
                      <a:pt x="20" y="22"/>
                    </a:cubicBezTo>
                    <a:cubicBezTo>
                      <a:pt x="14" y="26"/>
                      <a:pt x="12" y="31"/>
                      <a:pt x="12" y="38"/>
                    </a:cubicBezTo>
                    <a:cubicBezTo>
                      <a:pt x="12" y="44"/>
                      <a:pt x="15" y="50"/>
                      <a:pt x="21" y="54"/>
                    </a:cubicBezTo>
                    <a:cubicBezTo>
                      <a:pt x="26" y="59"/>
                      <a:pt x="35" y="62"/>
                      <a:pt x="46" y="6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7" name="Freeform 184">
                <a:extLst>
                  <a:ext uri="{FF2B5EF4-FFF2-40B4-BE49-F238E27FC236}">
                    <a16:creationId xmlns:a16="http://schemas.microsoft.com/office/drawing/2014/main" id="{A6213164-0B56-4246-B1E1-9F094AF97C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" y="1882"/>
                <a:ext cx="27" cy="24"/>
              </a:xfrm>
              <a:custGeom>
                <a:avLst/>
                <a:gdLst>
                  <a:gd name="T0" fmla="*/ 45 w 91"/>
                  <a:gd name="T1" fmla="*/ 81 h 81"/>
                  <a:gd name="T2" fmla="*/ 10 w 91"/>
                  <a:gd name="T3" fmla="*/ 67 h 81"/>
                  <a:gd name="T4" fmla="*/ 0 w 91"/>
                  <a:gd name="T5" fmla="*/ 40 h 81"/>
                  <a:gd name="T6" fmla="*/ 12 w 91"/>
                  <a:gd name="T7" fmla="*/ 11 h 81"/>
                  <a:gd name="T8" fmla="*/ 44 w 91"/>
                  <a:gd name="T9" fmla="*/ 0 h 81"/>
                  <a:gd name="T10" fmla="*/ 70 w 91"/>
                  <a:gd name="T11" fmla="*/ 5 h 81"/>
                  <a:gd name="T12" fmla="*/ 85 w 91"/>
                  <a:gd name="T13" fmla="*/ 19 h 81"/>
                  <a:gd name="T14" fmla="*/ 91 w 91"/>
                  <a:gd name="T15" fmla="*/ 40 h 81"/>
                  <a:gd name="T16" fmla="*/ 79 w 91"/>
                  <a:gd name="T17" fmla="*/ 69 h 81"/>
                  <a:gd name="T18" fmla="*/ 45 w 91"/>
                  <a:gd name="T19" fmla="*/ 81 h 81"/>
                  <a:gd name="T20" fmla="*/ 45 w 91"/>
                  <a:gd name="T21" fmla="*/ 66 h 81"/>
                  <a:gd name="T22" fmla="*/ 70 w 91"/>
                  <a:gd name="T23" fmla="*/ 58 h 81"/>
                  <a:gd name="T24" fmla="*/ 79 w 91"/>
                  <a:gd name="T25" fmla="*/ 40 h 81"/>
                  <a:gd name="T26" fmla="*/ 70 w 91"/>
                  <a:gd name="T27" fmla="*/ 22 h 81"/>
                  <a:gd name="T28" fmla="*/ 45 w 91"/>
                  <a:gd name="T29" fmla="*/ 15 h 81"/>
                  <a:gd name="T30" fmla="*/ 21 w 91"/>
                  <a:gd name="T31" fmla="*/ 22 h 81"/>
                  <a:gd name="T32" fmla="*/ 12 w 91"/>
                  <a:gd name="T33" fmla="*/ 40 h 81"/>
                  <a:gd name="T34" fmla="*/ 21 w 91"/>
                  <a:gd name="T35" fmla="*/ 58 h 81"/>
                  <a:gd name="T36" fmla="*/ 45 w 91"/>
                  <a:gd name="T37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81">
                    <a:moveTo>
                      <a:pt x="45" y="81"/>
                    </a:moveTo>
                    <a:cubicBezTo>
                      <a:pt x="29" y="81"/>
                      <a:pt x="18" y="76"/>
                      <a:pt x="10" y="67"/>
                    </a:cubicBezTo>
                    <a:cubicBezTo>
                      <a:pt x="3" y="60"/>
                      <a:pt x="0" y="51"/>
                      <a:pt x="0" y="40"/>
                    </a:cubicBezTo>
                    <a:cubicBezTo>
                      <a:pt x="0" y="28"/>
                      <a:pt x="4" y="18"/>
                      <a:pt x="12" y="11"/>
                    </a:cubicBezTo>
                    <a:cubicBezTo>
                      <a:pt x="20" y="3"/>
                      <a:pt x="30" y="0"/>
                      <a:pt x="44" y="0"/>
                    </a:cubicBezTo>
                    <a:cubicBezTo>
                      <a:pt x="55" y="0"/>
                      <a:pt x="64" y="1"/>
                      <a:pt x="70" y="5"/>
                    </a:cubicBezTo>
                    <a:cubicBezTo>
                      <a:pt x="77" y="8"/>
                      <a:pt x="82" y="13"/>
                      <a:pt x="85" y="19"/>
                    </a:cubicBezTo>
                    <a:cubicBezTo>
                      <a:pt x="89" y="26"/>
                      <a:pt x="91" y="33"/>
                      <a:pt x="91" y="40"/>
                    </a:cubicBezTo>
                    <a:cubicBezTo>
                      <a:pt x="91" y="52"/>
                      <a:pt x="87" y="62"/>
                      <a:pt x="79" y="69"/>
                    </a:cubicBezTo>
                    <a:cubicBezTo>
                      <a:pt x="71" y="77"/>
                      <a:pt x="60" y="81"/>
                      <a:pt x="45" y="81"/>
                    </a:cubicBezTo>
                    <a:close/>
                    <a:moveTo>
                      <a:pt x="45" y="66"/>
                    </a:moveTo>
                    <a:cubicBezTo>
                      <a:pt x="56" y="66"/>
                      <a:pt x="65" y="63"/>
                      <a:pt x="70" y="58"/>
                    </a:cubicBezTo>
                    <a:cubicBezTo>
                      <a:pt x="76" y="53"/>
                      <a:pt x="79" y="47"/>
                      <a:pt x="79" y="40"/>
                    </a:cubicBezTo>
                    <a:cubicBezTo>
                      <a:pt x="79" y="33"/>
                      <a:pt x="76" y="27"/>
                      <a:pt x="70" y="22"/>
                    </a:cubicBezTo>
                    <a:cubicBezTo>
                      <a:pt x="65" y="17"/>
                      <a:pt x="56" y="15"/>
                      <a:pt x="45" y="15"/>
                    </a:cubicBezTo>
                    <a:cubicBezTo>
                      <a:pt x="34" y="15"/>
                      <a:pt x="26" y="17"/>
                      <a:pt x="21" y="22"/>
                    </a:cubicBezTo>
                    <a:cubicBezTo>
                      <a:pt x="15" y="27"/>
                      <a:pt x="12" y="33"/>
                      <a:pt x="12" y="40"/>
                    </a:cubicBezTo>
                    <a:cubicBezTo>
                      <a:pt x="12" y="47"/>
                      <a:pt x="15" y="53"/>
                      <a:pt x="21" y="58"/>
                    </a:cubicBezTo>
                    <a:cubicBezTo>
                      <a:pt x="26" y="63"/>
                      <a:pt x="34" y="66"/>
                      <a:pt x="45" y="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8" name="Freeform 185">
                <a:extLst>
                  <a:ext uri="{FF2B5EF4-FFF2-40B4-BE49-F238E27FC236}">
                    <a16:creationId xmlns:a16="http://schemas.microsoft.com/office/drawing/2014/main" id="{668B07B2-9912-4B10-B5D7-3F82B7F33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" y="1857"/>
                <a:ext cx="27" cy="21"/>
              </a:xfrm>
              <a:custGeom>
                <a:avLst/>
                <a:gdLst>
                  <a:gd name="T0" fmla="*/ 63 w 91"/>
                  <a:gd name="T1" fmla="*/ 71 h 71"/>
                  <a:gd name="T2" fmla="*/ 61 w 91"/>
                  <a:gd name="T3" fmla="*/ 57 h 71"/>
                  <a:gd name="T4" fmla="*/ 74 w 91"/>
                  <a:gd name="T5" fmla="*/ 50 h 71"/>
                  <a:gd name="T6" fmla="*/ 79 w 91"/>
                  <a:gd name="T7" fmla="*/ 34 h 71"/>
                  <a:gd name="T8" fmla="*/ 74 w 91"/>
                  <a:gd name="T9" fmla="*/ 19 h 71"/>
                  <a:gd name="T10" fmla="*/ 65 w 91"/>
                  <a:gd name="T11" fmla="*/ 15 h 71"/>
                  <a:gd name="T12" fmla="*/ 57 w 91"/>
                  <a:gd name="T13" fmla="*/ 19 h 71"/>
                  <a:gd name="T14" fmla="*/ 52 w 91"/>
                  <a:gd name="T15" fmla="*/ 34 h 71"/>
                  <a:gd name="T16" fmla="*/ 45 w 91"/>
                  <a:gd name="T17" fmla="*/ 56 h 71"/>
                  <a:gd name="T18" fmla="*/ 37 w 91"/>
                  <a:gd name="T19" fmla="*/ 66 h 71"/>
                  <a:gd name="T20" fmla="*/ 25 w 91"/>
                  <a:gd name="T21" fmla="*/ 69 h 71"/>
                  <a:gd name="T22" fmla="*/ 14 w 91"/>
                  <a:gd name="T23" fmla="*/ 66 h 71"/>
                  <a:gd name="T24" fmla="*/ 6 w 91"/>
                  <a:gd name="T25" fmla="*/ 59 h 71"/>
                  <a:gd name="T26" fmla="*/ 2 w 91"/>
                  <a:gd name="T27" fmla="*/ 50 h 71"/>
                  <a:gd name="T28" fmla="*/ 0 w 91"/>
                  <a:gd name="T29" fmla="*/ 37 h 71"/>
                  <a:gd name="T30" fmla="*/ 3 w 91"/>
                  <a:gd name="T31" fmla="*/ 19 h 71"/>
                  <a:gd name="T32" fmla="*/ 11 w 91"/>
                  <a:gd name="T33" fmla="*/ 8 h 71"/>
                  <a:gd name="T34" fmla="*/ 24 w 91"/>
                  <a:gd name="T35" fmla="*/ 3 h 71"/>
                  <a:gd name="T36" fmla="*/ 26 w 91"/>
                  <a:gd name="T37" fmla="*/ 17 h 71"/>
                  <a:gd name="T38" fmla="*/ 16 w 91"/>
                  <a:gd name="T39" fmla="*/ 23 h 71"/>
                  <a:gd name="T40" fmla="*/ 12 w 91"/>
                  <a:gd name="T41" fmla="*/ 36 h 71"/>
                  <a:gd name="T42" fmla="*/ 16 w 91"/>
                  <a:gd name="T43" fmla="*/ 50 h 71"/>
                  <a:gd name="T44" fmla="*/ 23 w 91"/>
                  <a:gd name="T45" fmla="*/ 55 h 71"/>
                  <a:gd name="T46" fmla="*/ 29 w 91"/>
                  <a:gd name="T47" fmla="*/ 53 h 71"/>
                  <a:gd name="T48" fmla="*/ 32 w 91"/>
                  <a:gd name="T49" fmla="*/ 47 h 71"/>
                  <a:gd name="T50" fmla="*/ 36 w 91"/>
                  <a:gd name="T51" fmla="*/ 34 h 71"/>
                  <a:gd name="T52" fmla="*/ 43 w 91"/>
                  <a:gd name="T53" fmla="*/ 13 h 71"/>
                  <a:gd name="T54" fmla="*/ 51 w 91"/>
                  <a:gd name="T55" fmla="*/ 3 h 71"/>
                  <a:gd name="T56" fmla="*/ 63 w 91"/>
                  <a:gd name="T57" fmla="*/ 0 h 71"/>
                  <a:gd name="T58" fmla="*/ 77 w 91"/>
                  <a:gd name="T59" fmla="*/ 4 h 71"/>
                  <a:gd name="T60" fmla="*/ 87 w 91"/>
                  <a:gd name="T61" fmla="*/ 16 h 71"/>
                  <a:gd name="T62" fmla="*/ 91 w 91"/>
                  <a:gd name="T63" fmla="*/ 34 h 71"/>
                  <a:gd name="T64" fmla="*/ 84 w 91"/>
                  <a:gd name="T65" fmla="*/ 60 h 71"/>
                  <a:gd name="T66" fmla="*/ 63 w 91"/>
                  <a:gd name="T67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71">
                    <a:moveTo>
                      <a:pt x="63" y="71"/>
                    </a:moveTo>
                    <a:lnTo>
                      <a:pt x="61" y="57"/>
                    </a:lnTo>
                    <a:cubicBezTo>
                      <a:pt x="66" y="56"/>
                      <a:pt x="71" y="54"/>
                      <a:pt x="74" y="50"/>
                    </a:cubicBezTo>
                    <a:cubicBezTo>
                      <a:pt x="77" y="46"/>
                      <a:pt x="79" y="41"/>
                      <a:pt x="79" y="34"/>
                    </a:cubicBezTo>
                    <a:cubicBezTo>
                      <a:pt x="79" y="28"/>
                      <a:pt x="77" y="23"/>
                      <a:pt x="74" y="19"/>
                    </a:cubicBezTo>
                    <a:cubicBezTo>
                      <a:pt x="72" y="16"/>
                      <a:pt x="68" y="15"/>
                      <a:pt x="65" y="15"/>
                    </a:cubicBezTo>
                    <a:cubicBezTo>
                      <a:pt x="61" y="15"/>
                      <a:pt x="59" y="16"/>
                      <a:pt x="57" y="19"/>
                    </a:cubicBezTo>
                    <a:cubicBezTo>
                      <a:pt x="56" y="21"/>
                      <a:pt x="54" y="26"/>
                      <a:pt x="52" y="34"/>
                    </a:cubicBezTo>
                    <a:cubicBezTo>
                      <a:pt x="49" y="45"/>
                      <a:pt x="47" y="52"/>
                      <a:pt x="45" y="56"/>
                    </a:cubicBezTo>
                    <a:cubicBezTo>
                      <a:pt x="43" y="60"/>
                      <a:pt x="40" y="64"/>
                      <a:pt x="37" y="66"/>
                    </a:cubicBezTo>
                    <a:cubicBezTo>
                      <a:pt x="33" y="68"/>
                      <a:pt x="29" y="69"/>
                      <a:pt x="25" y="69"/>
                    </a:cubicBezTo>
                    <a:cubicBezTo>
                      <a:pt x="21" y="69"/>
                      <a:pt x="18" y="68"/>
                      <a:pt x="14" y="66"/>
                    </a:cubicBezTo>
                    <a:cubicBezTo>
                      <a:pt x="11" y="64"/>
                      <a:pt x="8" y="62"/>
                      <a:pt x="6" y="59"/>
                    </a:cubicBezTo>
                    <a:cubicBezTo>
                      <a:pt x="5" y="57"/>
                      <a:pt x="3" y="54"/>
                      <a:pt x="2" y="50"/>
                    </a:cubicBezTo>
                    <a:cubicBezTo>
                      <a:pt x="1" y="46"/>
                      <a:pt x="0" y="42"/>
                      <a:pt x="0" y="37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4" y="5"/>
                      <a:pt x="19" y="4"/>
                      <a:pt x="24" y="3"/>
                    </a:cubicBezTo>
                    <a:lnTo>
                      <a:pt x="26" y="17"/>
                    </a:lnTo>
                    <a:cubicBezTo>
                      <a:pt x="22" y="18"/>
                      <a:pt x="19" y="20"/>
                      <a:pt x="16" y="23"/>
                    </a:cubicBezTo>
                    <a:cubicBezTo>
                      <a:pt x="14" y="26"/>
                      <a:pt x="12" y="30"/>
                      <a:pt x="12" y="36"/>
                    </a:cubicBezTo>
                    <a:cubicBezTo>
                      <a:pt x="12" y="43"/>
                      <a:pt x="13" y="48"/>
                      <a:pt x="16" y="50"/>
                    </a:cubicBezTo>
                    <a:cubicBezTo>
                      <a:pt x="18" y="53"/>
                      <a:pt x="20" y="55"/>
                      <a:pt x="23" y="55"/>
                    </a:cubicBezTo>
                    <a:cubicBezTo>
                      <a:pt x="25" y="55"/>
                      <a:pt x="27" y="54"/>
                      <a:pt x="29" y="53"/>
                    </a:cubicBezTo>
                    <a:cubicBezTo>
                      <a:pt x="30" y="52"/>
                      <a:pt x="31" y="50"/>
                      <a:pt x="32" y="47"/>
                    </a:cubicBezTo>
                    <a:cubicBezTo>
                      <a:pt x="33" y="46"/>
                      <a:pt x="34" y="42"/>
                      <a:pt x="36" y="34"/>
                    </a:cubicBezTo>
                    <a:cubicBezTo>
                      <a:pt x="39" y="24"/>
                      <a:pt x="41" y="17"/>
                      <a:pt x="43" y="13"/>
                    </a:cubicBezTo>
                    <a:cubicBezTo>
                      <a:pt x="45" y="9"/>
                      <a:pt x="47" y="5"/>
                      <a:pt x="51" y="3"/>
                    </a:cubicBezTo>
                    <a:cubicBezTo>
                      <a:pt x="54" y="1"/>
                      <a:pt x="58" y="0"/>
                      <a:pt x="63" y="0"/>
                    </a:cubicBezTo>
                    <a:cubicBezTo>
                      <a:pt x="68" y="0"/>
                      <a:pt x="73" y="1"/>
                      <a:pt x="77" y="4"/>
                    </a:cubicBezTo>
                    <a:cubicBezTo>
                      <a:pt x="81" y="7"/>
                      <a:pt x="85" y="11"/>
                      <a:pt x="87" y="16"/>
                    </a:cubicBezTo>
                    <a:cubicBezTo>
                      <a:pt x="89" y="22"/>
                      <a:pt x="91" y="28"/>
                      <a:pt x="91" y="34"/>
                    </a:cubicBezTo>
                    <a:cubicBezTo>
                      <a:pt x="91" y="46"/>
                      <a:pt x="88" y="54"/>
                      <a:pt x="84" y="60"/>
                    </a:cubicBezTo>
                    <a:cubicBezTo>
                      <a:pt x="79" y="66"/>
                      <a:pt x="72" y="70"/>
                      <a:pt x="63" y="7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9" name="Freeform 186">
                <a:extLst>
                  <a:ext uri="{FF2B5EF4-FFF2-40B4-BE49-F238E27FC236}">
                    <a16:creationId xmlns:a16="http://schemas.microsoft.com/office/drawing/2014/main" id="{B9C54CE2-3ED3-4CA4-8B3C-58FBBF827E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" y="1847"/>
                <a:ext cx="36" cy="4"/>
              </a:xfrm>
              <a:custGeom>
                <a:avLst/>
                <a:gdLst>
                  <a:gd name="T0" fmla="*/ 17 w 120"/>
                  <a:gd name="T1" fmla="*/ 15 h 15"/>
                  <a:gd name="T2" fmla="*/ 0 w 120"/>
                  <a:gd name="T3" fmla="*/ 15 h 15"/>
                  <a:gd name="T4" fmla="*/ 0 w 120"/>
                  <a:gd name="T5" fmla="*/ 0 h 15"/>
                  <a:gd name="T6" fmla="*/ 17 w 120"/>
                  <a:gd name="T7" fmla="*/ 0 h 15"/>
                  <a:gd name="T8" fmla="*/ 17 w 120"/>
                  <a:gd name="T9" fmla="*/ 15 h 15"/>
                  <a:gd name="T10" fmla="*/ 120 w 120"/>
                  <a:gd name="T11" fmla="*/ 15 h 15"/>
                  <a:gd name="T12" fmla="*/ 33 w 120"/>
                  <a:gd name="T13" fmla="*/ 15 h 15"/>
                  <a:gd name="T14" fmla="*/ 33 w 120"/>
                  <a:gd name="T15" fmla="*/ 0 h 15"/>
                  <a:gd name="T16" fmla="*/ 120 w 120"/>
                  <a:gd name="T17" fmla="*/ 0 h 15"/>
                  <a:gd name="T18" fmla="*/ 120 w 120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5">
                    <a:moveTo>
                      <a:pt x="17" y="15"/>
                    </a:moveTo>
                    <a:lnTo>
                      <a:pt x="0" y="15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5"/>
                    </a:lnTo>
                    <a:close/>
                    <a:moveTo>
                      <a:pt x="120" y="15"/>
                    </a:moveTo>
                    <a:lnTo>
                      <a:pt x="33" y="15"/>
                    </a:lnTo>
                    <a:lnTo>
                      <a:pt x="33" y="0"/>
                    </a:lnTo>
                    <a:lnTo>
                      <a:pt x="120" y="0"/>
                    </a:lnTo>
                    <a:lnTo>
                      <a:pt x="12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0" name="Freeform 187">
                <a:extLst>
                  <a:ext uri="{FF2B5EF4-FFF2-40B4-BE49-F238E27FC236}">
                    <a16:creationId xmlns:a16="http://schemas.microsoft.com/office/drawing/2014/main" id="{15156B04-7014-4B3D-AC12-B5D66D873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" y="1830"/>
                <a:ext cx="36" cy="13"/>
              </a:xfrm>
              <a:custGeom>
                <a:avLst/>
                <a:gdLst>
                  <a:gd name="T0" fmla="*/ 104 w 118"/>
                  <a:gd name="T1" fmla="*/ 2 h 42"/>
                  <a:gd name="T2" fmla="*/ 116 w 118"/>
                  <a:gd name="T3" fmla="*/ 0 h 42"/>
                  <a:gd name="T4" fmla="*/ 118 w 118"/>
                  <a:gd name="T5" fmla="*/ 11 h 42"/>
                  <a:gd name="T6" fmla="*/ 115 w 118"/>
                  <a:gd name="T7" fmla="*/ 23 h 42"/>
                  <a:gd name="T8" fmla="*/ 109 w 118"/>
                  <a:gd name="T9" fmla="*/ 30 h 42"/>
                  <a:gd name="T10" fmla="*/ 91 w 118"/>
                  <a:gd name="T11" fmla="*/ 31 h 42"/>
                  <a:gd name="T12" fmla="*/ 42 w 118"/>
                  <a:gd name="T13" fmla="*/ 31 h 42"/>
                  <a:gd name="T14" fmla="*/ 42 w 118"/>
                  <a:gd name="T15" fmla="*/ 42 h 42"/>
                  <a:gd name="T16" fmla="*/ 30 w 118"/>
                  <a:gd name="T17" fmla="*/ 42 h 42"/>
                  <a:gd name="T18" fmla="*/ 30 w 118"/>
                  <a:gd name="T19" fmla="*/ 31 h 42"/>
                  <a:gd name="T20" fmla="*/ 9 w 118"/>
                  <a:gd name="T21" fmla="*/ 31 h 42"/>
                  <a:gd name="T22" fmla="*/ 0 w 118"/>
                  <a:gd name="T23" fmla="*/ 17 h 42"/>
                  <a:gd name="T24" fmla="*/ 30 w 118"/>
                  <a:gd name="T25" fmla="*/ 17 h 42"/>
                  <a:gd name="T26" fmla="*/ 30 w 118"/>
                  <a:gd name="T27" fmla="*/ 2 h 42"/>
                  <a:gd name="T28" fmla="*/ 42 w 118"/>
                  <a:gd name="T29" fmla="*/ 2 h 42"/>
                  <a:gd name="T30" fmla="*/ 42 w 118"/>
                  <a:gd name="T31" fmla="*/ 17 h 42"/>
                  <a:gd name="T32" fmla="*/ 92 w 118"/>
                  <a:gd name="T33" fmla="*/ 17 h 42"/>
                  <a:gd name="T34" fmla="*/ 100 w 118"/>
                  <a:gd name="T35" fmla="*/ 16 h 42"/>
                  <a:gd name="T36" fmla="*/ 103 w 118"/>
                  <a:gd name="T37" fmla="*/ 14 h 42"/>
                  <a:gd name="T38" fmla="*/ 104 w 118"/>
                  <a:gd name="T39" fmla="*/ 9 h 42"/>
                  <a:gd name="T40" fmla="*/ 104 w 118"/>
                  <a:gd name="T41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8" h="42">
                    <a:moveTo>
                      <a:pt x="104" y="2"/>
                    </a:moveTo>
                    <a:lnTo>
                      <a:pt x="116" y="0"/>
                    </a:lnTo>
                    <a:cubicBezTo>
                      <a:pt x="117" y="4"/>
                      <a:pt x="118" y="8"/>
                      <a:pt x="118" y="11"/>
                    </a:cubicBezTo>
                    <a:cubicBezTo>
                      <a:pt x="118" y="16"/>
                      <a:pt x="117" y="21"/>
                      <a:pt x="115" y="23"/>
                    </a:cubicBezTo>
                    <a:cubicBezTo>
                      <a:pt x="114" y="26"/>
                      <a:pt x="111" y="28"/>
                      <a:pt x="109" y="30"/>
                    </a:cubicBezTo>
                    <a:cubicBezTo>
                      <a:pt x="106" y="31"/>
                      <a:pt x="100" y="31"/>
                      <a:pt x="91" y="31"/>
                    </a:cubicBezTo>
                    <a:lnTo>
                      <a:pt x="42" y="31"/>
                    </a:lnTo>
                    <a:lnTo>
                      <a:pt x="42" y="42"/>
                    </a:lnTo>
                    <a:lnTo>
                      <a:pt x="30" y="42"/>
                    </a:lnTo>
                    <a:lnTo>
                      <a:pt x="30" y="31"/>
                    </a:lnTo>
                    <a:lnTo>
                      <a:pt x="9" y="31"/>
                    </a:lnTo>
                    <a:lnTo>
                      <a:pt x="0" y="17"/>
                    </a:lnTo>
                    <a:lnTo>
                      <a:pt x="30" y="17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42" y="17"/>
                    </a:lnTo>
                    <a:lnTo>
                      <a:pt x="92" y="17"/>
                    </a:lnTo>
                    <a:cubicBezTo>
                      <a:pt x="96" y="17"/>
                      <a:pt x="99" y="17"/>
                      <a:pt x="100" y="16"/>
                    </a:cubicBezTo>
                    <a:cubicBezTo>
                      <a:pt x="101" y="16"/>
                      <a:pt x="102" y="15"/>
                      <a:pt x="103" y="14"/>
                    </a:cubicBezTo>
                    <a:cubicBezTo>
                      <a:pt x="104" y="12"/>
                      <a:pt x="104" y="11"/>
                      <a:pt x="104" y="9"/>
                    </a:cubicBezTo>
                    <a:cubicBezTo>
                      <a:pt x="104" y="7"/>
                      <a:pt x="104" y="5"/>
                      <a:pt x="104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1" name="Freeform 188">
                <a:extLst>
                  <a:ext uri="{FF2B5EF4-FFF2-40B4-BE49-F238E27FC236}">
                    <a16:creationId xmlns:a16="http://schemas.microsoft.com/office/drawing/2014/main" id="{FA80D8E4-38B8-4641-BFDC-A63E2110EB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" y="1822"/>
                <a:ext cx="36" cy="4"/>
              </a:xfrm>
              <a:custGeom>
                <a:avLst/>
                <a:gdLst>
                  <a:gd name="T0" fmla="*/ 17 w 120"/>
                  <a:gd name="T1" fmla="*/ 15 h 15"/>
                  <a:gd name="T2" fmla="*/ 0 w 120"/>
                  <a:gd name="T3" fmla="*/ 15 h 15"/>
                  <a:gd name="T4" fmla="*/ 0 w 120"/>
                  <a:gd name="T5" fmla="*/ 0 h 15"/>
                  <a:gd name="T6" fmla="*/ 17 w 120"/>
                  <a:gd name="T7" fmla="*/ 0 h 15"/>
                  <a:gd name="T8" fmla="*/ 17 w 120"/>
                  <a:gd name="T9" fmla="*/ 15 h 15"/>
                  <a:gd name="T10" fmla="*/ 120 w 120"/>
                  <a:gd name="T11" fmla="*/ 15 h 15"/>
                  <a:gd name="T12" fmla="*/ 33 w 120"/>
                  <a:gd name="T13" fmla="*/ 15 h 15"/>
                  <a:gd name="T14" fmla="*/ 33 w 120"/>
                  <a:gd name="T15" fmla="*/ 0 h 15"/>
                  <a:gd name="T16" fmla="*/ 120 w 120"/>
                  <a:gd name="T17" fmla="*/ 0 h 15"/>
                  <a:gd name="T18" fmla="*/ 120 w 120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5">
                    <a:moveTo>
                      <a:pt x="17" y="15"/>
                    </a:moveTo>
                    <a:lnTo>
                      <a:pt x="0" y="15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5"/>
                    </a:lnTo>
                    <a:close/>
                    <a:moveTo>
                      <a:pt x="120" y="15"/>
                    </a:moveTo>
                    <a:lnTo>
                      <a:pt x="33" y="15"/>
                    </a:lnTo>
                    <a:lnTo>
                      <a:pt x="33" y="0"/>
                    </a:lnTo>
                    <a:lnTo>
                      <a:pt x="120" y="0"/>
                    </a:lnTo>
                    <a:lnTo>
                      <a:pt x="12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2" name="Freeform 189">
                <a:extLst>
                  <a:ext uri="{FF2B5EF4-FFF2-40B4-BE49-F238E27FC236}">
                    <a16:creationId xmlns:a16="http://schemas.microsoft.com/office/drawing/2014/main" id="{0694C334-4812-43CF-A340-0C31794BF3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" y="1793"/>
                <a:ext cx="27" cy="24"/>
              </a:xfrm>
              <a:custGeom>
                <a:avLst/>
                <a:gdLst>
                  <a:gd name="T0" fmla="*/ 45 w 91"/>
                  <a:gd name="T1" fmla="*/ 81 h 81"/>
                  <a:gd name="T2" fmla="*/ 10 w 91"/>
                  <a:gd name="T3" fmla="*/ 68 h 81"/>
                  <a:gd name="T4" fmla="*/ 0 w 91"/>
                  <a:gd name="T5" fmla="*/ 41 h 81"/>
                  <a:gd name="T6" fmla="*/ 12 w 91"/>
                  <a:gd name="T7" fmla="*/ 12 h 81"/>
                  <a:gd name="T8" fmla="*/ 44 w 91"/>
                  <a:gd name="T9" fmla="*/ 0 h 81"/>
                  <a:gd name="T10" fmla="*/ 70 w 91"/>
                  <a:gd name="T11" fmla="*/ 5 h 81"/>
                  <a:gd name="T12" fmla="*/ 85 w 91"/>
                  <a:gd name="T13" fmla="*/ 20 h 81"/>
                  <a:gd name="T14" fmla="*/ 91 w 91"/>
                  <a:gd name="T15" fmla="*/ 41 h 81"/>
                  <a:gd name="T16" fmla="*/ 79 w 91"/>
                  <a:gd name="T17" fmla="*/ 70 h 81"/>
                  <a:gd name="T18" fmla="*/ 45 w 91"/>
                  <a:gd name="T19" fmla="*/ 81 h 81"/>
                  <a:gd name="T20" fmla="*/ 45 w 91"/>
                  <a:gd name="T21" fmla="*/ 66 h 81"/>
                  <a:gd name="T22" fmla="*/ 70 w 91"/>
                  <a:gd name="T23" fmla="*/ 59 h 81"/>
                  <a:gd name="T24" fmla="*/ 79 w 91"/>
                  <a:gd name="T25" fmla="*/ 41 h 81"/>
                  <a:gd name="T26" fmla="*/ 70 w 91"/>
                  <a:gd name="T27" fmla="*/ 23 h 81"/>
                  <a:gd name="T28" fmla="*/ 45 w 91"/>
                  <a:gd name="T29" fmla="*/ 15 h 81"/>
                  <a:gd name="T30" fmla="*/ 21 w 91"/>
                  <a:gd name="T31" fmla="*/ 23 h 81"/>
                  <a:gd name="T32" fmla="*/ 12 w 91"/>
                  <a:gd name="T33" fmla="*/ 41 h 81"/>
                  <a:gd name="T34" fmla="*/ 21 w 91"/>
                  <a:gd name="T35" fmla="*/ 59 h 81"/>
                  <a:gd name="T36" fmla="*/ 45 w 91"/>
                  <a:gd name="T37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81">
                    <a:moveTo>
                      <a:pt x="45" y="81"/>
                    </a:moveTo>
                    <a:cubicBezTo>
                      <a:pt x="29" y="81"/>
                      <a:pt x="18" y="77"/>
                      <a:pt x="10" y="68"/>
                    </a:cubicBezTo>
                    <a:cubicBezTo>
                      <a:pt x="3" y="60"/>
                      <a:pt x="0" y="51"/>
                      <a:pt x="0" y="41"/>
                    </a:cubicBezTo>
                    <a:cubicBezTo>
                      <a:pt x="0" y="29"/>
                      <a:pt x="4" y="19"/>
                      <a:pt x="12" y="12"/>
                    </a:cubicBezTo>
                    <a:cubicBezTo>
                      <a:pt x="20" y="4"/>
                      <a:pt x="30" y="0"/>
                      <a:pt x="44" y="0"/>
                    </a:cubicBezTo>
                    <a:cubicBezTo>
                      <a:pt x="55" y="0"/>
                      <a:pt x="64" y="2"/>
                      <a:pt x="70" y="5"/>
                    </a:cubicBezTo>
                    <a:cubicBezTo>
                      <a:pt x="77" y="9"/>
                      <a:pt x="82" y="13"/>
                      <a:pt x="85" y="20"/>
                    </a:cubicBezTo>
                    <a:cubicBezTo>
                      <a:pt x="89" y="26"/>
                      <a:pt x="91" y="33"/>
                      <a:pt x="91" y="41"/>
                    </a:cubicBezTo>
                    <a:cubicBezTo>
                      <a:pt x="91" y="53"/>
                      <a:pt x="87" y="63"/>
                      <a:pt x="79" y="70"/>
                    </a:cubicBezTo>
                    <a:cubicBezTo>
                      <a:pt x="71" y="78"/>
                      <a:pt x="60" y="81"/>
                      <a:pt x="45" y="81"/>
                    </a:cubicBezTo>
                    <a:close/>
                    <a:moveTo>
                      <a:pt x="45" y="66"/>
                    </a:moveTo>
                    <a:cubicBezTo>
                      <a:pt x="56" y="66"/>
                      <a:pt x="65" y="64"/>
                      <a:pt x="70" y="59"/>
                    </a:cubicBezTo>
                    <a:cubicBezTo>
                      <a:pt x="76" y="54"/>
                      <a:pt x="79" y="48"/>
                      <a:pt x="79" y="41"/>
                    </a:cubicBezTo>
                    <a:cubicBezTo>
                      <a:pt x="79" y="33"/>
                      <a:pt x="76" y="27"/>
                      <a:pt x="70" y="23"/>
                    </a:cubicBezTo>
                    <a:cubicBezTo>
                      <a:pt x="65" y="18"/>
                      <a:pt x="56" y="15"/>
                      <a:pt x="45" y="15"/>
                    </a:cubicBezTo>
                    <a:cubicBezTo>
                      <a:pt x="34" y="15"/>
                      <a:pt x="26" y="18"/>
                      <a:pt x="21" y="23"/>
                    </a:cubicBezTo>
                    <a:cubicBezTo>
                      <a:pt x="15" y="27"/>
                      <a:pt x="12" y="34"/>
                      <a:pt x="12" y="41"/>
                    </a:cubicBezTo>
                    <a:cubicBezTo>
                      <a:pt x="12" y="48"/>
                      <a:pt x="15" y="54"/>
                      <a:pt x="21" y="59"/>
                    </a:cubicBezTo>
                    <a:cubicBezTo>
                      <a:pt x="26" y="64"/>
                      <a:pt x="34" y="66"/>
                      <a:pt x="45" y="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3" name="Freeform 190">
                <a:extLst>
                  <a:ext uri="{FF2B5EF4-FFF2-40B4-BE49-F238E27FC236}">
                    <a16:creationId xmlns:a16="http://schemas.microsoft.com/office/drawing/2014/main" id="{24413A55-A08B-41AB-92A6-A9822ED11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" y="1766"/>
                <a:ext cx="26" cy="21"/>
              </a:xfrm>
              <a:custGeom>
                <a:avLst/>
                <a:gdLst>
                  <a:gd name="T0" fmla="*/ 89 w 89"/>
                  <a:gd name="T1" fmla="*/ 70 h 70"/>
                  <a:gd name="T2" fmla="*/ 2 w 89"/>
                  <a:gd name="T3" fmla="*/ 70 h 70"/>
                  <a:gd name="T4" fmla="*/ 2 w 89"/>
                  <a:gd name="T5" fmla="*/ 57 h 70"/>
                  <a:gd name="T6" fmla="*/ 14 w 89"/>
                  <a:gd name="T7" fmla="*/ 57 h 70"/>
                  <a:gd name="T8" fmla="*/ 0 w 89"/>
                  <a:gd name="T9" fmla="*/ 29 h 70"/>
                  <a:gd name="T10" fmla="*/ 3 w 89"/>
                  <a:gd name="T11" fmla="*/ 15 h 70"/>
                  <a:gd name="T12" fmla="*/ 10 w 89"/>
                  <a:gd name="T13" fmla="*/ 5 h 70"/>
                  <a:gd name="T14" fmla="*/ 21 w 89"/>
                  <a:gd name="T15" fmla="*/ 1 h 70"/>
                  <a:gd name="T16" fmla="*/ 35 w 89"/>
                  <a:gd name="T17" fmla="*/ 0 h 70"/>
                  <a:gd name="T18" fmla="*/ 89 w 89"/>
                  <a:gd name="T19" fmla="*/ 0 h 70"/>
                  <a:gd name="T20" fmla="*/ 89 w 89"/>
                  <a:gd name="T21" fmla="*/ 15 h 70"/>
                  <a:gd name="T22" fmla="*/ 36 w 89"/>
                  <a:gd name="T23" fmla="*/ 15 h 70"/>
                  <a:gd name="T24" fmla="*/ 23 w 89"/>
                  <a:gd name="T25" fmla="*/ 16 h 70"/>
                  <a:gd name="T26" fmla="*/ 16 w 89"/>
                  <a:gd name="T27" fmla="*/ 22 h 70"/>
                  <a:gd name="T28" fmla="*/ 13 w 89"/>
                  <a:gd name="T29" fmla="*/ 33 h 70"/>
                  <a:gd name="T30" fmla="*/ 19 w 89"/>
                  <a:gd name="T31" fmla="*/ 49 h 70"/>
                  <a:gd name="T32" fmla="*/ 41 w 89"/>
                  <a:gd name="T33" fmla="*/ 55 h 70"/>
                  <a:gd name="T34" fmla="*/ 89 w 89"/>
                  <a:gd name="T35" fmla="*/ 55 h 70"/>
                  <a:gd name="T36" fmla="*/ 89 w 89"/>
                  <a:gd name="T3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9" h="70">
                    <a:moveTo>
                      <a:pt x="89" y="70"/>
                    </a:moveTo>
                    <a:lnTo>
                      <a:pt x="2" y="70"/>
                    </a:lnTo>
                    <a:lnTo>
                      <a:pt x="2" y="57"/>
                    </a:lnTo>
                    <a:lnTo>
                      <a:pt x="14" y="57"/>
                    </a:lnTo>
                    <a:cubicBezTo>
                      <a:pt x="5" y="51"/>
                      <a:pt x="0" y="41"/>
                      <a:pt x="0" y="29"/>
                    </a:cubicBezTo>
                    <a:cubicBezTo>
                      <a:pt x="0" y="24"/>
                      <a:pt x="1" y="19"/>
                      <a:pt x="3" y="15"/>
                    </a:cubicBezTo>
                    <a:cubicBezTo>
                      <a:pt x="5" y="11"/>
                      <a:pt x="7" y="7"/>
                      <a:pt x="10" y="5"/>
                    </a:cubicBezTo>
                    <a:cubicBezTo>
                      <a:pt x="13" y="3"/>
                      <a:pt x="17" y="2"/>
                      <a:pt x="21" y="1"/>
                    </a:cubicBezTo>
                    <a:cubicBezTo>
                      <a:pt x="24" y="0"/>
                      <a:pt x="29" y="0"/>
                      <a:pt x="35" y="0"/>
                    </a:cubicBezTo>
                    <a:lnTo>
                      <a:pt x="89" y="0"/>
                    </a:lnTo>
                    <a:lnTo>
                      <a:pt x="89" y="15"/>
                    </a:lnTo>
                    <a:lnTo>
                      <a:pt x="36" y="15"/>
                    </a:lnTo>
                    <a:cubicBezTo>
                      <a:pt x="30" y="15"/>
                      <a:pt x="26" y="15"/>
                      <a:pt x="23" y="16"/>
                    </a:cubicBezTo>
                    <a:cubicBezTo>
                      <a:pt x="20" y="17"/>
                      <a:pt x="17" y="19"/>
                      <a:pt x="16" y="22"/>
                    </a:cubicBezTo>
                    <a:cubicBezTo>
                      <a:pt x="14" y="25"/>
                      <a:pt x="13" y="29"/>
                      <a:pt x="13" y="33"/>
                    </a:cubicBezTo>
                    <a:cubicBezTo>
                      <a:pt x="13" y="39"/>
                      <a:pt x="15" y="44"/>
                      <a:pt x="19" y="49"/>
                    </a:cubicBezTo>
                    <a:cubicBezTo>
                      <a:pt x="23" y="53"/>
                      <a:pt x="30" y="55"/>
                      <a:pt x="41" y="55"/>
                    </a:cubicBezTo>
                    <a:lnTo>
                      <a:pt x="89" y="55"/>
                    </a:lnTo>
                    <a:lnTo>
                      <a:pt x="89" y="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4" name="Rectangle 191">
                <a:extLst>
                  <a:ext uri="{FF2B5EF4-FFF2-40B4-BE49-F238E27FC236}">
                    <a16:creationId xmlns:a16="http://schemas.microsoft.com/office/drawing/2014/main" id="{840AC652-4EB3-4CA0-8524-8BCAE6DBF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5" y="958"/>
                <a:ext cx="1227" cy="22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5" name="Rectangle 192">
                <a:extLst>
                  <a:ext uri="{FF2B5EF4-FFF2-40B4-BE49-F238E27FC236}">
                    <a16:creationId xmlns:a16="http://schemas.microsoft.com/office/drawing/2014/main" id="{40095EA8-D3D5-43C2-BF98-53D5FFE95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5" y="958"/>
                <a:ext cx="1227" cy="2292"/>
              </a:xfrm>
              <a:prstGeom prst="rect">
                <a:avLst/>
              </a:prstGeom>
              <a:noFill/>
              <a:ln w="3175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6" name="Line 193">
                <a:extLst>
                  <a:ext uri="{FF2B5EF4-FFF2-40B4-BE49-F238E27FC236}">
                    <a16:creationId xmlns:a16="http://schemas.microsoft.com/office/drawing/2014/main" id="{9B189237-E793-441C-9B53-4F484B344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958"/>
                <a:ext cx="1227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7" name="Line 194">
                <a:extLst>
                  <a:ext uri="{FF2B5EF4-FFF2-40B4-BE49-F238E27FC236}">
                    <a16:creationId xmlns:a16="http://schemas.microsoft.com/office/drawing/2014/main" id="{E3FBBB50-8889-4178-86A3-8F2F649A1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3250"/>
                <a:ext cx="1227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8" name="Line 195">
                <a:extLst>
                  <a:ext uri="{FF2B5EF4-FFF2-40B4-BE49-F238E27FC236}">
                    <a16:creationId xmlns:a16="http://schemas.microsoft.com/office/drawing/2014/main" id="{221ACD53-AFBC-405F-A991-90FF95719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2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9" name="Line 196">
                <a:extLst>
                  <a:ext uri="{FF2B5EF4-FFF2-40B4-BE49-F238E27FC236}">
                    <a16:creationId xmlns:a16="http://schemas.microsoft.com/office/drawing/2014/main" id="{CE24B471-ADFD-49C4-B9B5-AC9FCB721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65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0" name="Line 197">
                <a:extLst>
                  <a:ext uri="{FF2B5EF4-FFF2-40B4-BE49-F238E27FC236}">
                    <a16:creationId xmlns:a16="http://schemas.microsoft.com/office/drawing/2014/main" id="{130B3E94-5325-4A02-8BF8-72DC48848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3250"/>
                <a:ext cx="1227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1" name="Line 198">
                <a:extLst>
                  <a:ext uri="{FF2B5EF4-FFF2-40B4-BE49-F238E27FC236}">
                    <a16:creationId xmlns:a16="http://schemas.microsoft.com/office/drawing/2014/main" id="{3DD7B444-125A-402D-A574-1FDB22403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65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2" name="Line 199">
                <a:extLst>
                  <a:ext uri="{FF2B5EF4-FFF2-40B4-BE49-F238E27FC236}">
                    <a16:creationId xmlns:a16="http://schemas.microsoft.com/office/drawing/2014/main" id="{813A95A5-FB16-45A6-A54C-910E14F5F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8" y="3227"/>
                <a:ext cx="0" cy="2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3" name="Line 200">
                <a:extLst>
                  <a:ext uri="{FF2B5EF4-FFF2-40B4-BE49-F238E27FC236}">
                    <a16:creationId xmlns:a16="http://schemas.microsoft.com/office/drawing/2014/main" id="{83A546CC-B749-48C2-89C3-7BA9AE2949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8" y="958"/>
                <a:ext cx="0" cy="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4" name="Freeform 201">
                <a:extLst>
                  <a:ext uri="{FF2B5EF4-FFF2-40B4-BE49-F238E27FC236}">
                    <a16:creationId xmlns:a16="http://schemas.microsoft.com/office/drawing/2014/main" id="{DDFBBA7B-CB3F-4B1A-99DE-FBF2F5030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3274"/>
                <a:ext cx="13" cy="36"/>
              </a:xfrm>
              <a:custGeom>
                <a:avLst/>
                <a:gdLst>
                  <a:gd name="T0" fmla="*/ 44 w 44"/>
                  <a:gd name="T1" fmla="*/ 119 h 119"/>
                  <a:gd name="T2" fmla="*/ 29 w 44"/>
                  <a:gd name="T3" fmla="*/ 119 h 119"/>
                  <a:gd name="T4" fmla="*/ 29 w 44"/>
                  <a:gd name="T5" fmla="*/ 26 h 119"/>
                  <a:gd name="T6" fmla="*/ 15 w 44"/>
                  <a:gd name="T7" fmla="*/ 36 h 119"/>
                  <a:gd name="T8" fmla="*/ 0 w 44"/>
                  <a:gd name="T9" fmla="*/ 44 h 119"/>
                  <a:gd name="T10" fmla="*/ 0 w 44"/>
                  <a:gd name="T11" fmla="*/ 30 h 119"/>
                  <a:gd name="T12" fmla="*/ 21 w 44"/>
                  <a:gd name="T13" fmla="*/ 16 h 119"/>
                  <a:gd name="T14" fmla="*/ 34 w 44"/>
                  <a:gd name="T15" fmla="*/ 0 h 119"/>
                  <a:gd name="T16" fmla="*/ 44 w 44"/>
                  <a:gd name="T17" fmla="*/ 0 h 119"/>
                  <a:gd name="T18" fmla="*/ 44 w 44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19">
                    <a:moveTo>
                      <a:pt x="44" y="119"/>
                    </a:moveTo>
                    <a:lnTo>
                      <a:pt x="29" y="119"/>
                    </a:lnTo>
                    <a:lnTo>
                      <a:pt x="29" y="26"/>
                    </a:lnTo>
                    <a:cubicBezTo>
                      <a:pt x="25" y="29"/>
                      <a:pt x="21" y="33"/>
                      <a:pt x="15" y="36"/>
                    </a:cubicBezTo>
                    <a:cubicBezTo>
                      <a:pt x="9" y="39"/>
                      <a:pt x="4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1" y="16"/>
                    </a:cubicBezTo>
                    <a:cubicBezTo>
                      <a:pt x="27" y="10"/>
                      <a:pt x="32" y="5"/>
                      <a:pt x="34" y="0"/>
                    </a:cubicBezTo>
                    <a:lnTo>
                      <a:pt x="44" y="0"/>
                    </a:lnTo>
                    <a:lnTo>
                      <a:pt x="4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5" name="Rectangle 202">
                <a:extLst>
                  <a:ext uri="{FF2B5EF4-FFF2-40B4-BE49-F238E27FC236}">
                    <a16:creationId xmlns:a16="http://schemas.microsoft.com/office/drawing/2014/main" id="{E5DEB9BA-B3D5-43F9-8A85-D286E1E0A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330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6" name="Freeform 203">
                <a:extLst>
                  <a:ext uri="{FF2B5EF4-FFF2-40B4-BE49-F238E27FC236}">
                    <a16:creationId xmlns:a16="http://schemas.microsoft.com/office/drawing/2014/main" id="{363C33BB-B535-4676-BEDA-736AC11C5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7" y="3274"/>
                <a:ext cx="24" cy="37"/>
              </a:xfrm>
              <a:custGeom>
                <a:avLst/>
                <a:gdLst>
                  <a:gd name="T0" fmla="*/ 0 w 79"/>
                  <a:gd name="T1" fmla="*/ 88 h 122"/>
                  <a:gd name="T2" fmla="*/ 15 w 79"/>
                  <a:gd name="T3" fmla="*/ 86 h 122"/>
                  <a:gd name="T4" fmla="*/ 24 w 79"/>
                  <a:gd name="T5" fmla="*/ 104 h 122"/>
                  <a:gd name="T6" fmla="*/ 38 w 79"/>
                  <a:gd name="T7" fmla="*/ 109 h 122"/>
                  <a:gd name="T8" fmla="*/ 56 w 79"/>
                  <a:gd name="T9" fmla="*/ 102 h 122"/>
                  <a:gd name="T10" fmla="*/ 63 w 79"/>
                  <a:gd name="T11" fmla="*/ 84 h 122"/>
                  <a:gd name="T12" fmla="*/ 56 w 79"/>
                  <a:gd name="T13" fmla="*/ 68 h 122"/>
                  <a:gd name="T14" fmla="*/ 40 w 79"/>
                  <a:gd name="T15" fmla="*/ 61 h 122"/>
                  <a:gd name="T16" fmla="*/ 29 w 79"/>
                  <a:gd name="T17" fmla="*/ 63 h 122"/>
                  <a:gd name="T18" fmla="*/ 31 w 79"/>
                  <a:gd name="T19" fmla="*/ 50 h 122"/>
                  <a:gd name="T20" fmla="*/ 33 w 79"/>
                  <a:gd name="T21" fmla="*/ 50 h 122"/>
                  <a:gd name="T22" fmla="*/ 50 w 79"/>
                  <a:gd name="T23" fmla="*/ 45 h 122"/>
                  <a:gd name="T24" fmla="*/ 58 w 79"/>
                  <a:gd name="T25" fmla="*/ 30 h 122"/>
                  <a:gd name="T26" fmla="*/ 52 w 79"/>
                  <a:gd name="T27" fmla="*/ 17 h 122"/>
                  <a:gd name="T28" fmla="*/ 38 w 79"/>
                  <a:gd name="T29" fmla="*/ 12 h 122"/>
                  <a:gd name="T30" fmla="*/ 24 w 79"/>
                  <a:gd name="T31" fmla="*/ 17 h 122"/>
                  <a:gd name="T32" fmla="*/ 17 w 79"/>
                  <a:gd name="T33" fmla="*/ 33 h 122"/>
                  <a:gd name="T34" fmla="*/ 2 w 79"/>
                  <a:gd name="T35" fmla="*/ 31 h 122"/>
                  <a:gd name="T36" fmla="*/ 14 w 79"/>
                  <a:gd name="T37" fmla="*/ 8 h 122"/>
                  <a:gd name="T38" fmla="*/ 38 w 79"/>
                  <a:gd name="T39" fmla="*/ 0 h 122"/>
                  <a:gd name="T40" fmla="*/ 56 w 79"/>
                  <a:gd name="T41" fmla="*/ 4 h 122"/>
                  <a:gd name="T42" fmla="*/ 68 w 79"/>
                  <a:gd name="T43" fmla="*/ 15 h 122"/>
                  <a:gd name="T44" fmla="*/ 73 w 79"/>
                  <a:gd name="T45" fmla="*/ 31 h 122"/>
                  <a:gd name="T46" fmla="*/ 69 w 79"/>
                  <a:gd name="T47" fmla="*/ 45 h 122"/>
                  <a:gd name="T48" fmla="*/ 56 w 79"/>
                  <a:gd name="T49" fmla="*/ 55 h 122"/>
                  <a:gd name="T50" fmla="*/ 73 w 79"/>
                  <a:gd name="T51" fmla="*/ 65 h 122"/>
                  <a:gd name="T52" fmla="*/ 79 w 79"/>
                  <a:gd name="T53" fmla="*/ 84 h 122"/>
                  <a:gd name="T54" fmla="*/ 67 w 79"/>
                  <a:gd name="T55" fmla="*/ 111 h 122"/>
                  <a:gd name="T56" fmla="*/ 38 w 79"/>
                  <a:gd name="T57" fmla="*/ 122 h 122"/>
                  <a:gd name="T58" fmla="*/ 12 w 79"/>
                  <a:gd name="T59" fmla="*/ 112 h 122"/>
                  <a:gd name="T60" fmla="*/ 0 w 79"/>
                  <a:gd name="T61" fmla="*/ 8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9" h="122">
                    <a:moveTo>
                      <a:pt x="0" y="88"/>
                    </a:moveTo>
                    <a:lnTo>
                      <a:pt x="15" y="86"/>
                    </a:lnTo>
                    <a:cubicBezTo>
                      <a:pt x="17" y="94"/>
                      <a:pt x="20" y="100"/>
                      <a:pt x="24" y="104"/>
                    </a:cubicBezTo>
                    <a:cubicBezTo>
                      <a:pt x="28" y="108"/>
                      <a:pt x="33" y="109"/>
                      <a:pt x="38" y="109"/>
                    </a:cubicBezTo>
                    <a:cubicBezTo>
                      <a:pt x="45" y="109"/>
                      <a:pt x="51" y="107"/>
                      <a:pt x="56" y="102"/>
                    </a:cubicBezTo>
                    <a:cubicBezTo>
                      <a:pt x="61" y="97"/>
                      <a:pt x="63" y="92"/>
                      <a:pt x="63" y="84"/>
                    </a:cubicBezTo>
                    <a:cubicBezTo>
                      <a:pt x="63" y="78"/>
                      <a:pt x="61" y="72"/>
                      <a:pt x="56" y="68"/>
                    </a:cubicBezTo>
                    <a:cubicBezTo>
                      <a:pt x="52" y="63"/>
                      <a:pt x="46" y="61"/>
                      <a:pt x="40" y="61"/>
                    </a:cubicBezTo>
                    <a:cubicBezTo>
                      <a:pt x="37" y="61"/>
                      <a:pt x="33" y="62"/>
                      <a:pt x="29" y="63"/>
                    </a:cubicBezTo>
                    <a:lnTo>
                      <a:pt x="31" y="50"/>
                    </a:lnTo>
                    <a:cubicBezTo>
                      <a:pt x="32" y="50"/>
                      <a:pt x="33" y="50"/>
                      <a:pt x="33" y="50"/>
                    </a:cubicBezTo>
                    <a:cubicBezTo>
                      <a:pt x="40" y="50"/>
                      <a:pt x="45" y="49"/>
                      <a:pt x="50" y="45"/>
                    </a:cubicBezTo>
                    <a:cubicBezTo>
                      <a:pt x="55" y="42"/>
                      <a:pt x="58" y="37"/>
                      <a:pt x="58" y="30"/>
                    </a:cubicBezTo>
                    <a:cubicBezTo>
                      <a:pt x="58" y="25"/>
                      <a:pt x="56" y="20"/>
                      <a:pt x="52" y="17"/>
                    </a:cubicBezTo>
                    <a:cubicBezTo>
                      <a:pt x="49" y="13"/>
                      <a:pt x="44" y="12"/>
                      <a:pt x="38" y="12"/>
                    </a:cubicBezTo>
                    <a:cubicBezTo>
                      <a:pt x="32" y="12"/>
                      <a:pt x="28" y="13"/>
                      <a:pt x="24" y="17"/>
                    </a:cubicBezTo>
                    <a:cubicBezTo>
                      <a:pt x="20" y="21"/>
                      <a:pt x="18" y="26"/>
                      <a:pt x="17" y="33"/>
                    </a:cubicBezTo>
                    <a:lnTo>
                      <a:pt x="2" y="31"/>
                    </a:lnTo>
                    <a:cubicBezTo>
                      <a:pt x="4" y="21"/>
                      <a:pt x="8" y="13"/>
                      <a:pt x="14" y="8"/>
                    </a:cubicBezTo>
                    <a:cubicBezTo>
                      <a:pt x="20" y="2"/>
                      <a:pt x="28" y="0"/>
                      <a:pt x="38" y="0"/>
                    </a:cubicBezTo>
                    <a:cubicBezTo>
                      <a:pt x="44" y="0"/>
                      <a:pt x="50" y="1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3" y="25"/>
                      <a:pt x="73" y="31"/>
                    </a:cubicBezTo>
                    <a:cubicBezTo>
                      <a:pt x="73" y="36"/>
                      <a:pt x="71" y="40"/>
                      <a:pt x="69" y="45"/>
                    </a:cubicBezTo>
                    <a:cubicBezTo>
                      <a:pt x="66" y="49"/>
                      <a:pt x="62" y="52"/>
                      <a:pt x="56" y="55"/>
                    </a:cubicBezTo>
                    <a:cubicBezTo>
                      <a:pt x="63" y="56"/>
                      <a:pt x="69" y="60"/>
                      <a:pt x="73" y="65"/>
                    </a:cubicBezTo>
                    <a:cubicBezTo>
                      <a:pt x="77" y="70"/>
                      <a:pt x="79" y="76"/>
                      <a:pt x="79" y="84"/>
                    </a:cubicBezTo>
                    <a:cubicBezTo>
                      <a:pt x="79" y="95"/>
                      <a:pt x="75" y="103"/>
                      <a:pt x="67" y="111"/>
                    </a:cubicBezTo>
                    <a:cubicBezTo>
                      <a:pt x="60" y="118"/>
                      <a:pt x="50" y="122"/>
                      <a:pt x="38" y="122"/>
                    </a:cubicBezTo>
                    <a:cubicBezTo>
                      <a:pt x="28" y="122"/>
                      <a:pt x="19" y="118"/>
                      <a:pt x="12" y="112"/>
                    </a:cubicBezTo>
                    <a:cubicBezTo>
                      <a:pt x="5" y="106"/>
                      <a:pt x="1" y="98"/>
                      <a:pt x="0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7" name="Line 204">
                <a:extLst>
                  <a:ext uri="{FF2B5EF4-FFF2-40B4-BE49-F238E27FC236}">
                    <a16:creationId xmlns:a16="http://schemas.microsoft.com/office/drawing/2014/main" id="{73E6749F-3960-4490-A169-392079A2E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5" y="3227"/>
                <a:ext cx="0" cy="2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340" name="Group 406">
              <a:extLst>
                <a:ext uri="{FF2B5EF4-FFF2-40B4-BE49-F238E27FC236}">
                  <a16:creationId xmlns:a16="http://schemas.microsoft.com/office/drawing/2014/main" id="{016284B2-866F-4A33-8089-48726D28F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0" y="882"/>
              <a:ext cx="2156" cy="2498"/>
              <a:chOff x="2210" y="882"/>
              <a:chExt cx="2156" cy="2498"/>
            </a:xfrm>
          </p:grpSpPr>
          <p:sp>
            <p:nvSpPr>
              <p:cNvPr id="488" name="Line 206">
                <a:extLst>
                  <a:ext uri="{FF2B5EF4-FFF2-40B4-BE49-F238E27FC236}">
                    <a16:creationId xmlns:a16="http://schemas.microsoft.com/office/drawing/2014/main" id="{1E3C6676-4ED1-44DE-BF52-CD1230D50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5" y="958"/>
                <a:ext cx="0" cy="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89" name="Freeform 207">
                <a:extLst>
                  <a:ext uri="{FF2B5EF4-FFF2-40B4-BE49-F238E27FC236}">
                    <a16:creationId xmlns:a16="http://schemas.microsoft.com/office/drawing/2014/main" id="{A5416B5E-F7B6-4371-BFBD-813EC1F76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3274"/>
                <a:ext cx="13" cy="36"/>
              </a:xfrm>
              <a:custGeom>
                <a:avLst/>
                <a:gdLst>
                  <a:gd name="T0" fmla="*/ 44 w 44"/>
                  <a:gd name="T1" fmla="*/ 119 h 119"/>
                  <a:gd name="T2" fmla="*/ 29 w 44"/>
                  <a:gd name="T3" fmla="*/ 119 h 119"/>
                  <a:gd name="T4" fmla="*/ 29 w 44"/>
                  <a:gd name="T5" fmla="*/ 26 h 119"/>
                  <a:gd name="T6" fmla="*/ 15 w 44"/>
                  <a:gd name="T7" fmla="*/ 36 h 119"/>
                  <a:gd name="T8" fmla="*/ 0 w 44"/>
                  <a:gd name="T9" fmla="*/ 44 h 119"/>
                  <a:gd name="T10" fmla="*/ 0 w 44"/>
                  <a:gd name="T11" fmla="*/ 30 h 119"/>
                  <a:gd name="T12" fmla="*/ 21 w 44"/>
                  <a:gd name="T13" fmla="*/ 16 h 119"/>
                  <a:gd name="T14" fmla="*/ 34 w 44"/>
                  <a:gd name="T15" fmla="*/ 0 h 119"/>
                  <a:gd name="T16" fmla="*/ 44 w 44"/>
                  <a:gd name="T17" fmla="*/ 0 h 119"/>
                  <a:gd name="T18" fmla="*/ 44 w 44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19">
                    <a:moveTo>
                      <a:pt x="44" y="119"/>
                    </a:moveTo>
                    <a:lnTo>
                      <a:pt x="29" y="119"/>
                    </a:lnTo>
                    <a:lnTo>
                      <a:pt x="29" y="26"/>
                    </a:lnTo>
                    <a:cubicBezTo>
                      <a:pt x="26" y="29"/>
                      <a:pt x="21" y="33"/>
                      <a:pt x="15" y="36"/>
                    </a:cubicBezTo>
                    <a:cubicBezTo>
                      <a:pt x="10" y="39"/>
                      <a:pt x="5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1" y="16"/>
                    </a:cubicBezTo>
                    <a:cubicBezTo>
                      <a:pt x="28" y="10"/>
                      <a:pt x="32" y="5"/>
                      <a:pt x="34" y="0"/>
                    </a:cubicBezTo>
                    <a:lnTo>
                      <a:pt x="44" y="0"/>
                    </a:lnTo>
                    <a:lnTo>
                      <a:pt x="4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0" name="Rectangle 208">
                <a:extLst>
                  <a:ext uri="{FF2B5EF4-FFF2-40B4-BE49-F238E27FC236}">
                    <a16:creationId xmlns:a16="http://schemas.microsoft.com/office/drawing/2014/main" id="{EEA31E08-A17A-41FD-95EE-0F18BBDC9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" y="330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1" name="Freeform 209">
                <a:extLst>
                  <a:ext uri="{FF2B5EF4-FFF2-40B4-BE49-F238E27FC236}">
                    <a16:creationId xmlns:a16="http://schemas.microsoft.com/office/drawing/2014/main" id="{CD8209C0-7B6C-463A-9517-E75C80DB1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" y="3274"/>
                <a:ext cx="24" cy="37"/>
              </a:xfrm>
              <a:custGeom>
                <a:avLst/>
                <a:gdLst>
                  <a:gd name="T0" fmla="*/ 0 w 78"/>
                  <a:gd name="T1" fmla="*/ 88 h 122"/>
                  <a:gd name="T2" fmla="*/ 14 w 78"/>
                  <a:gd name="T3" fmla="*/ 86 h 122"/>
                  <a:gd name="T4" fmla="*/ 23 w 78"/>
                  <a:gd name="T5" fmla="*/ 104 h 122"/>
                  <a:gd name="T6" fmla="*/ 38 w 78"/>
                  <a:gd name="T7" fmla="*/ 109 h 122"/>
                  <a:gd name="T8" fmla="*/ 55 w 78"/>
                  <a:gd name="T9" fmla="*/ 102 h 122"/>
                  <a:gd name="T10" fmla="*/ 62 w 78"/>
                  <a:gd name="T11" fmla="*/ 84 h 122"/>
                  <a:gd name="T12" fmla="*/ 56 w 78"/>
                  <a:gd name="T13" fmla="*/ 68 h 122"/>
                  <a:gd name="T14" fmla="*/ 39 w 78"/>
                  <a:gd name="T15" fmla="*/ 61 h 122"/>
                  <a:gd name="T16" fmla="*/ 29 w 78"/>
                  <a:gd name="T17" fmla="*/ 63 h 122"/>
                  <a:gd name="T18" fmla="*/ 30 w 78"/>
                  <a:gd name="T19" fmla="*/ 50 h 122"/>
                  <a:gd name="T20" fmla="*/ 33 w 78"/>
                  <a:gd name="T21" fmla="*/ 50 h 122"/>
                  <a:gd name="T22" fmla="*/ 50 w 78"/>
                  <a:gd name="T23" fmla="*/ 45 h 122"/>
                  <a:gd name="T24" fmla="*/ 57 w 78"/>
                  <a:gd name="T25" fmla="*/ 30 h 122"/>
                  <a:gd name="T26" fmla="*/ 52 w 78"/>
                  <a:gd name="T27" fmla="*/ 17 h 122"/>
                  <a:gd name="T28" fmla="*/ 38 w 78"/>
                  <a:gd name="T29" fmla="*/ 12 h 122"/>
                  <a:gd name="T30" fmla="*/ 23 w 78"/>
                  <a:gd name="T31" fmla="*/ 17 h 122"/>
                  <a:gd name="T32" fmla="*/ 16 w 78"/>
                  <a:gd name="T33" fmla="*/ 33 h 122"/>
                  <a:gd name="T34" fmla="*/ 1 w 78"/>
                  <a:gd name="T35" fmla="*/ 31 h 122"/>
                  <a:gd name="T36" fmla="*/ 14 w 78"/>
                  <a:gd name="T37" fmla="*/ 8 h 122"/>
                  <a:gd name="T38" fmla="*/ 37 w 78"/>
                  <a:gd name="T39" fmla="*/ 0 h 122"/>
                  <a:gd name="T40" fmla="*/ 55 w 78"/>
                  <a:gd name="T41" fmla="*/ 4 h 122"/>
                  <a:gd name="T42" fmla="*/ 68 w 78"/>
                  <a:gd name="T43" fmla="*/ 15 h 122"/>
                  <a:gd name="T44" fmla="*/ 72 w 78"/>
                  <a:gd name="T45" fmla="*/ 31 h 122"/>
                  <a:gd name="T46" fmla="*/ 68 w 78"/>
                  <a:gd name="T47" fmla="*/ 45 h 122"/>
                  <a:gd name="T48" fmla="*/ 56 w 78"/>
                  <a:gd name="T49" fmla="*/ 55 h 122"/>
                  <a:gd name="T50" fmla="*/ 72 w 78"/>
                  <a:gd name="T51" fmla="*/ 65 h 122"/>
                  <a:gd name="T52" fmla="*/ 78 w 78"/>
                  <a:gd name="T53" fmla="*/ 84 h 122"/>
                  <a:gd name="T54" fmla="*/ 67 w 78"/>
                  <a:gd name="T55" fmla="*/ 111 h 122"/>
                  <a:gd name="T56" fmla="*/ 38 w 78"/>
                  <a:gd name="T57" fmla="*/ 122 h 122"/>
                  <a:gd name="T58" fmla="*/ 12 w 78"/>
                  <a:gd name="T59" fmla="*/ 112 h 122"/>
                  <a:gd name="T60" fmla="*/ 0 w 78"/>
                  <a:gd name="T61" fmla="*/ 8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22">
                    <a:moveTo>
                      <a:pt x="0" y="88"/>
                    </a:moveTo>
                    <a:lnTo>
                      <a:pt x="14" y="86"/>
                    </a:lnTo>
                    <a:cubicBezTo>
                      <a:pt x="16" y="94"/>
                      <a:pt x="19" y="100"/>
                      <a:pt x="23" y="104"/>
                    </a:cubicBezTo>
                    <a:cubicBezTo>
                      <a:pt x="27" y="108"/>
                      <a:pt x="32" y="109"/>
                      <a:pt x="38" y="109"/>
                    </a:cubicBezTo>
                    <a:cubicBezTo>
                      <a:pt x="45" y="109"/>
                      <a:pt x="51" y="107"/>
                      <a:pt x="55" y="102"/>
                    </a:cubicBezTo>
                    <a:cubicBezTo>
                      <a:pt x="60" y="97"/>
                      <a:pt x="62" y="92"/>
                      <a:pt x="62" y="84"/>
                    </a:cubicBezTo>
                    <a:cubicBezTo>
                      <a:pt x="62" y="78"/>
                      <a:pt x="60" y="72"/>
                      <a:pt x="56" y="68"/>
                    </a:cubicBezTo>
                    <a:cubicBezTo>
                      <a:pt x="51" y="63"/>
                      <a:pt x="46" y="61"/>
                      <a:pt x="39" y="61"/>
                    </a:cubicBezTo>
                    <a:cubicBezTo>
                      <a:pt x="36" y="61"/>
                      <a:pt x="33" y="62"/>
                      <a:pt x="29" y="63"/>
                    </a:cubicBezTo>
                    <a:lnTo>
                      <a:pt x="30" y="50"/>
                    </a:lnTo>
                    <a:cubicBezTo>
                      <a:pt x="31" y="50"/>
                      <a:pt x="32" y="50"/>
                      <a:pt x="33" y="50"/>
                    </a:cubicBezTo>
                    <a:cubicBezTo>
                      <a:pt x="39" y="50"/>
                      <a:pt x="45" y="49"/>
                      <a:pt x="50" y="45"/>
                    </a:cubicBezTo>
                    <a:cubicBezTo>
                      <a:pt x="55" y="42"/>
                      <a:pt x="57" y="37"/>
                      <a:pt x="57" y="30"/>
                    </a:cubicBezTo>
                    <a:cubicBezTo>
                      <a:pt x="57" y="25"/>
                      <a:pt x="55" y="20"/>
                      <a:pt x="52" y="17"/>
                    </a:cubicBezTo>
                    <a:cubicBezTo>
                      <a:pt x="48" y="13"/>
                      <a:pt x="43" y="12"/>
                      <a:pt x="38" y="12"/>
                    </a:cubicBezTo>
                    <a:cubicBezTo>
                      <a:pt x="32" y="12"/>
                      <a:pt x="27" y="13"/>
                      <a:pt x="23" y="17"/>
                    </a:cubicBezTo>
                    <a:cubicBezTo>
                      <a:pt x="19" y="21"/>
                      <a:pt x="17" y="26"/>
                      <a:pt x="16" y="33"/>
                    </a:cubicBezTo>
                    <a:lnTo>
                      <a:pt x="1" y="31"/>
                    </a:lnTo>
                    <a:cubicBezTo>
                      <a:pt x="3" y="21"/>
                      <a:pt x="7" y="13"/>
                      <a:pt x="14" y="8"/>
                    </a:cubicBezTo>
                    <a:cubicBezTo>
                      <a:pt x="20" y="2"/>
                      <a:pt x="28" y="0"/>
                      <a:pt x="37" y="0"/>
                    </a:cubicBezTo>
                    <a:cubicBezTo>
                      <a:pt x="44" y="0"/>
                      <a:pt x="50" y="1"/>
                      <a:pt x="55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2" y="25"/>
                      <a:pt x="72" y="31"/>
                    </a:cubicBezTo>
                    <a:cubicBezTo>
                      <a:pt x="72" y="36"/>
                      <a:pt x="71" y="40"/>
                      <a:pt x="68" y="45"/>
                    </a:cubicBezTo>
                    <a:cubicBezTo>
                      <a:pt x="65" y="49"/>
                      <a:pt x="61" y="52"/>
                      <a:pt x="56" y="55"/>
                    </a:cubicBezTo>
                    <a:cubicBezTo>
                      <a:pt x="63" y="56"/>
                      <a:pt x="68" y="60"/>
                      <a:pt x="72" y="65"/>
                    </a:cubicBezTo>
                    <a:cubicBezTo>
                      <a:pt x="76" y="70"/>
                      <a:pt x="78" y="76"/>
                      <a:pt x="78" y="84"/>
                    </a:cubicBezTo>
                    <a:cubicBezTo>
                      <a:pt x="78" y="95"/>
                      <a:pt x="74" y="103"/>
                      <a:pt x="67" y="111"/>
                    </a:cubicBezTo>
                    <a:cubicBezTo>
                      <a:pt x="59" y="118"/>
                      <a:pt x="49" y="122"/>
                      <a:pt x="38" y="122"/>
                    </a:cubicBezTo>
                    <a:cubicBezTo>
                      <a:pt x="27" y="122"/>
                      <a:pt x="19" y="118"/>
                      <a:pt x="12" y="112"/>
                    </a:cubicBezTo>
                    <a:cubicBezTo>
                      <a:pt x="5" y="106"/>
                      <a:pt x="1" y="98"/>
                      <a:pt x="0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2" name="Freeform 210">
                <a:extLst>
                  <a:ext uri="{FF2B5EF4-FFF2-40B4-BE49-F238E27FC236}">
                    <a16:creationId xmlns:a16="http://schemas.microsoft.com/office/drawing/2014/main" id="{090FD09D-0E2C-493B-A28C-3D378E994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" y="3274"/>
                <a:ext cx="24" cy="36"/>
              </a:xfrm>
              <a:custGeom>
                <a:avLst/>
                <a:gdLst>
                  <a:gd name="T0" fmla="*/ 79 w 79"/>
                  <a:gd name="T1" fmla="*/ 105 h 119"/>
                  <a:gd name="T2" fmla="*/ 79 w 79"/>
                  <a:gd name="T3" fmla="*/ 119 h 119"/>
                  <a:gd name="T4" fmla="*/ 1 w 79"/>
                  <a:gd name="T5" fmla="*/ 119 h 119"/>
                  <a:gd name="T6" fmla="*/ 2 w 79"/>
                  <a:gd name="T7" fmla="*/ 109 h 119"/>
                  <a:gd name="T8" fmla="*/ 12 w 79"/>
                  <a:gd name="T9" fmla="*/ 93 h 119"/>
                  <a:gd name="T10" fmla="*/ 31 w 79"/>
                  <a:gd name="T11" fmla="*/ 75 h 119"/>
                  <a:gd name="T12" fmla="*/ 57 w 79"/>
                  <a:gd name="T13" fmla="*/ 50 h 119"/>
                  <a:gd name="T14" fmla="*/ 64 w 79"/>
                  <a:gd name="T15" fmla="*/ 32 h 119"/>
                  <a:gd name="T16" fmla="*/ 58 w 79"/>
                  <a:gd name="T17" fmla="*/ 18 h 119"/>
                  <a:gd name="T18" fmla="*/ 42 w 79"/>
                  <a:gd name="T19" fmla="*/ 12 h 119"/>
                  <a:gd name="T20" fmla="*/ 25 w 79"/>
                  <a:gd name="T21" fmla="*/ 18 h 119"/>
                  <a:gd name="T22" fmla="*/ 18 w 79"/>
                  <a:gd name="T23" fmla="*/ 36 h 119"/>
                  <a:gd name="T24" fmla="*/ 3 w 79"/>
                  <a:gd name="T25" fmla="*/ 34 h 119"/>
                  <a:gd name="T26" fmla="*/ 15 w 79"/>
                  <a:gd name="T27" fmla="*/ 8 h 119"/>
                  <a:gd name="T28" fmla="*/ 42 w 79"/>
                  <a:gd name="T29" fmla="*/ 0 h 119"/>
                  <a:gd name="T30" fmla="*/ 69 w 79"/>
                  <a:gd name="T31" fmla="*/ 9 h 119"/>
                  <a:gd name="T32" fmla="*/ 79 w 79"/>
                  <a:gd name="T33" fmla="*/ 33 h 119"/>
                  <a:gd name="T34" fmla="*/ 76 w 79"/>
                  <a:gd name="T35" fmla="*/ 47 h 119"/>
                  <a:gd name="T36" fmla="*/ 67 w 79"/>
                  <a:gd name="T37" fmla="*/ 61 h 119"/>
                  <a:gd name="T38" fmla="*/ 44 w 79"/>
                  <a:gd name="T39" fmla="*/ 82 h 119"/>
                  <a:gd name="T40" fmla="*/ 27 w 79"/>
                  <a:gd name="T41" fmla="*/ 97 h 119"/>
                  <a:gd name="T42" fmla="*/ 21 w 79"/>
                  <a:gd name="T43" fmla="*/ 105 h 119"/>
                  <a:gd name="T44" fmla="*/ 79 w 79"/>
                  <a:gd name="T4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119">
                    <a:moveTo>
                      <a:pt x="79" y="105"/>
                    </a:moveTo>
                    <a:lnTo>
                      <a:pt x="79" y="119"/>
                    </a:lnTo>
                    <a:lnTo>
                      <a:pt x="1" y="119"/>
                    </a:lnTo>
                    <a:cubicBezTo>
                      <a:pt x="0" y="116"/>
                      <a:pt x="1" y="112"/>
                      <a:pt x="2" y="109"/>
                    </a:cubicBezTo>
                    <a:cubicBezTo>
                      <a:pt x="4" y="104"/>
                      <a:pt x="7" y="99"/>
                      <a:pt x="12" y="93"/>
                    </a:cubicBezTo>
                    <a:cubicBezTo>
                      <a:pt x="16" y="88"/>
                      <a:pt x="23" y="82"/>
                      <a:pt x="31" y="75"/>
                    </a:cubicBezTo>
                    <a:cubicBezTo>
                      <a:pt x="44" y="65"/>
                      <a:pt x="53" y="56"/>
                      <a:pt x="57" y="50"/>
                    </a:cubicBezTo>
                    <a:cubicBezTo>
                      <a:pt x="62" y="44"/>
                      <a:pt x="64" y="38"/>
                      <a:pt x="64" y="32"/>
                    </a:cubicBezTo>
                    <a:cubicBezTo>
                      <a:pt x="64" y="27"/>
                      <a:pt x="62" y="22"/>
                      <a:pt x="58" y="18"/>
                    </a:cubicBezTo>
                    <a:cubicBezTo>
                      <a:pt x="54" y="14"/>
                      <a:pt x="48" y="12"/>
                      <a:pt x="42" y="12"/>
                    </a:cubicBezTo>
                    <a:cubicBezTo>
                      <a:pt x="35" y="12"/>
                      <a:pt x="29" y="14"/>
                      <a:pt x="25" y="18"/>
                    </a:cubicBezTo>
                    <a:cubicBezTo>
                      <a:pt x="21" y="22"/>
                      <a:pt x="18" y="28"/>
                      <a:pt x="18" y="36"/>
                    </a:cubicBezTo>
                    <a:lnTo>
                      <a:pt x="3" y="34"/>
                    </a:lnTo>
                    <a:cubicBezTo>
                      <a:pt x="4" y="23"/>
                      <a:pt x="8" y="14"/>
                      <a:pt x="15" y="8"/>
                    </a:cubicBezTo>
                    <a:cubicBezTo>
                      <a:pt x="22" y="3"/>
                      <a:pt x="31" y="0"/>
                      <a:pt x="42" y="0"/>
                    </a:cubicBezTo>
                    <a:cubicBezTo>
                      <a:pt x="53" y="0"/>
                      <a:pt x="63" y="3"/>
                      <a:pt x="69" y="9"/>
                    </a:cubicBezTo>
                    <a:cubicBezTo>
                      <a:pt x="76" y="15"/>
                      <a:pt x="79" y="23"/>
                      <a:pt x="79" y="33"/>
                    </a:cubicBezTo>
                    <a:cubicBezTo>
                      <a:pt x="79" y="37"/>
                      <a:pt x="78" y="42"/>
                      <a:pt x="76" y="47"/>
                    </a:cubicBezTo>
                    <a:cubicBezTo>
                      <a:pt x="74" y="51"/>
                      <a:pt x="71" y="56"/>
                      <a:pt x="67" y="61"/>
                    </a:cubicBezTo>
                    <a:cubicBezTo>
                      <a:pt x="62" y="66"/>
                      <a:pt x="55" y="73"/>
                      <a:pt x="44" y="82"/>
                    </a:cubicBezTo>
                    <a:cubicBezTo>
                      <a:pt x="35" y="90"/>
                      <a:pt x="30" y="95"/>
                      <a:pt x="27" y="97"/>
                    </a:cubicBezTo>
                    <a:cubicBezTo>
                      <a:pt x="25" y="100"/>
                      <a:pt x="23" y="103"/>
                      <a:pt x="21" y="105"/>
                    </a:cubicBezTo>
                    <a:lnTo>
                      <a:pt x="79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3" name="Line 211">
                <a:extLst>
                  <a:ext uri="{FF2B5EF4-FFF2-40B4-BE49-F238E27FC236}">
                    <a16:creationId xmlns:a16="http://schemas.microsoft.com/office/drawing/2014/main" id="{9C0236EF-5CE1-4C4B-B3D8-5948F6598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2" y="3227"/>
                <a:ext cx="0" cy="2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4" name="Line 212">
                <a:extLst>
                  <a:ext uri="{FF2B5EF4-FFF2-40B4-BE49-F238E27FC236}">
                    <a16:creationId xmlns:a16="http://schemas.microsoft.com/office/drawing/2014/main" id="{FEB433F6-5E90-4FE8-84CF-6410430284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2" y="958"/>
                <a:ext cx="0" cy="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5" name="Freeform 213">
                <a:extLst>
                  <a:ext uri="{FF2B5EF4-FFF2-40B4-BE49-F238E27FC236}">
                    <a16:creationId xmlns:a16="http://schemas.microsoft.com/office/drawing/2014/main" id="{2E6BE6A8-62E5-4FCD-A19F-8FC57AEE9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9" y="3274"/>
                <a:ext cx="13" cy="36"/>
              </a:xfrm>
              <a:custGeom>
                <a:avLst/>
                <a:gdLst>
                  <a:gd name="T0" fmla="*/ 44 w 44"/>
                  <a:gd name="T1" fmla="*/ 119 h 119"/>
                  <a:gd name="T2" fmla="*/ 29 w 44"/>
                  <a:gd name="T3" fmla="*/ 119 h 119"/>
                  <a:gd name="T4" fmla="*/ 29 w 44"/>
                  <a:gd name="T5" fmla="*/ 26 h 119"/>
                  <a:gd name="T6" fmla="*/ 16 w 44"/>
                  <a:gd name="T7" fmla="*/ 36 h 119"/>
                  <a:gd name="T8" fmla="*/ 0 w 44"/>
                  <a:gd name="T9" fmla="*/ 44 h 119"/>
                  <a:gd name="T10" fmla="*/ 0 w 44"/>
                  <a:gd name="T11" fmla="*/ 30 h 119"/>
                  <a:gd name="T12" fmla="*/ 22 w 44"/>
                  <a:gd name="T13" fmla="*/ 16 h 119"/>
                  <a:gd name="T14" fmla="*/ 35 w 44"/>
                  <a:gd name="T15" fmla="*/ 0 h 119"/>
                  <a:gd name="T16" fmla="*/ 44 w 44"/>
                  <a:gd name="T17" fmla="*/ 0 h 119"/>
                  <a:gd name="T18" fmla="*/ 44 w 44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19">
                    <a:moveTo>
                      <a:pt x="44" y="119"/>
                    </a:moveTo>
                    <a:lnTo>
                      <a:pt x="29" y="119"/>
                    </a:lnTo>
                    <a:lnTo>
                      <a:pt x="29" y="26"/>
                    </a:lnTo>
                    <a:cubicBezTo>
                      <a:pt x="26" y="29"/>
                      <a:pt x="21" y="33"/>
                      <a:pt x="16" y="36"/>
                    </a:cubicBezTo>
                    <a:cubicBezTo>
                      <a:pt x="10" y="39"/>
                      <a:pt x="5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6" y="21"/>
                      <a:pt x="22" y="16"/>
                    </a:cubicBezTo>
                    <a:cubicBezTo>
                      <a:pt x="28" y="10"/>
                      <a:pt x="32" y="5"/>
                      <a:pt x="35" y="0"/>
                    </a:cubicBezTo>
                    <a:lnTo>
                      <a:pt x="44" y="0"/>
                    </a:lnTo>
                    <a:lnTo>
                      <a:pt x="4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6" name="Rectangle 214">
                <a:extLst>
                  <a:ext uri="{FF2B5EF4-FFF2-40B4-BE49-F238E27FC236}">
                    <a16:creationId xmlns:a16="http://schemas.microsoft.com/office/drawing/2014/main" id="{BCE9F96F-76B9-4608-A36B-D4E95BE01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330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7" name="Freeform 215">
                <a:extLst>
                  <a:ext uri="{FF2B5EF4-FFF2-40B4-BE49-F238E27FC236}">
                    <a16:creationId xmlns:a16="http://schemas.microsoft.com/office/drawing/2014/main" id="{B36D3CF5-2E80-463C-B5B5-66B7B95E6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7" y="3274"/>
                <a:ext cx="24" cy="37"/>
              </a:xfrm>
              <a:custGeom>
                <a:avLst/>
                <a:gdLst>
                  <a:gd name="T0" fmla="*/ 0 w 78"/>
                  <a:gd name="T1" fmla="*/ 88 h 122"/>
                  <a:gd name="T2" fmla="*/ 15 w 78"/>
                  <a:gd name="T3" fmla="*/ 86 h 122"/>
                  <a:gd name="T4" fmla="*/ 23 w 78"/>
                  <a:gd name="T5" fmla="*/ 104 h 122"/>
                  <a:gd name="T6" fmla="*/ 38 w 78"/>
                  <a:gd name="T7" fmla="*/ 109 h 122"/>
                  <a:gd name="T8" fmla="*/ 55 w 78"/>
                  <a:gd name="T9" fmla="*/ 102 h 122"/>
                  <a:gd name="T10" fmla="*/ 63 w 78"/>
                  <a:gd name="T11" fmla="*/ 84 h 122"/>
                  <a:gd name="T12" fmla="*/ 56 w 78"/>
                  <a:gd name="T13" fmla="*/ 68 h 122"/>
                  <a:gd name="T14" fmla="*/ 39 w 78"/>
                  <a:gd name="T15" fmla="*/ 61 h 122"/>
                  <a:gd name="T16" fmla="*/ 29 w 78"/>
                  <a:gd name="T17" fmla="*/ 63 h 122"/>
                  <a:gd name="T18" fmla="*/ 31 w 78"/>
                  <a:gd name="T19" fmla="*/ 50 h 122"/>
                  <a:gd name="T20" fmla="*/ 33 w 78"/>
                  <a:gd name="T21" fmla="*/ 50 h 122"/>
                  <a:gd name="T22" fmla="*/ 50 w 78"/>
                  <a:gd name="T23" fmla="*/ 45 h 122"/>
                  <a:gd name="T24" fmla="*/ 57 w 78"/>
                  <a:gd name="T25" fmla="*/ 30 h 122"/>
                  <a:gd name="T26" fmla="*/ 52 w 78"/>
                  <a:gd name="T27" fmla="*/ 17 h 122"/>
                  <a:gd name="T28" fmla="*/ 38 w 78"/>
                  <a:gd name="T29" fmla="*/ 12 h 122"/>
                  <a:gd name="T30" fmla="*/ 23 w 78"/>
                  <a:gd name="T31" fmla="*/ 17 h 122"/>
                  <a:gd name="T32" fmla="*/ 16 w 78"/>
                  <a:gd name="T33" fmla="*/ 33 h 122"/>
                  <a:gd name="T34" fmla="*/ 2 w 78"/>
                  <a:gd name="T35" fmla="*/ 31 h 122"/>
                  <a:gd name="T36" fmla="*/ 14 w 78"/>
                  <a:gd name="T37" fmla="*/ 8 h 122"/>
                  <a:gd name="T38" fmla="*/ 37 w 78"/>
                  <a:gd name="T39" fmla="*/ 0 h 122"/>
                  <a:gd name="T40" fmla="*/ 55 w 78"/>
                  <a:gd name="T41" fmla="*/ 4 h 122"/>
                  <a:gd name="T42" fmla="*/ 68 w 78"/>
                  <a:gd name="T43" fmla="*/ 15 h 122"/>
                  <a:gd name="T44" fmla="*/ 72 w 78"/>
                  <a:gd name="T45" fmla="*/ 31 h 122"/>
                  <a:gd name="T46" fmla="*/ 68 w 78"/>
                  <a:gd name="T47" fmla="*/ 45 h 122"/>
                  <a:gd name="T48" fmla="*/ 56 w 78"/>
                  <a:gd name="T49" fmla="*/ 55 h 122"/>
                  <a:gd name="T50" fmla="*/ 72 w 78"/>
                  <a:gd name="T51" fmla="*/ 65 h 122"/>
                  <a:gd name="T52" fmla="*/ 78 w 78"/>
                  <a:gd name="T53" fmla="*/ 84 h 122"/>
                  <a:gd name="T54" fmla="*/ 67 w 78"/>
                  <a:gd name="T55" fmla="*/ 111 h 122"/>
                  <a:gd name="T56" fmla="*/ 38 w 78"/>
                  <a:gd name="T57" fmla="*/ 122 h 122"/>
                  <a:gd name="T58" fmla="*/ 12 w 78"/>
                  <a:gd name="T59" fmla="*/ 112 h 122"/>
                  <a:gd name="T60" fmla="*/ 0 w 78"/>
                  <a:gd name="T61" fmla="*/ 8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22">
                    <a:moveTo>
                      <a:pt x="0" y="88"/>
                    </a:moveTo>
                    <a:lnTo>
                      <a:pt x="15" y="86"/>
                    </a:lnTo>
                    <a:cubicBezTo>
                      <a:pt x="16" y="94"/>
                      <a:pt x="19" y="100"/>
                      <a:pt x="23" y="104"/>
                    </a:cubicBezTo>
                    <a:cubicBezTo>
                      <a:pt x="27" y="108"/>
                      <a:pt x="32" y="109"/>
                      <a:pt x="38" y="109"/>
                    </a:cubicBezTo>
                    <a:cubicBezTo>
                      <a:pt x="45" y="109"/>
                      <a:pt x="51" y="107"/>
                      <a:pt x="55" y="102"/>
                    </a:cubicBezTo>
                    <a:cubicBezTo>
                      <a:pt x="60" y="97"/>
                      <a:pt x="63" y="92"/>
                      <a:pt x="63" y="84"/>
                    </a:cubicBezTo>
                    <a:cubicBezTo>
                      <a:pt x="63" y="78"/>
                      <a:pt x="60" y="72"/>
                      <a:pt x="56" y="68"/>
                    </a:cubicBezTo>
                    <a:cubicBezTo>
                      <a:pt x="52" y="63"/>
                      <a:pt x="46" y="61"/>
                      <a:pt x="39" y="61"/>
                    </a:cubicBezTo>
                    <a:cubicBezTo>
                      <a:pt x="37" y="61"/>
                      <a:pt x="33" y="62"/>
                      <a:pt x="29" y="63"/>
                    </a:cubicBezTo>
                    <a:lnTo>
                      <a:pt x="31" y="50"/>
                    </a:lnTo>
                    <a:cubicBezTo>
                      <a:pt x="32" y="50"/>
                      <a:pt x="32" y="50"/>
                      <a:pt x="33" y="50"/>
                    </a:cubicBezTo>
                    <a:cubicBezTo>
                      <a:pt x="39" y="50"/>
                      <a:pt x="45" y="49"/>
                      <a:pt x="50" y="45"/>
                    </a:cubicBezTo>
                    <a:cubicBezTo>
                      <a:pt x="55" y="42"/>
                      <a:pt x="57" y="37"/>
                      <a:pt x="57" y="30"/>
                    </a:cubicBezTo>
                    <a:cubicBezTo>
                      <a:pt x="57" y="25"/>
                      <a:pt x="55" y="20"/>
                      <a:pt x="52" y="17"/>
                    </a:cubicBezTo>
                    <a:cubicBezTo>
                      <a:pt x="48" y="13"/>
                      <a:pt x="43" y="12"/>
                      <a:pt x="38" y="12"/>
                    </a:cubicBezTo>
                    <a:cubicBezTo>
                      <a:pt x="32" y="12"/>
                      <a:pt x="27" y="13"/>
                      <a:pt x="23" y="17"/>
                    </a:cubicBezTo>
                    <a:cubicBezTo>
                      <a:pt x="20" y="21"/>
                      <a:pt x="17" y="26"/>
                      <a:pt x="16" y="33"/>
                    </a:cubicBezTo>
                    <a:lnTo>
                      <a:pt x="2" y="31"/>
                    </a:lnTo>
                    <a:cubicBezTo>
                      <a:pt x="3" y="21"/>
                      <a:pt x="7" y="13"/>
                      <a:pt x="14" y="8"/>
                    </a:cubicBezTo>
                    <a:cubicBezTo>
                      <a:pt x="20" y="2"/>
                      <a:pt x="28" y="0"/>
                      <a:pt x="37" y="0"/>
                    </a:cubicBezTo>
                    <a:cubicBezTo>
                      <a:pt x="44" y="0"/>
                      <a:pt x="50" y="1"/>
                      <a:pt x="55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2" y="25"/>
                      <a:pt x="72" y="31"/>
                    </a:cubicBezTo>
                    <a:cubicBezTo>
                      <a:pt x="72" y="36"/>
                      <a:pt x="71" y="40"/>
                      <a:pt x="68" y="45"/>
                    </a:cubicBezTo>
                    <a:cubicBezTo>
                      <a:pt x="65" y="49"/>
                      <a:pt x="61" y="52"/>
                      <a:pt x="56" y="55"/>
                    </a:cubicBezTo>
                    <a:cubicBezTo>
                      <a:pt x="63" y="56"/>
                      <a:pt x="68" y="60"/>
                      <a:pt x="72" y="65"/>
                    </a:cubicBezTo>
                    <a:cubicBezTo>
                      <a:pt x="76" y="70"/>
                      <a:pt x="78" y="76"/>
                      <a:pt x="78" y="84"/>
                    </a:cubicBezTo>
                    <a:cubicBezTo>
                      <a:pt x="78" y="95"/>
                      <a:pt x="74" y="103"/>
                      <a:pt x="67" y="111"/>
                    </a:cubicBezTo>
                    <a:cubicBezTo>
                      <a:pt x="59" y="118"/>
                      <a:pt x="50" y="122"/>
                      <a:pt x="38" y="122"/>
                    </a:cubicBezTo>
                    <a:cubicBezTo>
                      <a:pt x="28" y="122"/>
                      <a:pt x="19" y="118"/>
                      <a:pt x="12" y="112"/>
                    </a:cubicBezTo>
                    <a:cubicBezTo>
                      <a:pt x="5" y="106"/>
                      <a:pt x="1" y="98"/>
                      <a:pt x="0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8" name="Freeform 216">
                <a:extLst>
                  <a:ext uri="{FF2B5EF4-FFF2-40B4-BE49-F238E27FC236}">
                    <a16:creationId xmlns:a16="http://schemas.microsoft.com/office/drawing/2014/main" id="{B2D8DC1B-67E3-4097-898A-3F4636E24C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54" y="3274"/>
                <a:ext cx="24" cy="36"/>
              </a:xfrm>
              <a:custGeom>
                <a:avLst/>
                <a:gdLst>
                  <a:gd name="T0" fmla="*/ 52 w 82"/>
                  <a:gd name="T1" fmla="*/ 119 h 119"/>
                  <a:gd name="T2" fmla="*/ 52 w 82"/>
                  <a:gd name="T3" fmla="*/ 91 h 119"/>
                  <a:gd name="T4" fmla="*/ 0 w 82"/>
                  <a:gd name="T5" fmla="*/ 91 h 119"/>
                  <a:gd name="T6" fmla="*/ 0 w 82"/>
                  <a:gd name="T7" fmla="*/ 77 h 119"/>
                  <a:gd name="T8" fmla="*/ 54 w 82"/>
                  <a:gd name="T9" fmla="*/ 0 h 119"/>
                  <a:gd name="T10" fmla="*/ 66 w 82"/>
                  <a:gd name="T11" fmla="*/ 0 h 119"/>
                  <a:gd name="T12" fmla="*/ 66 w 82"/>
                  <a:gd name="T13" fmla="*/ 77 h 119"/>
                  <a:gd name="T14" fmla="*/ 82 w 82"/>
                  <a:gd name="T15" fmla="*/ 77 h 119"/>
                  <a:gd name="T16" fmla="*/ 82 w 82"/>
                  <a:gd name="T17" fmla="*/ 91 h 119"/>
                  <a:gd name="T18" fmla="*/ 66 w 82"/>
                  <a:gd name="T19" fmla="*/ 91 h 119"/>
                  <a:gd name="T20" fmla="*/ 66 w 82"/>
                  <a:gd name="T21" fmla="*/ 119 h 119"/>
                  <a:gd name="T22" fmla="*/ 52 w 82"/>
                  <a:gd name="T23" fmla="*/ 119 h 119"/>
                  <a:gd name="T24" fmla="*/ 52 w 82"/>
                  <a:gd name="T25" fmla="*/ 77 h 119"/>
                  <a:gd name="T26" fmla="*/ 52 w 82"/>
                  <a:gd name="T27" fmla="*/ 24 h 119"/>
                  <a:gd name="T28" fmla="*/ 14 w 82"/>
                  <a:gd name="T29" fmla="*/ 77 h 119"/>
                  <a:gd name="T30" fmla="*/ 52 w 82"/>
                  <a:gd name="T31" fmla="*/ 7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" h="119">
                    <a:moveTo>
                      <a:pt x="52" y="119"/>
                    </a:moveTo>
                    <a:lnTo>
                      <a:pt x="52" y="91"/>
                    </a:lnTo>
                    <a:lnTo>
                      <a:pt x="0" y="91"/>
                    </a:lnTo>
                    <a:lnTo>
                      <a:pt x="0" y="77"/>
                    </a:lnTo>
                    <a:lnTo>
                      <a:pt x="54" y="0"/>
                    </a:lnTo>
                    <a:lnTo>
                      <a:pt x="66" y="0"/>
                    </a:lnTo>
                    <a:lnTo>
                      <a:pt x="66" y="77"/>
                    </a:lnTo>
                    <a:lnTo>
                      <a:pt x="82" y="77"/>
                    </a:lnTo>
                    <a:lnTo>
                      <a:pt x="82" y="91"/>
                    </a:lnTo>
                    <a:lnTo>
                      <a:pt x="66" y="91"/>
                    </a:lnTo>
                    <a:lnTo>
                      <a:pt x="66" y="119"/>
                    </a:lnTo>
                    <a:lnTo>
                      <a:pt x="52" y="119"/>
                    </a:lnTo>
                    <a:close/>
                    <a:moveTo>
                      <a:pt x="52" y="77"/>
                    </a:moveTo>
                    <a:lnTo>
                      <a:pt x="52" y="24"/>
                    </a:lnTo>
                    <a:lnTo>
                      <a:pt x="14" y="77"/>
                    </a:lnTo>
                    <a:lnTo>
                      <a:pt x="52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9" name="Line 217">
                <a:extLst>
                  <a:ext uri="{FF2B5EF4-FFF2-40B4-BE49-F238E27FC236}">
                    <a16:creationId xmlns:a16="http://schemas.microsoft.com/office/drawing/2014/main" id="{93C25FE6-6C61-47CE-9479-8F96C4147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9" y="3227"/>
                <a:ext cx="0" cy="2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0" name="Line 218">
                <a:extLst>
                  <a:ext uri="{FF2B5EF4-FFF2-40B4-BE49-F238E27FC236}">
                    <a16:creationId xmlns:a16="http://schemas.microsoft.com/office/drawing/2014/main" id="{73B390EE-3927-4949-A4B7-4E3C614BF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9" y="958"/>
                <a:ext cx="0" cy="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1" name="Freeform 219">
                <a:extLst>
                  <a:ext uri="{FF2B5EF4-FFF2-40B4-BE49-F238E27FC236}">
                    <a16:creationId xmlns:a16="http://schemas.microsoft.com/office/drawing/2014/main" id="{51EB8C37-BFDC-45AD-8A9B-3D538BA04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6" y="3274"/>
                <a:ext cx="13" cy="36"/>
              </a:xfrm>
              <a:custGeom>
                <a:avLst/>
                <a:gdLst>
                  <a:gd name="T0" fmla="*/ 44 w 44"/>
                  <a:gd name="T1" fmla="*/ 119 h 119"/>
                  <a:gd name="T2" fmla="*/ 30 w 44"/>
                  <a:gd name="T3" fmla="*/ 119 h 119"/>
                  <a:gd name="T4" fmla="*/ 30 w 44"/>
                  <a:gd name="T5" fmla="*/ 26 h 119"/>
                  <a:gd name="T6" fmla="*/ 16 w 44"/>
                  <a:gd name="T7" fmla="*/ 36 h 119"/>
                  <a:gd name="T8" fmla="*/ 0 w 44"/>
                  <a:gd name="T9" fmla="*/ 44 h 119"/>
                  <a:gd name="T10" fmla="*/ 0 w 44"/>
                  <a:gd name="T11" fmla="*/ 30 h 119"/>
                  <a:gd name="T12" fmla="*/ 22 w 44"/>
                  <a:gd name="T13" fmla="*/ 16 h 119"/>
                  <a:gd name="T14" fmla="*/ 35 w 44"/>
                  <a:gd name="T15" fmla="*/ 0 h 119"/>
                  <a:gd name="T16" fmla="*/ 44 w 44"/>
                  <a:gd name="T17" fmla="*/ 0 h 119"/>
                  <a:gd name="T18" fmla="*/ 44 w 44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19">
                    <a:moveTo>
                      <a:pt x="44" y="119"/>
                    </a:moveTo>
                    <a:lnTo>
                      <a:pt x="30" y="119"/>
                    </a:lnTo>
                    <a:lnTo>
                      <a:pt x="30" y="26"/>
                    </a:lnTo>
                    <a:cubicBezTo>
                      <a:pt x="26" y="29"/>
                      <a:pt x="22" y="33"/>
                      <a:pt x="16" y="36"/>
                    </a:cubicBezTo>
                    <a:cubicBezTo>
                      <a:pt x="10" y="39"/>
                      <a:pt x="5" y="42"/>
                      <a:pt x="0" y="44"/>
                    </a:cubicBezTo>
                    <a:lnTo>
                      <a:pt x="0" y="30"/>
                    </a:lnTo>
                    <a:cubicBezTo>
                      <a:pt x="9" y="26"/>
                      <a:pt x="16" y="21"/>
                      <a:pt x="22" y="16"/>
                    </a:cubicBezTo>
                    <a:cubicBezTo>
                      <a:pt x="28" y="10"/>
                      <a:pt x="32" y="5"/>
                      <a:pt x="35" y="0"/>
                    </a:cubicBezTo>
                    <a:lnTo>
                      <a:pt x="44" y="0"/>
                    </a:lnTo>
                    <a:lnTo>
                      <a:pt x="4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2" name="Rectangle 220">
                <a:extLst>
                  <a:ext uri="{FF2B5EF4-FFF2-40B4-BE49-F238E27FC236}">
                    <a16:creationId xmlns:a16="http://schemas.microsoft.com/office/drawing/2014/main" id="{80016B14-91E4-4DBB-B6B4-8ACF98125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330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3" name="Freeform 221">
                <a:extLst>
                  <a:ext uri="{FF2B5EF4-FFF2-40B4-BE49-F238E27FC236}">
                    <a16:creationId xmlns:a16="http://schemas.microsoft.com/office/drawing/2014/main" id="{3A391F06-BD41-4C01-BEDE-56BB145EA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4" y="3274"/>
                <a:ext cx="24" cy="37"/>
              </a:xfrm>
              <a:custGeom>
                <a:avLst/>
                <a:gdLst>
                  <a:gd name="T0" fmla="*/ 0 w 78"/>
                  <a:gd name="T1" fmla="*/ 88 h 122"/>
                  <a:gd name="T2" fmla="*/ 15 w 78"/>
                  <a:gd name="T3" fmla="*/ 86 h 122"/>
                  <a:gd name="T4" fmla="*/ 23 w 78"/>
                  <a:gd name="T5" fmla="*/ 104 h 122"/>
                  <a:gd name="T6" fmla="*/ 38 w 78"/>
                  <a:gd name="T7" fmla="*/ 109 h 122"/>
                  <a:gd name="T8" fmla="*/ 56 w 78"/>
                  <a:gd name="T9" fmla="*/ 102 h 122"/>
                  <a:gd name="T10" fmla="*/ 63 w 78"/>
                  <a:gd name="T11" fmla="*/ 84 h 122"/>
                  <a:gd name="T12" fmla="*/ 56 w 78"/>
                  <a:gd name="T13" fmla="*/ 68 h 122"/>
                  <a:gd name="T14" fmla="*/ 40 w 78"/>
                  <a:gd name="T15" fmla="*/ 61 h 122"/>
                  <a:gd name="T16" fmla="*/ 29 w 78"/>
                  <a:gd name="T17" fmla="*/ 63 h 122"/>
                  <a:gd name="T18" fmla="*/ 31 w 78"/>
                  <a:gd name="T19" fmla="*/ 50 h 122"/>
                  <a:gd name="T20" fmla="*/ 33 w 78"/>
                  <a:gd name="T21" fmla="*/ 50 h 122"/>
                  <a:gd name="T22" fmla="*/ 50 w 78"/>
                  <a:gd name="T23" fmla="*/ 45 h 122"/>
                  <a:gd name="T24" fmla="*/ 57 w 78"/>
                  <a:gd name="T25" fmla="*/ 30 h 122"/>
                  <a:gd name="T26" fmla="*/ 52 w 78"/>
                  <a:gd name="T27" fmla="*/ 17 h 122"/>
                  <a:gd name="T28" fmla="*/ 38 w 78"/>
                  <a:gd name="T29" fmla="*/ 12 h 122"/>
                  <a:gd name="T30" fmla="*/ 24 w 78"/>
                  <a:gd name="T31" fmla="*/ 17 h 122"/>
                  <a:gd name="T32" fmla="*/ 16 w 78"/>
                  <a:gd name="T33" fmla="*/ 33 h 122"/>
                  <a:gd name="T34" fmla="*/ 2 w 78"/>
                  <a:gd name="T35" fmla="*/ 31 h 122"/>
                  <a:gd name="T36" fmla="*/ 14 w 78"/>
                  <a:gd name="T37" fmla="*/ 8 h 122"/>
                  <a:gd name="T38" fmla="*/ 38 w 78"/>
                  <a:gd name="T39" fmla="*/ 0 h 122"/>
                  <a:gd name="T40" fmla="*/ 56 w 78"/>
                  <a:gd name="T41" fmla="*/ 4 h 122"/>
                  <a:gd name="T42" fmla="*/ 68 w 78"/>
                  <a:gd name="T43" fmla="*/ 15 h 122"/>
                  <a:gd name="T44" fmla="*/ 73 w 78"/>
                  <a:gd name="T45" fmla="*/ 31 h 122"/>
                  <a:gd name="T46" fmla="*/ 68 w 78"/>
                  <a:gd name="T47" fmla="*/ 45 h 122"/>
                  <a:gd name="T48" fmla="*/ 56 w 78"/>
                  <a:gd name="T49" fmla="*/ 55 h 122"/>
                  <a:gd name="T50" fmla="*/ 73 w 78"/>
                  <a:gd name="T51" fmla="*/ 65 h 122"/>
                  <a:gd name="T52" fmla="*/ 78 w 78"/>
                  <a:gd name="T53" fmla="*/ 84 h 122"/>
                  <a:gd name="T54" fmla="*/ 67 w 78"/>
                  <a:gd name="T55" fmla="*/ 111 h 122"/>
                  <a:gd name="T56" fmla="*/ 38 w 78"/>
                  <a:gd name="T57" fmla="*/ 122 h 122"/>
                  <a:gd name="T58" fmla="*/ 12 w 78"/>
                  <a:gd name="T59" fmla="*/ 112 h 122"/>
                  <a:gd name="T60" fmla="*/ 0 w 78"/>
                  <a:gd name="T61" fmla="*/ 8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22">
                    <a:moveTo>
                      <a:pt x="0" y="88"/>
                    </a:moveTo>
                    <a:lnTo>
                      <a:pt x="15" y="86"/>
                    </a:lnTo>
                    <a:cubicBezTo>
                      <a:pt x="17" y="94"/>
                      <a:pt x="19" y="100"/>
                      <a:pt x="23" y="104"/>
                    </a:cubicBezTo>
                    <a:cubicBezTo>
                      <a:pt x="28" y="108"/>
                      <a:pt x="32" y="109"/>
                      <a:pt x="38" y="109"/>
                    </a:cubicBezTo>
                    <a:cubicBezTo>
                      <a:pt x="45" y="109"/>
                      <a:pt x="51" y="107"/>
                      <a:pt x="56" y="102"/>
                    </a:cubicBezTo>
                    <a:cubicBezTo>
                      <a:pt x="60" y="97"/>
                      <a:pt x="63" y="92"/>
                      <a:pt x="63" y="84"/>
                    </a:cubicBezTo>
                    <a:cubicBezTo>
                      <a:pt x="63" y="78"/>
                      <a:pt x="61" y="72"/>
                      <a:pt x="56" y="68"/>
                    </a:cubicBezTo>
                    <a:cubicBezTo>
                      <a:pt x="52" y="63"/>
                      <a:pt x="46" y="61"/>
                      <a:pt x="40" y="61"/>
                    </a:cubicBezTo>
                    <a:cubicBezTo>
                      <a:pt x="37" y="61"/>
                      <a:pt x="33" y="62"/>
                      <a:pt x="29" y="63"/>
                    </a:cubicBezTo>
                    <a:lnTo>
                      <a:pt x="31" y="50"/>
                    </a:lnTo>
                    <a:cubicBezTo>
                      <a:pt x="32" y="50"/>
                      <a:pt x="33" y="50"/>
                      <a:pt x="33" y="50"/>
                    </a:cubicBezTo>
                    <a:cubicBezTo>
                      <a:pt x="39" y="50"/>
                      <a:pt x="45" y="49"/>
                      <a:pt x="50" y="45"/>
                    </a:cubicBezTo>
                    <a:cubicBezTo>
                      <a:pt x="55" y="42"/>
                      <a:pt x="57" y="37"/>
                      <a:pt x="57" y="30"/>
                    </a:cubicBezTo>
                    <a:cubicBezTo>
                      <a:pt x="57" y="25"/>
                      <a:pt x="56" y="20"/>
                      <a:pt x="52" y="17"/>
                    </a:cubicBezTo>
                    <a:cubicBezTo>
                      <a:pt x="48" y="13"/>
                      <a:pt x="44" y="12"/>
                      <a:pt x="38" y="12"/>
                    </a:cubicBezTo>
                    <a:cubicBezTo>
                      <a:pt x="32" y="12"/>
                      <a:pt x="28" y="13"/>
                      <a:pt x="24" y="17"/>
                    </a:cubicBezTo>
                    <a:cubicBezTo>
                      <a:pt x="20" y="21"/>
                      <a:pt x="17" y="26"/>
                      <a:pt x="16" y="33"/>
                    </a:cubicBezTo>
                    <a:lnTo>
                      <a:pt x="2" y="31"/>
                    </a:lnTo>
                    <a:cubicBezTo>
                      <a:pt x="4" y="21"/>
                      <a:pt x="8" y="13"/>
                      <a:pt x="14" y="8"/>
                    </a:cubicBezTo>
                    <a:cubicBezTo>
                      <a:pt x="20" y="2"/>
                      <a:pt x="28" y="0"/>
                      <a:pt x="38" y="0"/>
                    </a:cubicBezTo>
                    <a:cubicBezTo>
                      <a:pt x="44" y="0"/>
                      <a:pt x="50" y="1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3" y="25"/>
                      <a:pt x="73" y="31"/>
                    </a:cubicBezTo>
                    <a:cubicBezTo>
                      <a:pt x="73" y="36"/>
                      <a:pt x="71" y="40"/>
                      <a:pt x="68" y="45"/>
                    </a:cubicBezTo>
                    <a:cubicBezTo>
                      <a:pt x="66" y="49"/>
                      <a:pt x="62" y="52"/>
                      <a:pt x="56" y="55"/>
                    </a:cubicBezTo>
                    <a:cubicBezTo>
                      <a:pt x="63" y="56"/>
                      <a:pt x="69" y="60"/>
                      <a:pt x="73" y="65"/>
                    </a:cubicBezTo>
                    <a:cubicBezTo>
                      <a:pt x="76" y="70"/>
                      <a:pt x="78" y="76"/>
                      <a:pt x="78" y="84"/>
                    </a:cubicBezTo>
                    <a:cubicBezTo>
                      <a:pt x="78" y="95"/>
                      <a:pt x="75" y="103"/>
                      <a:pt x="67" y="111"/>
                    </a:cubicBezTo>
                    <a:cubicBezTo>
                      <a:pt x="59" y="118"/>
                      <a:pt x="50" y="122"/>
                      <a:pt x="38" y="122"/>
                    </a:cubicBezTo>
                    <a:cubicBezTo>
                      <a:pt x="28" y="122"/>
                      <a:pt x="19" y="118"/>
                      <a:pt x="12" y="112"/>
                    </a:cubicBezTo>
                    <a:cubicBezTo>
                      <a:pt x="5" y="106"/>
                      <a:pt x="1" y="98"/>
                      <a:pt x="0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4" name="Freeform 222">
                <a:extLst>
                  <a:ext uri="{FF2B5EF4-FFF2-40B4-BE49-F238E27FC236}">
                    <a16:creationId xmlns:a16="http://schemas.microsoft.com/office/drawing/2014/main" id="{854AA2EE-E209-4E98-9F6A-B3B04DE862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62" y="3274"/>
                <a:ext cx="24" cy="37"/>
              </a:xfrm>
              <a:custGeom>
                <a:avLst/>
                <a:gdLst>
                  <a:gd name="T0" fmla="*/ 77 w 79"/>
                  <a:gd name="T1" fmla="*/ 29 h 121"/>
                  <a:gd name="T2" fmla="*/ 62 w 79"/>
                  <a:gd name="T3" fmla="*/ 30 h 121"/>
                  <a:gd name="T4" fmla="*/ 57 w 79"/>
                  <a:gd name="T5" fmla="*/ 18 h 121"/>
                  <a:gd name="T6" fmla="*/ 42 w 79"/>
                  <a:gd name="T7" fmla="*/ 12 h 121"/>
                  <a:gd name="T8" fmla="*/ 30 w 79"/>
                  <a:gd name="T9" fmla="*/ 16 h 121"/>
                  <a:gd name="T10" fmla="*/ 19 w 79"/>
                  <a:gd name="T11" fmla="*/ 30 h 121"/>
                  <a:gd name="T12" fmla="*/ 15 w 79"/>
                  <a:gd name="T13" fmla="*/ 58 h 121"/>
                  <a:gd name="T14" fmla="*/ 28 w 79"/>
                  <a:gd name="T15" fmla="*/ 46 h 121"/>
                  <a:gd name="T16" fmla="*/ 44 w 79"/>
                  <a:gd name="T17" fmla="*/ 42 h 121"/>
                  <a:gd name="T18" fmla="*/ 69 w 79"/>
                  <a:gd name="T19" fmla="*/ 53 h 121"/>
                  <a:gd name="T20" fmla="*/ 79 w 79"/>
                  <a:gd name="T21" fmla="*/ 81 h 121"/>
                  <a:gd name="T22" fmla="*/ 74 w 79"/>
                  <a:gd name="T23" fmla="*/ 102 h 121"/>
                  <a:gd name="T24" fmla="*/ 61 w 79"/>
                  <a:gd name="T25" fmla="*/ 116 h 121"/>
                  <a:gd name="T26" fmla="*/ 42 w 79"/>
                  <a:gd name="T27" fmla="*/ 121 h 121"/>
                  <a:gd name="T28" fmla="*/ 12 w 79"/>
                  <a:gd name="T29" fmla="*/ 108 h 121"/>
                  <a:gd name="T30" fmla="*/ 0 w 79"/>
                  <a:gd name="T31" fmla="*/ 64 h 121"/>
                  <a:gd name="T32" fmla="*/ 13 w 79"/>
                  <a:gd name="T33" fmla="*/ 13 h 121"/>
                  <a:gd name="T34" fmla="*/ 43 w 79"/>
                  <a:gd name="T35" fmla="*/ 0 h 121"/>
                  <a:gd name="T36" fmla="*/ 66 w 79"/>
                  <a:gd name="T37" fmla="*/ 7 h 121"/>
                  <a:gd name="T38" fmla="*/ 77 w 79"/>
                  <a:gd name="T39" fmla="*/ 29 h 121"/>
                  <a:gd name="T40" fmla="*/ 17 w 79"/>
                  <a:gd name="T41" fmla="*/ 81 h 121"/>
                  <a:gd name="T42" fmla="*/ 20 w 79"/>
                  <a:gd name="T43" fmla="*/ 95 h 121"/>
                  <a:gd name="T44" fmla="*/ 29 w 79"/>
                  <a:gd name="T45" fmla="*/ 106 h 121"/>
                  <a:gd name="T46" fmla="*/ 41 w 79"/>
                  <a:gd name="T47" fmla="*/ 109 h 121"/>
                  <a:gd name="T48" fmla="*/ 57 w 79"/>
                  <a:gd name="T49" fmla="*/ 102 h 121"/>
                  <a:gd name="T50" fmla="*/ 64 w 79"/>
                  <a:gd name="T51" fmla="*/ 82 h 121"/>
                  <a:gd name="T52" fmla="*/ 57 w 79"/>
                  <a:gd name="T53" fmla="*/ 62 h 121"/>
                  <a:gd name="T54" fmla="*/ 41 w 79"/>
                  <a:gd name="T55" fmla="*/ 55 h 121"/>
                  <a:gd name="T56" fmla="*/ 24 w 79"/>
                  <a:gd name="T57" fmla="*/ 62 h 121"/>
                  <a:gd name="T58" fmla="*/ 17 w 79"/>
                  <a:gd name="T59" fmla="*/ 8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" h="121">
                    <a:moveTo>
                      <a:pt x="77" y="29"/>
                    </a:moveTo>
                    <a:lnTo>
                      <a:pt x="62" y="30"/>
                    </a:lnTo>
                    <a:cubicBezTo>
                      <a:pt x="61" y="25"/>
                      <a:pt x="59" y="21"/>
                      <a:pt x="57" y="18"/>
                    </a:cubicBezTo>
                    <a:cubicBezTo>
                      <a:pt x="53" y="14"/>
                      <a:pt x="48" y="12"/>
                      <a:pt x="42" y="12"/>
                    </a:cubicBezTo>
                    <a:cubicBezTo>
                      <a:pt x="37" y="12"/>
                      <a:pt x="33" y="13"/>
                      <a:pt x="30" y="16"/>
                    </a:cubicBezTo>
                    <a:cubicBezTo>
                      <a:pt x="25" y="19"/>
                      <a:pt x="22" y="24"/>
                      <a:pt x="19" y="30"/>
                    </a:cubicBezTo>
                    <a:cubicBezTo>
                      <a:pt x="16" y="37"/>
                      <a:pt x="15" y="46"/>
                      <a:pt x="15" y="58"/>
                    </a:cubicBezTo>
                    <a:cubicBezTo>
                      <a:pt x="18" y="52"/>
                      <a:pt x="23" y="49"/>
                      <a:pt x="28" y="46"/>
                    </a:cubicBezTo>
                    <a:cubicBezTo>
                      <a:pt x="33" y="43"/>
                      <a:pt x="38" y="42"/>
                      <a:pt x="44" y="42"/>
                    </a:cubicBezTo>
                    <a:cubicBezTo>
                      <a:pt x="54" y="42"/>
                      <a:pt x="62" y="46"/>
                      <a:pt x="69" y="53"/>
                    </a:cubicBezTo>
                    <a:cubicBezTo>
                      <a:pt x="76" y="60"/>
                      <a:pt x="79" y="69"/>
                      <a:pt x="79" y="81"/>
                    </a:cubicBezTo>
                    <a:cubicBezTo>
                      <a:pt x="79" y="88"/>
                      <a:pt x="77" y="95"/>
                      <a:pt x="74" y="102"/>
                    </a:cubicBezTo>
                    <a:cubicBezTo>
                      <a:pt x="71" y="108"/>
                      <a:pt x="66" y="113"/>
                      <a:pt x="61" y="116"/>
                    </a:cubicBezTo>
                    <a:cubicBezTo>
                      <a:pt x="55" y="120"/>
                      <a:pt x="49" y="121"/>
                      <a:pt x="42" y="121"/>
                    </a:cubicBezTo>
                    <a:cubicBezTo>
                      <a:pt x="29" y="121"/>
                      <a:pt x="19" y="117"/>
                      <a:pt x="12" y="108"/>
                    </a:cubicBezTo>
                    <a:cubicBezTo>
                      <a:pt x="4" y="99"/>
                      <a:pt x="0" y="84"/>
                      <a:pt x="0" y="64"/>
                    </a:cubicBezTo>
                    <a:cubicBezTo>
                      <a:pt x="0" y="41"/>
                      <a:pt x="4" y="24"/>
                      <a:pt x="13" y="13"/>
                    </a:cubicBezTo>
                    <a:cubicBezTo>
                      <a:pt x="20" y="4"/>
                      <a:pt x="30" y="0"/>
                      <a:pt x="43" y="0"/>
                    </a:cubicBezTo>
                    <a:cubicBezTo>
                      <a:pt x="52" y="0"/>
                      <a:pt x="60" y="2"/>
                      <a:pt x="66" y="7"/>
                    </a:cubicBezTo>
                    <a:cubicBezTo>
                      <a:pt x="72" y="13"/>
                      <a:pt x="76" y="20"/>
                      <a:pt x="77" y="29"/>
                    </a:cubicBezTo>
                    <a:close/>
                    <a:moveTo>
                      <a:pt x="17" y="81"/>
                    </a:moveTo>
                    <a:cubicBezTo>
                      <a:pt x="17" y="86"/>
                      <a:pt x="18" y="91"/>
                      <a:pt x="20" y="95"/>
                    </a:cubicBezTo>
                    <a:cubicBezTo>
                      <a:pt x="22" y="100"/>
                      <a:pt x="25" y="103"/>
                      <a:pt x="29" y="106"/>
                    </a:cubicBezTo>
                    <a:cubicBezTo>
                      <a:pt x="33" y="108"/>
                      <a:pt x="37" y="109"/>
                      <a:pt x="41" y="109"/>
                    </a:cubicBezTo>
                    <a:cubicBezTo>
                      <a:pt x="48" y="109"/>
                      <a:pt x="53" y="107"/>
                      <a:pt x="57" y="102"/>
                    </a:cubicBezTo>
                    <a:cubicBezTo>
                      <a:pt x="62" y="97"/>
                      <a:pt x="64" y="90"/>
                      <a:pt x="64" y="82"/>
                    </a:cubicBezTo>
                    <a:cubicBezTo>
                      <a:pt x="64" y="73"/>
                      <a:pt x="62" y="67"/>
                      <a:pt x="57" y="62"/>
                    </a:cubicBezTo>
                    <a:cubicBezTo>
                      <a:pt x="53" y="57"/>
                      <a:pt x="47" y="55"/>
                      <a:pt x="41" y="55"/>
                    </a:cubicBezTo>
                    <a:cubicBezTo>
                      <a:pt x="34" y="55"/>
                      <a:pt x="29" y="57"/>
                      <a:pt x="24" y="62"/>
                    </a:cubicBezTo>
                    <a:cubicBezTo>
                      <a:pt x="19" y="67"/>
                      <a:pt x="17" y="73"/>
                      <a:pt x="17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5" name="Line 223">
                <a:extLst>
                  <a:ext uri="{FF2B5EF4-FFF2-40B4-BE49-F238E27FC236}">
                    <a16:creationId xmlns:a16="http://schemas.microsoft.com/office/drawing/2014/main" id="{54C6E4A0-E605-4673-B47F-31F21FEB4E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3250"/>
                <a:ext cx="22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6" name="Line 224">
                <a:extLst>
                  <a:ext uri="{FF2B5EF4-FFF2-40B4-BE49-F238E27FC236}">
                    <a16:creationId xmlns:a16="http://schemas.microsoft.com/office/drawing/2014/main" id="{5BCF83BB-2AF7-44C4-B550-5B99486A8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9" y="3250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7" name="Freeform 225">
                <a:extLst>
                  <a:ext uri="{FF2B5EF4-FFF2-40B4-BE49-F238E27FC236}">
                    <a16:creationId xmlns:a16="http://schemas.microsoft.com/office/drawing/2014/main" id="{34D41161-2AD4-488F-A4E1-6CB43D345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4" y="3232"/>
                <a:ext cx="24" cy="36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10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1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6"/>
                      <a:pt x="5" y="27"/>
                    </a:cubicBezTo>
                    <a:cubicBezTo>
                      <a:pt x="7" y="19"/>
                      <a:pt x="12" y="12"/>
                      <a:pt x="18" y="7"/>
                    </a:cubicBezTo>
                    <a:cubicBezTo>
                      <a:pt x="23" y="3"/>
                      <a:pt x="30" y="0"/>
                      <a:pt x="39" y="0"/>
                    </a:cubicBezTo>
                    <a:cubicBezTo>
                      <a:pt x="46" y="0"/>
                      <a:pt x="51" y="2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7"/>
                      <a:pt x="74" y="95"/>
                    </a:cubicBezTo>
                    <a:cubicBezTo>
                      <a:pt x="71" y="104"/>
                      <a:pt x="67" y="110"/>
                      <a:pt x="61" y="115"/>
                    </a:cubicBezTo>
                    <a:cubicBezTo>
                      <a:pt x="55" y="120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10"/>
                    </a:cubicBezTo>
                    <a:cubicBezTo>
                      <a:pt x="4" y="100"/>
                      <a:pt x="0" y="84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1"/>
                      <a:pt x="18" y="94"/>
                      <a:pt x="22" y="100"/>
                    </a:cubicBezTo>
                    <a:cubicBezTo>
                      <a:pt x="27" y="107"/>
                      <a:pt x="32" y="110"/>
                      <a:pt x="39" y="110"/>
                    </a:cubicBezTo>
                    <a:cubicBezTo>
                      <a:pt x="46" y="110"/>
                      <a:pt x="52" y="107"/>
                      <a:pt x="56" y="100"/>
                    </a:cubicBezTo>
                    <a:cubicBezTo>
                      <a:pt x="61" y="94"/>
                      <a:pt x="63" y="81"/>
                      <a:pt x="63" y="61"/>
                    </a:cubicBezTo>
                    <a:cubicBezTo>
                      <a:pt x="63" y="42"/>
                      <a:pt x="61" y="29"/>
                      <a:pt x="56" y="22"/>
                    </a:cubicBezTo>
                    <a:cubicBezTo>
                      <a:pt x="52" y="16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1"/>
                    </a:cubicBezTo>
                    <a:cubicBezTo>
                      <a:pt x="18" y="28"/>
                      <a:pt x="15" y="42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8" name="Line 226">
                <a:extLst>
                  <a:ext uri="{FF2B5EF4-FFF2-40B4-BE49-F238E27FC236}">
                    <a16:creationId xmlns:a16="http://schemas.microsoft.com/office/drawing/2014/main" id="{437FC628-EE82-4787-B53C-A2DFACF76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3020"/>
                <a:ext cx="22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9" name="Line 227">
                <a:extLst>
                  <a:ext uri="{FF2B5EF4-FFF2-40B4-BE49-F238E27FC236}">
                    <a16:creationId xmlns:a16="http://schemas.microsoft.com/office/drawing/2014/main" id="{7A86387A-99F8-4C91-BEC6-FD8F5E8B9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9" y="3020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0" name="Freeform 228">
                <a:extLst>
                  <a:ext uri="{FF2B5EF4-FFF2-40B4-BE49-F238E27FC236}">
                    <a16:creationId xmlns:a16="http://schemas.microsoft.com/office/drawing/2014/main" id="{F7CDA345-E5F5-4B35-AB73-3291FFF585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3" y="3003"/>
                <a:ext cx="23" cy="36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09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0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5"/>
                      <a:pt x="5" y="27"/>
                    </a:cubicBezTo>
                    <a:cubicBezTo>
                      <a:pt x="8" y="18"/>
                      <a:pt x="12" y="11"/>
                      <a:pt x="18" y="7"/>
                    </a:cubicBezTo>
                    <a:cubicBezTo>
                      <a:pt x="23" y="2"/>
                      <a:pt x="31" y="0"/>
                      <a:pt x="39" y="0"/>
                    </a:cubicBezTo>
                    <a:cubicBezTo>
                      <a:pt x="46" y="0"/>
                      <a:pt x="51" y="1"/>
                      <a:pt x="56" y="4"/>
                    </a:cubicBezTo>
                    <a:cubicBezTo>
                      <a:pt x="61" y="6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6"/>
                      <a:pt x="74" y="95"/>
                    </a:cubicBezTo>
                    <a:cubicBezTo>
                      <a:pt x="71" y="103"/>
                      <a:pt x="67" y="110"/>
                      <a:pt x="61" y="115"/>
                    </a:cubicBezTo>
                    <a:cubicBezTo>
                      <a:pt x="55" y="119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09"/>
                    </a:cubicBezTo>
                    <a:cubicBezTo>
                      <a:pt x="4" y="99"/>
                      <a:pt x="0" y="83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0"/>
                      <a:pt x="18" y="93"/>
                      <a:pt x="22" y="100"/>
                    </a:cubicBezTo>
                    <a:cubicBezTo>
                      <a:pt x="27" y="106"/>
                      <a:pt x="33" y="110"/>
                      <a:pt x="39" y="110"/>
                    </a:cubicBezTo>
                    <a:cubicBezTo>
                      <a:pt x="46" y="110"/>
                      <a:pt x="52" y="106"/>
                      <a:pt x="56" y="100"/>
                    </a:cubicBezTo>
                    <a:cubicBezTo>
                      <a:pt x="61" y="93"/>
                      <a:pt x="63" y="80"/>
                      <a:pt x="63" y="61"/>
                    </a:cubicBezTo>
                    <a:cubicBezTo>
                      <a:pt x="63" y="41"/>
                      <a:pt x="61" y="28"/>
                      <a:pt x="56" y="22"/>
                    </a:cubicBezTo>
                    <a:cubicBezTo>
                      <a:pt x="52" y="15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0"/>
                    </a:cubicBezTo>
                    <a:cubicBezTo>
                      <a:pt x="18" y="28"/>
                      <a:pt x="15" y="41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1" name="Rectangle 229">
                <a:extLst>
                  <a:ext uri="{FF2B5EF4-FFF2-40B4-BE49-F238E27FC236}">
                    <a16:creationId xmlns:a16="http://schemas.microsoft.com/office/drawing/2014/main" id="{EA2746CF-C86F-4AF2-A491-CE6B3B85B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303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2" name="Freeform 230">
                <a:extLst>
                  <a:ext uri="{FF2B5EF4-FFF2-40B4-BE49-F238E27FC236}">
                    <a16:creationId xmlns:a16="http://schemas.microsoft.com/office/drawing/2014/main" id="{42C3643E-7FB4-4E57-9FBE-DC842DA55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8" y="3003"/>
                <a:ext cx="13" cy="36"/>
              </a:xfrm>
              <a:custGeom>
                <a:avLst/>
                <a:gdLst>
                  <a:gd name="T0" fmla="*/ 44 w 44"/>
                  <a:gd name="T1" fmla="*/ 120 h 120"/>
                  <a:gd name="T2" fmla="*/ 29 w 44"/>
                  <a:gd name="T3" fmla="*/ 120 h 120"/>
                  <a:gd name="T4" fmla="*/ 29 w 44"/>
                  <a:gd name="T5" fmla="*/ 26 h 120"/>
                  <a:gd name="T6" fmla="*/ 15 w 44"/>
                  <a:gd name="T7" fmla="*/ 36 h 120"/>
                  <a:gd name="T8" fmla="*/ 0 w 44"/>
                  <a:gd name="T9" fmla="*/ 44 h 120"/>
                  <a:gd name="T10" fmla="*/ 0 w 44"/>
                  <a:gd name="T11" fmla="*/ 30 h 120"/>
                  <a:gd name="T12" fmla="*/ 21 w 44"/>
                  <a:gd name="T13" fmla="*/ 16 h 120"/>
                  <a:gd name="T14" fmla="*/ 34 w 44"/>
                  <a:gd name="T15" fmla="*/ 0 h 120"/>
                  <a:gd name="T16" fmla="*/ 44 w 44"/>
                  <a:gd name="T17" fmla="*/ 0 h 120"/>
                  <a:gd name="T18" fmla="*/ 44 w 44"/>
                  <a:gd name="T1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20">
                    <a:moveTo>
                      <a:pt x="44" y="120"/>
                    </a:moveTo>
                    <a:lnTo>
                      <a:pt x="29" y="120"/>
                    </a:lnTo>
                    <a:lnTo>
                      <a:pt x="29" y="26"/>
                    </a:lnTo>
                    <a:cubicBezTo>
                      <a:pt x="25" y="30"/>
                      <a:pt x="21" y="33"/>
                      <a:pt x="15" y="36"/>
                    </a:cubicBezTo>
                    <a:cubicBezTo>
                      <a:pt x="9" y="40"/>
                      <a:pt x="4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1" y="16"/>
                    </a:cubicBezTo>
                    <a:cubicBezTo>
                      <a:pt x="27" y="10"/>
                      <a:pt x="32" y="5"/>
                      <a:pt x="34" y="0"/>
                    </a:cubicBezTo>
                    <a:lnTo>
                      <a:pt x="44" y="0"/>
                    </a:lnTo>
                    <a:lnTo>
                      <a:pt x="44" y="1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3" name="Line 231">
                <a:extLst>
                  <a:ext uri="{FF2B5EF4-FFF2-40B4-BE49-F238E27FC236}">
                    <a16:creationId xmlns:a16="http://schemas.microsoft.com/office/drawing/2014/main" id="{721C3CD1-6C1F-459F-87EB-C074AC774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2791"/>
                <a:ext cx="22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4" name="Line 232">
                <a:extLst>
                  <a:ext uri="{FF2B5EF4-FFF2-40B4-BE49-F238E27FC236}">
                    <a16:creationId xmlns:a16="http://schemas.microsoft.com/office/drawing/2014/main" id="{0AF1B5F8-08B2-4C55-960A-F3EF3BEC3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9" y="2791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5" name="Freeform 233">
                <a:extLst>
                  <a:ext uri="{FF2B5EF4-FFF2-40B4-BE49-F238E27FC236}">
                    <a16:creationId xmlns:a16="http://schemas.microsoft.com/office/drawing/2014/main" id="{B45FF208-5278-42B4-A44D-F57026FDA6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3" y="2773"/>
                <a:ext cx="23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10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1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6"/>
                      <a:pt x="5" y="27"/>
                    </a:cubicBezTo>
                    <a:cubicBezTo>
                      <a:pt x="8" y="19"/>
                      <a:pt x="12" y="12"/>
                      <a:pt x="18" y="7"/>
                    </a:cubicBezTo>
                    <a:cubicBezTo>
                      <a:pt x="23" y="3"/>
                      <a:pt x="31" y="0"/>
                      <a:pt x="39" y="0"/>
                    </a:cubicBezTo>
                    <a:cubicBezTo>
                      <a:pt x="46" y="0"/>
                      <a:pt x="51" y="2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7"/>
                      <a:pt x="74" y="95"/>
                    </a:cubicBezTo>
                    <a:cubicBezTo>
                      <a:pt x="71" y="104"/>
                      <a:pt x="67" y="110"/>
                      <a:pt x="61" y="115"/>
                    </a:cubicBezTo>
                    <a:cubicBezTo>
                      <a:pt x="55" y="120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10"/>
                    </a:cubicBezTo>
                    <a:cubicBezTo>
                      <a:pt x="4" y="100"/>
                      <a:pt x="0" y="84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1"/>
                      <a:pt x="18" y="94"/>
                      <a:pt x="22" y="100"/>
                    </a:cubicBezTo>
                    <a:cubicBezTo>
                      <a:pt x="27" y="107"/>
                      <a:pt x="33" y="110"/>
                      <a:pt x="39" y="110"/>
                    </a:cubicBezTo>
                    <a:cubicBezTo>
                      <a:pt x="46" y="110"/>
                      <a:pt x="52" y="107"/>
                      <a:pt x="56" y="100"/>
                    </a:cubicBezTo>
                    <a:cubicBezTo>
                      <a:pt x="61" y="94"/>
                      <a:pt x="63" y="81"/>
                      <a:pt x="63" y="61"/>
                    </a:cubicBezTo>
                    <a:cubicBezTo>
                      <a:pt x="63" y="42"/>
                      <a:pt x="61" y="29"/>
                      <a:pt x="56" y="22"/>
                    </a:cubicBezTo>
                    <a:cubicBezTo>
                      <a:pt x="52" y="16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1"/>
                    </a:cubicBezTo>
                    <a:cubicBezTo>
                      <a:pt x="18" y="28"/>
                      <a:pt x="15" y="42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6" name="Rectangle 234">
                <a:extLst>
                  <a:ext uri="{FF2B5EF4-FFF2-40B4-BE49-F238E27FC236}">
                    <a16:creationId xmlns:a16="http://schemas.microsoft.com/office/drawing/2014/main" id="{64BF6A56-0984-4953-8E19-F6A901151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280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7" name="Freeform 235">
                <a:extLst>
                  <a:ext uri="{FF2B5EF4-FFF2-40B4-BE49-F238E27FC236}">
                    <a16:creationId xmlns:a16="http://schemas.microsoft.com/office/drawing/2014/main" id="{B9398934-0F26-4F23-AB8B-523195FBD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" y="2773"/>
                <a:ext cx="23" cy="36"/>
              </a:xfrm>
              <a:custGeom>
                <a:avLst/>
                <a:gdLst>
                  <a:gd name="T0" fmla="*/ 79 w 79"/>
                  <a:gd name="T1" fmla="*/ 106 h 120"/>
                  <a:gd name="T2" fmla="*/ 79 w 79"/>
                  <a:gd name="T3" fmla="*/ 120 h 120"/>
                  <a:gd name="T4" fmla="*/ 0 w 79"/>
                  <a:gd name="T5" fmla="*/ 120 h 120"/>
                  <a:gd name="T6" fmla="*/ 2 w 79"/>
                  <a:gd name="T7" fmla="*/ 110 h 120"/>
                  <a:gd name="T8" fmla="*/ 12 w 79"/>
                  <a:gd name="T9" fmla="*/ 94 h 120"/>
                  <a:gd name="T10" fmla="*/ 31 w 79"/>
                  <a:gd name="T11" fmla="*/ 76 h 120"/>
                  <a:gd name="T12" fmla="*/ 57 w 79"/>
                  <a:gd name="T13" fmla="*/ 51 h 120"/>
                  <a:gd name="T14" fmla="*/ 64 w 79"/>
                  <a:gd name="T15" fmla="*/ 33 h 120"/>
                  <a:gd name="T16" fmla="*/ 58 w 79"/>
                  <a:gd name="T17" fmla="*/ 18 h 120"/>
                  <a:gd name="T18" fmla="*/ 42 w 79"/>
                  <a:gd name="T19" fmla="*/ 12 h 120"/>
                  <a:gd name="T20" fmla="*/ 25 w 79"/>
                  <a:gd name="T21" fmla="*/ 19 h 120"/>
                  <a:gd name="T22" fmla="*/ 18 w 79"/>
                  <a:gd name="T23" fmla="*/ 36 h 120"/>
                  <a:gd name="T24" fmla="*/ 3 w 79"/>
                  <a:gd name="T25" fmla="*/ 35 h 120"/>
                  <a:gd name="T26" fmla="*/ 15 w 79"/>
                  <a:gd name="T27" fmla="*/ 9 h 120"/>
                  <a:gd name="T28" fmla="*/ 42 w 79"/>
                  <a:gd name="T29" fmla="*/ 0 h 120"/>
                  <a:gd name="T30" fmla="*/ 69 w 79"/>
                  <a:gd name="T31" fmla="*/ 10 h 120"/>
                  <a:gd name="T32" fmla="*/ 79 w 79"/>
                  <a:gd name="T33" fmla="*/ 33 h 120"/>
                  <a:gd name="T34" fmla="*/ 76 w 79"/>
                  <a:gd name="T35" fmla="*/ 48 h 120"/>
                  <a:gd name="T36" fmla="*/ 66 w 79"/>
                  <a:gd name="T37" fmla="*/ 62 h 120"/>
                  <a:gd name="T38" fmla="*/ 44 w 79"/>
                  <a:gd name="T39" fmla="*/ 83 h 120"/>
                  <a:gd name="T40" fmla="*/ 27 w 79"/>
                  <a:gd name="T41" fmla="*/ 98 h 120"/>
                  <a:gd name="T42" fmla="*/ 21 w 79"/>
                  <a:gd name="T43" fmla="*/ 106 h 120"/>
                  <a:gd name="T44" fmla="*/ 79 w 79"/>
                  <a:gd name="T45" fmla="*/ 10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120">
                    <a:moveTo>
                      <a:pt x="79" y="106"/>
                    </a:moveTo>
                    <a:lnTo>
                      <a:pt x="79" y="120"/>
                    </a:lnTo>
                    <a:lnTo>
                      <a:pt x="0" y="120"/>
                    </a:lnTo>
                    <a:cubicBezTo>
                      <a:pt x="0" y="117"/>
                      <a:pt x="1" y="113"/>
                      <a:pt x="2" y="110"/>
                    </a:cubicBezTo>
                    <a:cubicBezTo>
                      <a:pt x="4" y="105"/>
                      <a:pt x="7" y="99"/>
                      <a:pt x="12" y="94"/>
                    </a:cubicBezTo>
                    <a:cubicBezTo>
                      <a:pt x="16" y="89"/>
                      <a:pt x="23" y="83"/>
                      <a:pt x="31" y="76"/>
                    </a:cubicBezTo>
                    <a:cubicBezTo>
                      <a:pt x="44" y="65"/>
                      <a:pt x="53" y="57"/>
                      <a:pt x="57" y="51"/>
                    </a:cubicBezTo>
                    <a:cubicBezTo>
                      <a:pt x="62" y="45"/>
                      <a:pt x="64" y="39"/>
                      <a:pt x="64" y="33"/>
                    </a:cubicBezTo>
                    <a:cubicBezTo>
                      <a:pt x="64" y="27"/>
                      <a:pt x="62" y="22"/>
                      <a:pt x="58" y="18"/>
                    </a:cubicBezTo>
                    <a:cubicBezTo>
                      <a:pt x="54" y="14"/>
                      <a:pt x="48" y="12"/>
                      <a:pt x="42" y="12"/>
                    </a:cubicBezTo>
                    <a:cubicBezTo>
                      <a:pt x="35" y="12"/>
                      <a:pt x="29" y="15"/>
                      <a:pt x="25" y="19"/>
                    </a:cubicBezTo>
                    <a:cubicBezTo>
                      <a:pt x="21" y="23"/>
                      <a:pt x="18" y="29"/>
                      <a:pt x="18" y="36"/>
                    </a:cubicBezTo>
                    <a:lnTo>
                      <a:pt x="3" y="35"/>
                    </a:lnTo>
                    <a:cubicBezTo>
                      <a:pt x="4" y="24"/>
                      <a:pt x="8" y="15"/>
                      <a:pt x="15" y="9"/>
                    </a:cubicBezTo>
                    <a:cubicBezTo>
                      <a:pt x="22" y="3"/>
                      <a:pt x="31" y="0"/>
                      <a:pt x="42" y="0"/>
                    </a:cubicBezTo>
                    <a:cubicBezTo>
                      <a:pt x="53" y="0"/>
                      <a:pt x="63" y="3"/>
                      <a:pt x="69" y="10"/>
                    </a:cubicBezTo>
                    <a:cubicBezTo>
                      <a:pt x="76" y="16"/>
                      <a:pt x="79" y="24"/>
                      <a:pt x="79" y="33"/>
                    </a:cubicBezTo>
                    <a:cubicBezTo>
                      <a:pt x="79" y="38"/>
                      <a:pt x="78" y="43"/>
                      <a:pt x="76" y="48"/>
                    </a:cubicBezTo>
                    <a:cubicBezTo>
                      <a:pt x="74" y="52"/>
                      <a:pt x="71" y="57"/>
                      <a:pt x="66" y="62"/>
                    </a:cubicBezTo>
                    <a:cubicBezTo>
                      <a:pt x="62" y="67"/>
                      <a:pt x="54" y="74"/>
                      <a:pt x="44" y="83"/>
                    </a:cubicBezTo>
                    <a:cubicBezTo>
                      <a:pt x="35" y="90"/>
                      <a:pt x="30" y="95"/>
                      <a:pt x="27" y="98"/>
                    </a:cubicBezTo>
                    <a:cubicBezTo>
                      <a:pt x="25" y="101"/>
                      <a:pt x="22" y="103"/>
                      <a:pt x="21" y="106"/>
                    </a:cubicBezTo>
                    <a:lnTo>
                      <a:pt x="79" y="1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8" name="Line 236">
                <a:extLst>
                  <a:ext uri="{FF2B5EF4-FFF2-40B4-BE49-F238E27FC236}">
                    <a16:creationId xmlns:a16="http://schemas.microsoft.com/office/drawing/2014/main" id="{EE499C6B-6C21-4E1C-9E5B-F98F63AC1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2562"/>
                <a:ext cx="22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9" name="Line 237">
                <a:extLst>
                  <a:ext uri="{FF2B5EF4-FFF2-40B4-BE49-F238E27FC236}">
                    <a16:creationId xmlns:a16="http://schemas.microsoft.com/office/drawing/2014/main" id="{74E09FEF-E3CF-4DF8-85D4-6D3E95BA6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9" y="2562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0" name="Freeform 238">
                <a:extLst>
                  <a:ext uri="{FF2B5EF4-FFF2-40B4-BE49-F238E27FC236}">
                    <a16:creationId xmlns:a16="http://schemas.microsoft.com/office/drawing/2014/main" id="{E725BAC9-0409-43FA-9C3A-7F487860BE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3" y="2544"/>
                <a:ext cx="23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09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0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5"/>
                      <a:pt x="5" y="27"/>
                    </a:cubicBezTo>
                    <a:cubicBezTo>
                      <a:pt x="8" y="18"/>
                      <a:pt x="12" y="11"/>
                      <a:pt x="18" y="7"/>
                    </a:cubicBezTo>
                    <a:cubicBezTo>
                      <a:pt x="23" y="2"/>
                      <a:pt x="31" y="0"/>
                      <a:pt x="39" y="0"/>
                    </a:cubicBezTo>
                    <a:cubicBezTo>
                      <a:pt x="46" y="0"/>
                      <a:pt x="51" y="1"/>
                      <a:pt x="56" y="4"/>
                    </a:cubicBezTo>
                    <a:cubicBezTo>
                      <a:pt x="61" y="6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6"/>
                      <a:pt x="74" y="95"/>
                    </a:cubicBezTo>
                    <a:cubicBezTo>
                      <a:pt x="71" y="103"/>
                      <a:pt x="67" y="110"/>
                      <a:pt x="61" y="115"/>
                    </a:cubicBezTo>
                    <a:cubicBezTo>
                      <a:pt x="55" y="119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09"/>
                    </a:cubicBezTo>
                    <a:cubicBezTo>
                      <a:pt x="4" y="99"/>
                      <a:pt x="0" y="83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0"/>
                      <a:pt x="18" y="93"/>
                      <a:pt x="22" y="100"/>
                    </a:cubicBezTo>
                    <a:cubicBezTo>
                      <a:pt x="27" y="106"/>
                      <a:pt x="33" y="110"/>
                      <a:pt x="39" y="110"/>
                    </a:cubicBezTo>
                    <a:cubicBezTo>
                      <a:pt x="46" y="110"/>
                      <a:pt x="52" y="106"/>
                      <a:pt x="56" y="100"/>
                    </a:cubicBezTo>
                    <a:cubicBezTo>
                      <a:pt x="61" y="93"/>
                      <a:pt x="63" y="80"/>
                      <a:pt x="63" y="61"/>
                    </a:cubicBezTo>
                    <a:cubicBezTo>
                      <a:pt x="63" y="41"/>
                      <a:pt x="61" y="28"/>
                      <a:pt x="56" y="22"/>
                    </a:cubicBezTo>
                    <a:cubicBezTo>
                      <a:pt x="52" y="15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0"/>
                    </a:cubicBezTo>
                    <a:cubicBezTo>
                      <a:pt x="18" y="28"/>
                      <a:pt x="15" y="41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1" name="Rectangle 239">
                <a:extLst>
                  <a:ext uri="{FF2B5EF4-FFF2-40B4-BE49-F238E27FC236}">
                    <a16:creationId xmlns:a16="http://schemas.microsoft.com/office/drawing/2014/main" id="{66E217B7-657C-4557-B0F4-AF9FADBC3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257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2" name="Freeform 240">
                <a:extLst>
                  <a:ext uri="{FF2B5EF4-FFF2-40B4-BE49-F238E27FC236}">
                    <a16:creationId xmlns:a16="http://schemas.microsoft.com/office/drawing/2014/main" id="{0669DD47-5EAA-4622-A0C1-408F295F2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" y="2544"/>
                <a:ext cx="24" cy="37"/>
              </a:xfrm>
              <a:custGeom>
                <a:avLst/>
                <a:gdLst>
                  <a:gd name="T0" fmla="*/ 0 w 79"/>
                  <a:gd name="T1" fmla="*/ 88 h 122"/>
                  <a:gd name="T2" fmla="*/ 15 w 79"/>
                  <a:gd name="T3" fmla="*/ 86 h 122"/>
                  <a:gd name="T4" fmla="*/ 24 w 79"/>
                  <a:gd name="T5" fmla="*/ 104 h 122"/>
                  <a:gd name="T6" fmla="*/ 38 w 79"/>
                  <a:gd name="T7" fmla="*/ 110 h 122"/>
                  <a:gd name="T8" fmla="*/ 56 w 79"/>
                  <a:gd name="T9" fmla="*/ 102 h 122"/>
                  <a:gd name="T10" fmla="*/ 63 w 79"/>
                  <a:gd name="T11" fmla="*/ 85 h 122"/>
                  <a:gd name="T12" fmla="*/ 56 w 79"/>
                  <a:gd name="T13" fmla="*/ 68 h 122"/>
                  <a:gd name="T14" fmla="*/ 40 w 79"/>
                  <a:gd name="T15" fmla="*/ 62 h 122"/>
                  <a:gd name="T16" fmla="*/ 29 w 79"/>
                  <a:gd name="T17" fmla="*/ 63 h 122"/>
                  <a:gd name="T18" fmla="*/ 31 w 79"/>
                  <a:gd name="T19" fmla="*/ 50 h 122"/>
                  <a:gd name="T20" fmla="*/ 33 w 79"/>
                  <a:gd name="T21" fmla="*/ 50 h 122"/>
                  <a:gd name="T22" fmla="*/ 50 w 79"/>
                  <a:gd name="T23" fmla="*/ 46 h 122"/>
                  <a:gd name="T24" fmla="*/ 58 w 79"/>
                  <a:gd name="T25" fmla="*/ 31 h 122"/>
                  <a:gd name="T26" fmla="*/ 52 w 79"/>
                  <a:gd name="T27" fmla="*/ 17 h 122"/>
                  <a:gd name="T28" fmla="*/ 38 w 79"/>
                  <a:gd name="T29" fmla="*/ 12 h 122"/>
                  <a:gd name="T30" fmla="*/ 24 w 79"/>
                  <a:gd name="T31" fmla="*/ 17 h 122"/>
                  <a:gd name="T32" fmla="*/ 17 w 79"/>
                  <a:gd name="T33" fmla="*/ 33 h 122"/>
                  <a:gd name="T34" fmla="*/ 2 w 79"/>
                  <a:gd name="T35" fmla="*/ 31 h 122"/>
                  <a:gd name="T36" fmla="*/ 14 w 79"/>
                  <a:gd name="T37" fmla="*/ 8 h 122"/>
                  <a:gd name="T38" fmla="*/ 38 w 79"/>
                  <a:gd name="T39" fmla="*/ 0 h 122"/>
                  <a:gd name="T40" fmla="*/ 56 w 79"/>
                  <a:gd name="T41" fmla="*/ 4 h 122"/>
                  <a:gd name="T42" fmla="*/ 68 w 79"/>
                  <a:gd name="T43" fmla="*/ 15 h 122"/>
                  <a:gd name="T44" fmla="*/ 73 w 79"/>
                  <a:gd name="T45" fmla="*/ 31 h 122"/>
                  <a:gd name="T46" fmla="*/ 69 w 79"/>
                  <a:gd name="T47" fmla="*/ 45 h 122"/>
                  <a:gd name="T48" fmla="*/ 56 w 79"/>
                  <a:gd name="T49" fmla="*/ 55 h 122"/>
                  <a:gd name="T50" fmla="*/ 73 w 79"/>
                  <a:gd name="T51" fmla="*/ 65 h 122"/>
                  <a:gd name="T52" fmla="*/ 79 w 79"/>
                  <a:gd name="T53" fmla="*/ 84 h 122"/>
                  <a:gd name="T54" fmla="*/ 67 w 79"/>
                  <a:gd name="T55" fmla="*/ 111 h 122"/>
                  <a:gd name="T56" fmla="*/ 38 w 79"/>
                  <a:gd name="T57" fmla="*/ 122 h 122"/>
                  <a:gd name="T58" fmla="*/ 12 w 79"/>
                  <a:gd name="T59" fmla="*/ 112 h 122"/>
                  <a:gd name="T60" fmla="*/ 0 w 79"/>
                  <a:gd name="T61" fmla="*/ 8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9" h="122">
                    <a:moveTo>
                      <a:pt x="0" y="88"/>
                    </a:moveTo>
                    <a:lnTo>
                      <a:pt x="15" y="86"/>
                    </a:lnTo>
                    <a:cubicBezTo>
                      <a:pt x="17" y="94"/>
                      <a:pt x="20" y="100"/>
                      <a:pt x="24" y="104"/>
                    </a:cubicBezTo>
                    <a:cubicBezTo>
                      <a:pt x="28" y="108"/>
                      <a:pt x="33" y="110"/>
                      <a:pt x="38" y="110"/>
                    </a:cubicBezTo>
                    <a:cubicBezTo>
                      <a:pt x="45" y="110"/>
                      <a:pt x="51" y="107"/>
                      <a:pt x="56" y="102"/>
                    </a:cubicBezTo>
                    <a:cubicBezTo>
                      <a:pt x="61" y="98"/>
                      <a:pt x="63" y="92"/>
                      <a:pt x="63" y="85"/>
                    </a:cubicBezTo>
                    <a:cubicBezTo>
                      <a:pt x="63" y="78"/>
                      <a:pt x="61" y="72"/>
                      <a:pt x="56" y="68"/>
                    </a:cubicBezTo>
                    <a:cubicBezTo>
                      <a:pt x="52" y="64"/>
                      <a:pt x="46" y="62"/>
                      <a:pt x="40" y="62"/>
                    </a:cubicBezTo>
                    <a:cubicBezTo>
                      <a:pt x="37" y="62"/>
                      <a:pt x="33" y="62"/>
                      <a:pt x="29" y="63"/>
                    </a:cubicBezTo>
                    <a:lnTo>
                      <a:pt x="31" y="50"/>
                    </a:lnTo>
                    <a:cubicBezTo>
                      <a:pt x="32" y="50"/>
                      <a:pt x="33" y="50"/>
                      <a:pt x="33" y="50"/>
                    </a:cubicBezTo>
                    <a:cubicBezTo>
                      <a:pt x="40" y="50"/>
                      <a:pt x="45" y="49"/>
                      <a:pt x="50" y="46"/>
                    </a:cubicBezTo>
                    <a:cubicBezTo>
                      <a:pt x="55" y="42"/>
                      <a:pt x="58" y="37"/>
                      <a:pt x="58" y="31"/>
                    </a:cubicBezTo>
                    <a:cubicBezTo>
                      <a:pt x="58" y="25"/>
                      <a:pt x="56" y="21"/>
                      <a:pt x="52" y="17"/>
                    </a:cubicBezTo>
                    <a:cubicBezTo>
                      <a:pt x="49" y="14"/>
                      <a:pt x="44" y="12"/>
                      <a:pt x="38" y="12"/>
                    </a:cubicBezTo>
                    <a:cubicBezTo>
                      <a:pt x="32" y="12"/>
                      <a:pt x="28" y="14"/>
                      <a:pt x="24" y="17"/>
                    </a:cubicBezTo>
                    <a:cubicBezTo>
                      <a:pt x="20" y="21"/>
                      <a:pt x="18" y="26"/>
                      <a:pt x="17" y="33"/>
                    </a:cubicBezTo>
                    <a:lnTo>
                      <a:pt x="2" y="31"/>
                    </a:lnTo>
                    <a:cubicBezTo>
                      <a:pt x="4" y="21"/>
                      <a:pt x="8" y="13"/>
                      <a:pt x="14" y="8"/>
                    </a:cubicBezTo>
                    <a:cubicBezTo>
                      <a:pt x="20" y="3"/>
                      <a:pt x="28" y="0"/>
                      <a:pt x="38" y="0"/>
                    </a:cubicBezTo>
                    <a:cubicBezTo>
                      <a:pt x="44" y="0"/>
                      <a:pt x="50" y="1"/>
                      <a:pt x="56" y="4"/>
                    </a:cubicBezTo>
                    <a:cubicBezTo>
                      <a:pt x="61" y="7"/>
                      <a:pt x="65" y="11"/>
                      <a:pt x="68" y="15"/>
                    </a:cubicBezTo>
                    <a:cubicBezTo>
                      <a:pt x="71" y="20"/>
                      <a:pt x="73" y="25"/>
                      <a:pt x="73" y="31"/>
                    </a:cubicBezTo>
                    <a:cubicBezTo>
                      <a:pt x="73" y="36"/>
                      <a:pt x="71" y="41"/>
                      <a:pt x="69" y="45"/>
                    </a:cubicBezTo>
                    <a:cubicBezTo>
                      <a:pt x="66" y="49"/>
                      <a:pt x="62" y="53"/>
                      <a:pt x="56" y="55"/>
                    </a:cubicBezTo>
                    <a:cubicBezTo>
                      <a:pt x="63" y="57"/>
                      <a:pt x="69" y="60"/>
                      <a:pt x="73" y="65"/>
                    </a:cubicBezTo>
                    <a:cubicBezTo>
                      <a:pt x="77" y="70"/>
                      <a:pt x="79" y="77"/>
                      <a:pt x="79" y="84"/>
                    </a:cubicBezTo>
                    <a:cubicBezTo>
                      <a:pt x="79" y="95"/>
                      <a:pt x="75" y="104"/>
                      <a:pt x="67" y="111"/>
                    </a:cubicBezTo>
                    <a:cubicBezTo>
                      <a:pt x="60" y="118"/>
                      <a:pt x="50" y="122"/>
                      <a:pt x="38" y="122"/>
                    </a:cubicBezTo>
                    <a:cubicBezTo>
                      <a:pt x="28" y="122"/>
                      <a:pt x="19" y="119"/>
                      <a:pt x="12" y="112"/>
                    </a:cubicBezTo>
                    <a:cubicBezTo>
                      <a:pt x="5" y="106"/>
                      <a:pt x="1" y="98"/>
                      <a:pt x="0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3" name="Line 241">
                <a:extLst>
                  <a:ext uri="{FF2B5EF4-FFF2-40B4-BE49-F238E27FC236}">
                    <a16:creationId xmlns:a16="http://schemas.microsoft.com/office/drawing/2014/main" id="{08B05C74-03A4-4A4E-91F2-22BF288B3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2333"/>
                <a:ext cx="22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4" name="Line 242">
                <a:extLst>
                  <a:ext uri="{FF2B5EF4-FFF2-40B4-BE49-F238E27FC236}">
                    <a16:creationId xmlns:a16="http://schemas.microsoft.com/office/drawing/2014/main" id="{6F45F91D-C866-422B-AB65-34D35BDCB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9" y="2333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5" name="Freeform 243">
                <a:extLst>
                  <a:ext uri="{FF2B5EF4-FFF2-40B4-BE49-F238E27FC236}">
                    <a16:creationId xmlns:a16="http://schemas.microsoft.com/office/drawing/2014/main" id="{74EB4549-7BA9-40AF-9D66-91F7BF2E66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3" y="2315"/>
                <a:ext cx="23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10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1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6"/>
                      <a:pt x="5" y="27"/>
                    </a:cubicBezTo>
                    <a:cubicBezTo>
                      <a:pt x="8" y="19"/>
                      <a:pt x="12" y="12"/>
                      <a:pt x="18" y="7"/>
                    </a:cubicBezTo>
                    <a:cubicBezTo>
                      <a:pt x="23" y="3"/>
                      <a:pt x="31" y="0"/>
                      <a:pt x="39" y="0"/>
                    </a:cubicBezTo>
                    <a:cubicBezTo>
                      <a:pt x="46" y="0"/>
                      <a:pt x="51" y="2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7"/>
                      <a:pt x="74" y="95"/>
                    </a:cubicBezTo>
                    <a:cubicBezTo>
                      <a:pt x="71" y="104"/>
                      <a:pt x="67" y="110"/>
                      <a:pt x="61" y="115"/>
                    </a:cubicBezTo>
                    <a:cubicBezTo>
                      <a:pt x="55" y="120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10"/>
                    </a:cubicBezTo>
                    <a:cubicBezTo>
                      <a:pt x="4" y="100"/>
                      <a:pt x="0" y="84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1"/>
                      <a:pt x="18" y="94"/>
                      <a:pt x="22" y="100"/>
                    </a:cubicBezTo>
                    <a:cubicBezTo>
                      <a:pt x="27" y="107"/>
                      <a:pt x="33" y="110"/>
                      <a:pt x="39" y="110"/>
                    </a:cubicBezTo>
                    <a:cubicBezTo>
                      <a:pt x="46" y="110"/>
                      <a:pt x="52" y="107"/>
                      <a:pt x="56" y="100"/>
                    </a:cubicBezTo>
                    <a:cubicBezTo>
                      <a:pt x="61" y="94"/>
                      <a:pt x="63" y="81"/>
                      <a:pt x="63" y="61"/>
                    </a:cubicBezTo>
                    <a:cubicBezTo>
                      <a:pt x="63" y="42"/>
                      <a:pt x="61" y="29"/>
                      <a:pt x="56" y="22"/>
                    </a:cubicBezTo>
                    <a:cubicBezTo>
                      <a:pt x="52" y="16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1"/>
                    </a:cubicBezTo>
                    <a:cubicBezTo>
                      <a:pt x="18" y="28"/>
                      <a:pt x="15" y="42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6" name="Rectangle 244">
                <a:extLst>
                  <a:ext uri="{FF2B5EF4-FFF2-40B4-BE49-F238E27FC236}">
                    <a16:creationId xmlns:a16="http://schemas.microsoft.com/office/drawing/2014/main" id="{3F6F0120-C42E-4BE9-81BE-BE918FA8C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2346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7" name="Freeform 245">
                <a:extLst>
                  <a:ext uri="{FF2B5EF4-FFF2-40B4-BE49-F238E27FC236}">
                    <a16:creationId xmlns:a16="http://schemas.microsoft.com/office/drawing/2014/main" id="{D2AC84B2-4774-4934-A816-100BA5FEA4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3" y="2315"/>
                <a:ext cx="25" cy="36"/>
              </a:xfrm>
              <a:custGeom>
                <a:avLst/>
                <a:gdLst>
                  <a:gd name="T0" fmla="*/ 51 w 82"/>
                  <a:gd name="T1" fmla="*/ 119 h 119"/>
                  <a:gd name="T2" fmla="*/ 51 w 82"/>
                  <a:gd name="T3" fmla="*/ 91 h 119"/>
                  <a:gd name="T4" fmla="*/ 0 w 82"/>
                  <a:gd name="T5" fmla="*/ 91 h 119"/>
                  <a:gd name="T6" fmla="*/ 0 w 82"/>
                  <a:gd name="T7" fmla="*/ 77 h 119"/>
                  <a:gd name="T8" fmla="*/ 54 w 82"/>
                  <a:gd name="T9" fmla="*/ 0 h 119"/>
                  <a:gd name="T10" fmla="*/ 66 w 82"/>
                  <a:gd name="T11" fmla="*/ 0 h 119"/>
                  <a:gd name="T12" fmla="*/ 66 w 82"/>
                  <a:gd name="T13" fmla="*/ 77 h 119"/>
                  <a:gd name="T14" fmla="*/ 82 w 82"/>
                  <a:gd name="T15" fmla="*/ 77 h 119"/>
                  <a:gd name="T16" fmla="*/ 82 w 82"/>
                  <a:gd name="T17" fmla="*/ 91 h 119"/>
                  <a:gd name="T18" fmla="*/ 66 w 82"/>
                  <a:gd name="T19" fmla="*/ 91 h 119"/>
                  <a:gd name="T20" fmla="*/ 66 w 82"/>
                  <a:gd name="T21" fmla="*/ 119 h 119"/>
                  <a:gd name="T22" fmla="*/ 51 w 82"/>
                  <a:gd name="T23" fmla="*/ 119 h 119"/>
                  <a:gd name="T24" fmla="*/ 51 w 82"/>
                  <a:gd name="T25" fmla="*/ 77 h 119"/>
                  <a:gd name="T26" fmla="*/ 51 w 82"/>
                  <a:gd name="T27" fmla="*/ 23 h 119"/>
                  <a:gd name="T28" fmla="*/ 14 w 82"/>
                  <a:gd name="T29" fmla="*/ 77 h 119"/>
                  <a:gd name="T30" fmla="*/ 51 w 82"/>
                  <a:gd name="T31" fmla="*/ 7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" h="119">
                    <a:moveTo>
                      <a:pt x="51" y="119"/>
                    </a:moveTo>
                    <a:lnTo>
                      <a:pt x="51" y="91"/>
                    </a:lnTo>
                    <a:lnTo>
                      <a:pt x="0" y="91"/>
                    </a:lnTo>
                    <a:lnTo>
                      <a:pt x="0" y="77"/>
                    </a:lnTo>
                    <a:lnTo>
                      <a:pt x="54" y="0"/>
                    </a:lnTo>
                    <a:lnTo>
                      <a:pt x="66" y="0"/>
                    </a:lnTo>
                    <a:lnTo>
                      <a:pt x="66" y="77"/>
                    </a:lnTo>
                    <a:lnTo>
                      <a:pt x="82" y="77"/>
                    </a:lnTo>
                    <a:lnTo>
                      <a:pt x="82" y="91"/>
                    </a:lnTo>
                    <a:lnTo>
                      <a:pt x="66" y="91"/>
                    </a:lnTo>
                    <a:lnTo>
                      <a:pt x="66" y="119"/>
                    </a:lnTo>
                    <a:lnTo>
                      <a:pt x="51" y="119"/>
                    </a:lnTo>
                    <a:close/>
                    <a:moveTo>
                      <a:pt x="51" y="77"/>
                    </a:moveTo>
                    <a:lnTo>
                      <a:pt x="51" y="23"/>
                    </a:lnTo>
                    <a:lnTo>
                      <a:pt x="14" y="77"/>
                    </a:lnTo>
                    <a:lnTo>
                      <a:pt x="51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8" name="Line 246">
                <a:extLst>
                  <a:ext uri="{FF2B5EF4-FFF2-40B4-BE49-F238E27FC236}">
                    <a16:creationId xmlns:a16="http://schemas.microsoft.com/office/drawing/2014/main" id="{5C61401F-86CD-4DB1-9174-9569133952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2104"/>
                <a:ext cx="22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9" name="Line 247">
                <a:extLst>
                  <a:ext uri="{FF2B5EF4-FFF2-40B4-BE49-F238E27FC236}">
                    <a16:creationId xmlns:a16="http://schemas.microsoft.com/office/drawing/2014/main" id="{9F1BA6BA-BA40-4D27-BBED-0A6C1EDC1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9" y="2104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0" name="Freeform 248">
                <a:extLst>
                  <a:ext uri="{FF2B5EF4-FFF2-40B4-BE49-F238E27FC236}">
                    <a16:creationId xmlns:a16="http://schemas.microsoft.com/office/drawing/2014/main" id="{967D0103-02ED-4537-A200-9A51731491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3" y="2086"/>
                <a:ext cx="23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09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0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5"/>
                      <a:pt x="5" y="27"/>
                    </a:cubicBezTo>
                    <a:cubicBezTo>
                      <a:pt x="8" y="18"/>
                      <a:pt x="12" y="11"/>
                      <a:pt x="18" y="7"/>
                    </a:cubicBezTo>
                    <a:cubicBezTo>
                      <a:pt x="23" y="2"/>
                      <a:pt x="31" y="0"/>
                      <a:pt x="39" y="0"/>
                    </a:cubicBezTo>
                    <a:cubicBezTo>
                      <a:pt x="46" y="0"/>
                      <a:pt x="51" y="1"/>
                      <a:pt x="56" y="4"/>
                    </a:cubicBezTo>
                    <a:cubicBezTo>
                      <a:pt x="61" y="6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6"/>
                      <a:pt x="74" y="95"/>
                    </a:cubicBezTo>
                    <a:cubicBezTo>
                      <a:pt x="71" y="103"/>
                      <a:pt x="67" y="110"/>
                      <a:pt x="61" y="115"/>
                    </a:cubicBezTo>
                    <a:cubicBezTo>
                      <a:pt x="55" y="119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09"/>
                    </a:cubicBezTo>
                    <a:cubicBezTo>
                      <a:pt x="4" y="99"/>
                      <a:pt x="0" y="83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0"/>
                      <a:pt x="18" y="93"/>
                      <a:pt x="22" y="100"/>
                    </a:cubicBezTo>
                    <a:cubicBezTo>
                      <a:pt x="27" y="106"/>
                      <a:pt x="33" y="110"/>
                      <a:pt x="39" y="110"/>
                    </a:cubicBezTo>
                    <a:cubicBezTo>
                      <a:pt x="46" y="110"/>
                      <a:pt x="52" y="106"/>
                      <a:pt x="56" y="100"/>
                    </a:cubicBezTo>
                    <a:cubicBezTo>
                      <a:pt x="61" y="93"/>
                      <a:pt x="63" y="80"/>
                      <a:pt x="63" y="61"/>
                    </a:cubicBezTo>
                    <a:cubicBezTo>
                      <a:pt x="63" y="41"/>
                      <a:pt x="61" y="28"/>
                      <a:pt x="56" y="22"/>
                    </a:cubicBezTo>
                    <a:cubicBezTo>
                      <a:pt x="52" y="15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0"/>
                    </a:cubicBezTo>
                    <a:cubicBezTo>
                      <a:pt x="18" y="28"/>
                      <a:pt x="15" y="41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1" name="Rectangle 249">
                <a:extLst>
                  <a:ext uri="{FF2B5EF4-FFF2-40B4-BE49-F238E27FC236}">
                    <a16:creationId xmlns:a16="http://schemas.microsoft.com/office/drawing/2014/main" id="{D1DE53ED-685E-43CD-9428-84D165D0B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2117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2" name="Freeform 250">
                <a:extLst>
                  <a:ext uri="{FF2B5EF4-FFF2-40B4-BE49-F238E27FC236}">
                    <a16:creationId xmlns:a16="http://schemas.microsoft.com/office/drawing/2014/main" id="{75480DEE-86D5-4A41-9C51-240F3FAD3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" y="2086"/>
                <a:ext cx="24" cy="37"/>
              </a:xfrm>
              <a:custGeom>
                <a:avLst/>
                <a:gdLst>
                  <a:gd name="T0" fmla="*/ 0 w 79"/>
                  <a:gd name="T1" fmla="*/ 86 h 120"/>
                  <a:gd name="T2" fmla="*/ 16 w 79"/>
                  <a:gd name="T3" fmla="*/ 85 h 120"/>
                  <a:gd name="T4" fmla="*/ 24 w 79"/>
                  <a:gd name="T5" fmla="*/ 102 h 120"/>
                  <a:gd name="T6" fmla="*/ 39 w 79"/>
                  <a:gd name="T7" fmla="*/ 108 h 120"/>
                  <a:gd name="T8" fmla="*/ 57 w 79"/>
                  <a:gd name="T9" fmla="*/ 100 h 120"/>
                  <a:gd name="T10" fmla="*/ 64 w 79"/>
                  <a:gd name="T11" fmla="*/ 78 h 120"/>
                  <a:gd name="T12" fmla="*/ 57 w 79"/>
                  <a:gd name="T13" fmla="*/ 59 h 120"/>
                  <a:gd name="T14" fmla="*/ 38 w 79"/>
                  <a:gd name="T15" fmla="*/ 51 h 120"/>
                  <a:gd name="T16" fmla="*/ 26 w 79"/>
                  <a:gd name="T17" fmla="*/ 55 h 120"/>
                  <a:gd name="T18" fmla="*/ 17 w 79"/>
                  <a:gd name="T19" fmla="*/ 63 h 120"/>
                  <a:gd name="T20" fmla="*/ 3 w 79"/>
                  <a:gd name="T21" fmla="*/ 61 h 120"/>
                  <a:gd name="T22" fmla="*/ 15 w 79"/>
                  <a:gd name="T23" fmla="*/ 0 h 120"/>
                  <a:gd name="T24" fmla="*/ 74 w 79"/>
                  <a:gd name="T25" fmla="*/ 0 h 120"/>
                  <a:gd name="T26" fmla="*/ 74 w 79"/>
                  <a:gd name="T27" fmla="*/ 14 h 120"/>
                  <a:gd name="T28" fmla="*/ 26 w 79"/>
                  <a:gd name="T29" fmla="*/ 14 h 120"/>
                  <a:gd name="T30" fmla="*/ 20 w 79"/>
                  <a:gd name="T31" fmla="*/ 46 h 120"/>
                  <a:gd name="T32" fmla="*/ 42 w 79"/>
                  <a:gd name="T33" fmla="*/ 39 h 120"/>
                  <a:gd name="T34" fmla="*/ 69 w 79"/>
                  <a:gd name="T35" fmla="*/ 49 h 120"/>
                  <a:gd name="T36" fmla="*/ 79 w 79"/>
                  <a:gd name="T37" fmla="*/ 77 h 120"/>
                  <a:gd name="T38" fmla="*/ 70 w 79"/>
                  <a:gd name="T39" fmla="*/ 105 h 120"/>
                  <a:gd name="T40" fmla="*/ 39 w 79"/>
                  <a:gd name="T41" fmla="*/ 120 h 120"/>
                  <a:gd name="T42" fmla="*/ 12 w 79"/>
                  <a:gd name="T43" fmla="*/ 111 h 120"/>
                  <a:gd name="T44" fmla="*/ 0 w 79"/>
                  <a:gd name="T45" fmla="*/ 8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120">
                    <a:moveTo>
                      <a:pt x="0" y="86"/>
                    </a:moveTo>
                    <a:lnTo>
                      <a:pt x="16" y="85"/>
                    </a:lnTo>
                    <a:cubicBezTo>
                      <a:pt x="17" y="93"/>
                      <a:pt x="20" y="98"/>
                      <a:pt x="24" y="102"/>
                    </a:cubicBezTo>
                    <a:cubicBezTo>
                      <a:pt x="28" y="106"/>
                      <a:pt x="33" y="108"/>
                      <a:pt x="39" y="108"/>
                    </a:cubicBezTo>
                    <a:cubicBezTo>
                      <a:pt x="46" y="108"/>
                      <a:pt x="52" y="105"/>
                      <a:pt x="57" y="100"/>
                    </a:cubicBezTo>
                    <a:cubicBezTo>
                      <a:pt x="61" y="94"/>
                      <a:pt x="64" y="87"/>
                      <a:pt x="64" y="78"/>
                    </a:cubicBezTo>
                    <a:cubicBezTo>
                      <a:pt x="64" y="70"/>
                      <a:pt x="62" y="64"/>
                      <a:pt x="57" y="59"/>
                    </a:cubicBezTo>
                    <a:cubicBezTo>
                      <a:pt x="52" y="54"/>
                      <a:pt x="46" y="51"/>
                      <a:pt x="38" y="51"/>
                    </a:cubicBezTo>
                    <a:cubicBezTo>
                      <a:pt x="34" y="51"/>
                      <a:pt x="29" y="53"/>
                      <a:pt x="26" y="55"/>
                    </a:cubicBezTo>
                    <a:cubicBezTo>
                      <a:pt x="22" y="57"/>
                      <a:pt x="19" y="60"/>
                      <a:pt x="17" y="63"/>
                    </a:cubicBezTo>
                    <a:lnTo>
                      <a:pt x="3" y="61"/>
                    </a:lnTo>
                    <a:lnTo>
                      <a:pt x="15" y="0"/>
                    </a:lnTo>
                    <a:lnTo>
                      <a:pt x="74" y="0"/>
                    </a:lnTo>
                    <a:lnTo>
                      <a:pt x="74" y="14"/>
                    </a:lnTo>
                    <a:lnTo>
                      <a:pt x="26" y="14"/>
                    </a:lnTo>
                    <a:lnTo>
                      <a:pt x="20" y="46"/>
                    </a:lnTo>
                    <a:cubicBezTo>
                      <a:pt x="27" y="41"/>
                      <a:pt x="34" y="39"/>
                      <a:pt x="42" y="39"/>
                    </a:cubicBezTo>
                    <a:cubicBezTo>
                      <a:pt x="53" y="39"/>
                      <a:pt x="62" y="42"/>
                      <a:pt x="69" y="49"/>
                    </a:cubicBezTo>
                    <a:cubicBezTo>
                      <a:pt x="76" y="57"/>
                      <a:pt x="79" y="66"/>
                      <a:pt x="79" y="77"/>
                    </a:cubicBezTo>
                    <a:cubicBezTo>
                      <a:pt x="79" y="88"/>
                      <a:pt x="76" y="97"/>
                      <a:pt x="70" y="105"/>
                    </a:cubicBezTo>
                    <a:cubicBezTo>
                      <a:pt x="62" y="115"/>
                      <a:pt x="52" y="120"/>
                      <a:pt x="39" y="120"/>
                    </a:cubicBezTo>
                    <a:cubicBezTo>
                      <a:pt x="28" y="120"/>
                      <a:pt x="19" y="117"/>
                      <a:pt x="12" y="111"/>
                    </a:cubicBezTo>
                    <a:cubicBezTo>
                      <a:pt x="5" y="104"/>
                      <a:pt x="1" y="96"/>
                      <a:pt x="0" y="8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3" name="Line 251">
                <a:extLst>
                  <a:ext uri="{FF2B5EF4-FFF2-40B4-BE49-F238E27FC236}">
                    <a16:creationId xmlns:a16="http://schemas.microsoft.com/office/drawing/2014/main" id="{F84E69B0-E6A8-4EE8-A975-BCF1F225A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1874"/>
                <a:ext cx="22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4" name="Line 252">
                <a:extLst>
                  <a:ext uri="{FF2B5EF4-FFF2-40B4-BE49-F238E27FC236}">
                    <a16:creationId xmlns:a16="http://schemas.microsoft.com/office/drawing/2014/main" id="{2638D6AE-ED7A-4C72-A516-D6590A7E8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9" y="1874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5" name="Freeform 253">
                <a:extLst>
                  <a:ext uri="{FF2B5EF4-FFF2-40B4-BE49-F238E27FC236}">
                    <a16:creationId xmlns:a16="http://schemas.microsoft.com/office/drawing/2014/main" id="{E0DBC728-FEA1-4EC5-97A4-2488A2274B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3" y="1857"/>
                <a:ext cx="23" cy="36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10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1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6"/>
                      <a:pt x="5" y="27"/>
                    </a:cubicBezTo>
                    <a:cubicBezTo>
                      <a:pt x="8" y="19"/>
                      <a:pt x="12" y="12"/>
                      <a:pt x="18" y="7"/>
                    </a:cubicBezTo>
                    <a:cubicBezTo>
                      <a:pt x="23" y="3"/>
                      <a:pt x="31" y="0"/>
                      <a:pt x="39" y="0"/>
                    </a:cubicBezTo>
                    <a:cubicBezTo>
                      <a:pt x="46" y="0"/>
                      <a:pt x="51" y="2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7"/>
                      <a:pt x="74" y="95"/>
                    </a:cubicBezTo>
                    <a:cubicBezTo>
                      <a:pt x="71" y="104"/>
                      <a:pt x="67" y="110"/>
                      <a:pt x="61" y="115"/>
                    </a:cubicBezTo>
                    <a:cubicBezTo>
                      <a:pt x="55" y="120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10"/>
                    </a:cubicBezTo>
                    <a:cubicBezTo>
                      <a:pt x="4" y="100"/>
                      <a:pt x="0" y="84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1"/>
                      <a:pt x="18" y="94"/>
                      <a:pt x="22" y="100"/>
                    </a:cubicBezTo>
                    <a:cubicBezTo>
                      <a:pt x="27" y="107"/>
                      <a:pt x="33" y="110"/>
                      <a:pt x="39" y="110"/>
                    </a:cubicBezTo>
                    <a:cubicBezTo>
                      <a:pt x="46" y="110"/>
                      <a:pt x="52" y="107"/>
                      <a:pt x="56" y="100"/>
                    </a:cubicBezTo>
                    <a:cubicBezTo>
                      <a:pt x="61" y="94"/>
                      <a:pt x="63" y="81"/>
                      <a:pt x="63" y="61"/>
                    </a:cubicBezTo>
                    <a:cubicBezTo>
                      <a:pt x="63" y="42"/>
                      <a:pt x="61" y="29"/>
                      <a:pt x="56" y="22"/>
                    </a:cubicBezTo>
                    <a:cubicBezTo>
                      <a:pt x="52" y="16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1"/>
                    </a:cubicBezTo>
                    <a:cubicBezTo>
                      <a:pt x="18" y="28"/>
                      <a:pt x="15" y="42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6" name="Rectangle 254">
                <a:extLst>
                  <a:ext uri="{FF2B5EF4-FFF2-40B4-BE49-F238E27FC236}">
                    <a16:creationId xmlns:a16="http://schemas.microsoft.com/office/drawing/2014/main" id="{454A1227-8F51-488A-9C33-4547F8483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1887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7" name="Freeform 255">
                <a:extLst>
                  <a:ext uri="{FF2B5EF4-FFF2-40B4-BE49-F238E27FC236}">
                    <a16:creationId xmlns:a16="http://schemas.microsoft.com/office/drawing/2014/main" id="{74467AFD-49DD-4146-B665-DAD46736CE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4" y="1857"/>
                <a:ext cx="24" cy="36"/>
              </a:xfrm>
              <a:custGeom>
                <a:avLst/>
                <a:gdLst>
                  <a:gd name="T0" fmla="*/ 76 w 78"/>
                  <a:gd name="T1" fmla="*/ 30 h 122"/>
                  <a:gd name="T2" fmla="*/ 62 w 78"/>
                  <a:gd name="T3" fmla="*/ 31 h 122"/>
                  <a:gd name="T4" fmla="*/ 56 w 78"/>
                  <a:gd name="T5" fmla="*/ 19 h 122"/>
                  <a:gd name="T6" fmla="*/ 42 w 78"/>
                  <a:gd name="T7" fmla="*/ 12 h 122"/>
                  <a:gd name="T8" fmla="*/ 29 w 78"/>
                  <a:gd name="T9" fmla="*/ 16 h 122"/>
                  <a:gd name="T10" fmla="*/ 18 w 78"/>
                  <a:gd name="T11" fmla="*/ 31 h 122"/>
                  <a:gd name="T12" fmla="*/ 14 w 78"/>
                  <a:gd name="T13" fmla="*/ 59 h 122"/>
                  <a:gd name="T14" fmla="*/ 27 w 78"/>
                  <a:gd name="T15" fmla="*/ 47 h 122"/>
                  <a:gd name="T16" fmla="*/ 43 w 78"/>
                  <a:gd name="T17" fmla="*/ 43 h 122"/>
                  <a:gd name="T18" fmla="*/ 68 w 78"/>
                  <a:gd name="T19" fmla="*/ 54 h 122"/>
                  <a:gd name="T20" fmla="*/ 78 w 78"/>
                  <a:gd name="T21" fmla="*/ 81 h 122"/>
                  <a:gd name="T22" fmla="*/ 74 w 78"/>
                  <a:gd name="T23" fmla="*/ 102 h 122"/>
                  <a:gd name="T24" fmla="*/ 60 w 78"/>
                  <a:gd name="T25" fmla="*/ 117 h 122"/>
                  <a:gd name="T26" fmla="*/ 41 w 78"/>
                  <a:gd name="T27" fmla="*/ 122 h 122"/>
                  <a:gd name="T28" fmla="*/ 11 w 78"/>
                  <a:gd name="T29" fmla="*/ 109 h 122"/>
                  <a:gd name="T30" fmla="*/ 0 w 78"/>
                  <a:gd name="T31" fmla="*/ 64 h 122"/>
                  <a:gd name="T32" fmla="*/ 12 w 78"/>
                  <a:gd name="T33" fmla="*/ 14 h 122"/>
                  <a:gd name="T34" fmla="*/ 43 w 78"/>
                  <a:gd name="T35" fmla="*/ 0 h 122"/>
                  <a:gd name="T36" fmla="*/ 66 w 78"/>
                  <a:gd name="T37" fmla="*/ 8 h 122"/>
                  <a:gd name="T38" fmla="*/ 76 w 78"/>
                  <a:gd name="T39" fmla="*/ 30 h 122"/>
                  <a:gd name="T40" fmla="*/ 17 w 78"/>
                  <a:gd name="T41" fmla="*/ 81 h 122"/>
                  <a:gd name="T42" fmla="*/ 20 w 78"/>
                  <a:gd name="T43" fmla="*/ 96 h 122"/>
                  <a:gd name="T44" fmla="*/ 29 w 78"/>
                  <a:gd name="T45" fmla="*/ 107 h 122"/>
                  <a:gd name="T46" fmla="*/ 41 w 78"/>
                  <a:gd name="T47" fmla="*/ 110 h 122"/>
                  <a:gd name="T48" fmla="*/ 57 w 78"/>
                  <a:gd name="T49" fmla="*/ 103 h 122"/>
                  <a:gd name="T50" fmla="*/ 64 w 78"/>
                  <a:gd name="T51" fmla="*/ 82 h 122"/>
                  <a:gd name="T52" fmla="*/ 57 w 78"/>
                  <a:gd name="T53" fmla="*/ 63 h 122"/>
                  <a:gd name="T54" fmla="*/ 40 w 78"/>
                  <a:gd name="T55" fmla="*/ 56 h 122"/>
                  <a:gd name="T56" fmla="*/ 23 w 78"/>
                  <a:gd name="T57" fmla="*/ 63 h 122"/>
                  <a:gd name="T58" fmla="*/ 17 w 78"/>
                  <a:gd name="T59" fmla="*/ 8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8" h="122">
                    <a:moveTo>
                      <a:pt x="76" y="30"/>
                    </a:moveTo>
                    <a:lnTo>
                      <a:pt x="62" y="31"/>
                    </a:lnTo>
                    <a:cubicBezTo>
                      <a:pt x="61" y="25"/>
                      <a:pt x="59" y="21"/>
                      <a:pt x="56" y="19"/>
                    </a:cubicBezTo>
                    <a:cubicBezTo>
                      <a:pt x="52" y="14"/>
                      <a:pt x="47" y="12"/>
                      <a:pt x="42" y="12"/>
                    </a:cubicBezTo>
                    <a:cubicBezTo>
                      <a:pt x="37" y="12"/>
                      <a:pt x="33" y="14"/>
                      <a:pt x="29" y="16"/>
                    </a:cubicBezTo>
                    <a:cubicBezTo>
                      <a:pt x="25" y="20"/>
                      <a:pt x="21" y="25"/>
                      <a:pt x="18" y="31"/>
                    </a:cubicBezTo>
                    <a:cubicBezTo>
                      <a:pt x="16" y="37"/>
                      <a:pt x="14" y="47"/>
                      <a:pt x="14" y="59"/>
                    </a:cubicBezTo>
                    <a:cubicBezTo>
                      <a:pt x="18" y="53"/>
                      <a:pt x="22" y="49"/>
                      <a:pt x="27" y="47"/>
                    </a:cubicBezTo>
                    <a:cubicBezTo>
                      <a:pt x="32" y="44"/>
                      <a:pt x="38" y="43"/>
                      <a:pt x="43" y="43"/>
                    </a:cubicBezTo>
                    <a:cubicBezTo>
                      <a:pt x="53" y="43"/>
                      <a:pt x="61" y="46"/>
                      <a:pt x="68" y="54"/>
                    </a:cubicBezTo>
                    <a:cubicBezTo>
                      <a:pt x="75" y="61"/>
                      <a:pt x="78" y="70"/>
                      <a:pt x="78" y="81"/>
                    </a:cubicBezTo>
                    <a:cubicBezTo>
                      <a:pt x="78" y="89"/>
                      <a:pt x="77" y="96"/>
                      <a:pt x="74" y="102"/>
                    </a:cubicBezTo>
                    <a:cubicBezTo>
                      <a:pt x="70" y="109"/>
                      <a:pt x="66" y="114"/>
                      <a:pt x="60" y="117"/>
                    </a:cubicBezTo>
                    <a:cubicBezTo>
                      <a:pt x="55" y="120"/>
                      <a:pt x="48" y="122"/>
                      <a:pt x="41" y="122"/>
                    </a:cubicBezTo>
                    <a:cubicBezTo>
                      <a:pt x="29" y="122"/>
                      <a:pt x="19" y="118"/>
                      <a:pt x="11" y="109"/>
                    </a:cubicBezTo>
                    <a:cubicBezTo>
                      <a:pt x="4" y="100"/>
                      <a:pt x="0" y="85"/>
                      <a:pt x="0" y="64"/>
                    </a:cubicBezTo>
                    <a:cubicBezTo>
                      <a:pt x="0" y="41"/>
                      <a:pt x="4" y="24"/>
                      <a:pt x="12" y="14"/>
                    </a:cubicBezTo>
                    <a:cubicBezTo>
                      <a:pt x="20" y="5"/>
                      <a:pt x="30" y="0"/>
                      <a:pt x="43" y="0"/>
                    </a:cubicBezTo>
                    <a:cubicBezTo>
                      <a:pt x="52" y="0"/>
                      <a:pt x="60" y="3"/>
                      <a:pt x="66" y="8"/>
                    </a:cubicBezTo>
                    <a:cubicBezTo>
                      <a:pt x="72" y="13"/>
                      <a:pt x="75" y="21"/>
                      <a:pt x="76" y="30"/>
                    </a:cubicBezTo>
                    <a:close/>
                    <a:moveTo>
                      <a:pt x="17" y="81"/>
                    </a:moveTo>
                    <a:cubicBezTo>
                      <a:pt x="17" y="87"/>
                      <a:pt x="18" y="91"/>
                      <a:pt x="20" y="96"/>
                    </a:cubicBezTo>
                    <a:cubicBezTo>
                      <a:pt x="22" y="101"/>
                      <a:pt x="25" y="104"/>
                      <a:pt x="29" y="107"/>
                    </a:cubicBezTo>
                    <a:cubicBezTo>
                      <a:pt x="33" y="109"/>
                      <a:pt x="37" y="110"/>
                      <a:pt x="41" y="110"/>
                    </a:cubicBezTo>
                    <a:cubicBezTo>
                      <a:pt x="47" y="110"/>
                      <a:pt x="52" y="108"/>
                      <a:pt x="57" y="103"/>
                    </a:cubicBezTo>
                    <a:cubicBezTo>
                      <a:pt x="61" y="98"/>
                      <a:pt x="64" y="91"/>
                      <a:pt x="64" y="82"/>
                    </a:cubicBezTo>
                    <a:cubicBezTo>
                      <a:pt x="64" y="74"/>
                      <a:pt x="61" y="68"/>
                      <a:pt x="57" y="63"/>
                    </a:cubicBezTo>
                    <a:cubicBezTo>
                      <a:pt x="53" y="58"/>
                      <a:pt x="47" y="56"/>
                      <a:pt x="40" y="56"/>
                    </a:cubicBezTo>
                    <a:cubicBezTo>
                      <a:pt x="34" y="56"/>
                      <a:pt x="28" y="58"/>
                      <a:pt x="23" y="63"/>
                    </a:cubicBezTo>
                    <a:cubicBezTo>
                      <a:pt x="19" y="68"/>
                      <a:pt x="17" y="74"/>
                      <a:pt x="17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8" name="Line 256">
                <a:extLst>
                  <a:ext uri="{FF2B5EF4-FFF2-40B4-BE49-F238E27FC236}">
                    <a16:creationId xmlns:a16="http://schemas.microsoft.com/office/drawing/2014/main" id="{A6F43E4A-AB25-4AE0-A38E-F04BA64BB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1645"/>
                <a:ext cx="22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9" name="Line 257">
                <a:extLst>
                  <a:ext uri="{FF2B5EF4-FFF2-40B4-BE49-F238E27FC236}">
                    <a16:creationId xmlns:a16="http://schemas.microsoft.com/office/drawing/2014/main" id="{A08920C0-42B7-45DB-A342-E9E0E058F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9" y="1645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0" name="Freeform 258">
                <a:extLst>
                  <a:ext uri="{FF2B5EF4-FFF2-40B4-BE49-F238E27FC236}">
                    <a16:creationId xmlns:a16="http://schemas.microsoft.com/office/drawing/2014/main" id="{0FF50D08-369E-439A-AA16-A386C053B5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3" y="1627"/>
                <a:ext cx="23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09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0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5"/>
                      <a:pt x="5" y="27"/>
                    </a:cubicBezTo>
                    <a:cubicBezTo>
                      <a:pt x="8" y="18"/>
                      <a:pt x="12" y="11"/>
                      <a:pt x="18" y="7"/>
                    </a:cubicBezTo>
                    <a:cubicBezTo>
                      <a:pt x="23" y="2"/>
                      <a:pt x="31" y="0"/>
                      <a:pt x="39" y="0"/>
                    </a:cubicBezTo>
                    <a:cubicBezTo>
                      <a:pt x="46" y="0"/>
                      <a:pt x="51" y="1"/>
                      <a:pt x="56" y="4"/>
                    </a:cubicBezTo>
                    <a:cubicBezTo>
                      <a:pt x="61" y="6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6"/>
                      <a:pt x="74" y="95"/>
                    </a:cubicBezTo>
                    <a:cubicBezTo>
                      <a:pt x="71" y="103"/>
                      <a:pt x="67" y="110"/>
                      <a:pt x="61" y="115"/>
                    </a:cubicBezTo>
                    <a:cubicBezTo>
                      <a:pt x="55" y="119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09"/>
                    </a:cubicBezTo>
                    <a:cubicBezTo>
                      <a:pt x="4" y="99"/>
                      <a:pt x="0" y="83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0"/>
                      <a:pt x="18" y="93"/>
                      <a:pt x="22" y="100"/>
                    </a:cubicBezTo>
                    <a:cubicBezTo>
                      <a:pt x="27" y="106"/>
                      <a:pt x="33" y="110"/>
                      <a:pt x="39" y="110"/>
                    </a:cubicBezTo>
                    <a:cubicBezTo>
                      <a:pt x="46" y="110"/>
                      <a:pt x="52" y="106"/>
                      <a:pt x="56" y="100"/>
                    </a:cubicBezTo>
                    <a:cubicBezTo>
                      <a:pt x="61" y="93"/>
                      <a:pt x="63" y="80"/>
                      <a:pt x="63" y="61"/>
                    </a:cubicBezTo>
                    <a:cubicBezTo>
                      <a:pt x="63" y="41"/>
                      <a:pt x="61" y="28"/>
                      <a:pt x="56" y="22"/>
                    </a:cubicBezTo>
                    <a:cubicBezTo>
                      <a:pt x="52" y="15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0"/>
                    </a:cubicBezTo>
                    <a:cubicBezTo>
                      <a:pt x="18" y="28"/>
                      <a:pt x="15" y="41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1" name="Rectangle 259">
                <a:extLst>
                  <a:ext uri="{FF2B5EF4-FFF2-40B4-BE49-F238E27FC236}">
                    <a16:creationId xmlns:a16="http://schemas.microsoft.com/office/drawing/2014/main" id="{66B89DFD-2F49-4894-ADA0-164E5EEB4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1658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2" name="Freeform 260">
                <a:extLst>
                  <a:ext uri="{FF2B5EF4-FFF2-40B4-BE49-F238E27FC236}">
                    <a16:creationId xmlns:a16="http://schemas.microsoft.com/office/drawing/2014/main" id="{2E7D118B-A976-48AB-88C3-B286C8481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5" y="1628"/>
                <a:ext cx="23" cy="36"/>
              </a:xfrm>
              <a:custGeom>
                <a:avLst/>
                <a:gdLst>
                  <a:gd name="T0" fmla="*/ 0 w 78"/>
                  <a:gd name="T1" fmla="*/ 14 h 118"/>
                  <a:gd name="T2" fmla="*/ 0 w 78"/>
                  <a:gd name="T3" fmla="*/ 0 h 118"/>
                  <a:gd name="T4" fmla="*/ 78 w 78"/>
                  <a:gd name="T5" fmla="*/ 0 h 118"/>
                  <a:gd name="T6" fmla="*/ 78 w 78"/>
                  <a:gd name="T7" fmla="*/ 11 h 118"/>
                  <a:gd name="T8" fmla="*/ 55 w 78"/>
                  <a:gd name="T9" fmla="*/ 43 h 118"/>
                  <a:gd name="T10" fmla="*/ 38 w 78"/>
                  <a:gd name="T11" fmla="*/ 85 h 118"/>
                  <a:gd name="T12" fmla="*/ 32 w 78"/>
                  <a:gd name="T13" fmla="*/ 118 h 118"/>
                  <a:gd name="T14" fmla="*/ 17 w 78"/>
                  <a:gd name="T15" fmla="*/ 118 h 118"/>
                  <a:gd name="T16" fmla="*/ 23 w 78"/>
                  <a:gd name="T17" fmla="*/ 84 h 118"/>
                  <a:gd name="T18" fmla="*/ 38 w 78"/>
                  <a:gd name="T19" fmla="*/ 45 h 118"/>
                  <a:gd name="T20" fmla="*/ 59 w 78"/>
                  <a:gd name="T21" fmla="*/ 14 h 118"/>
                  <a:gd name="T22" fmla="*/ 0 w 78"/>
                  <a:gd name="T23" fmla="*/ 1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118">
                    <a:moveTo>
                      <a:pt x="0" y="14"/>
                    </a:moveTo>
                    <a:lnTo>
                      <a:pt x="0" y="0"/>
                    </a:lnTo>
                    <a:lnTo>
                      <a:pt x="78" y="0"/>
                    </a:lnTo>
                    <a:lnTo>
                      <a:pt x="78" y="11"/>
                    </a:lnTo>
                    <a:cubicBezTo>
                      <a:pt x="70" y="19"/>
                      <a:pt x="62" y="30"/>
                      <a:pt x="55" y="43"/>
                    </a:cubicBezTo>
                    <a:cubicBezTo>
                      <a:pt x="48" y="57"/>
                      <a:pt x="42" y="71"/>
                      <a:pt x="38" y="85"/>
                    </a:cubicBezTo>
                    <a:cubicBezTo>
                      <a:pt x="35" y="95"/>
                      <a:pt x="33" y="106"/>
                      <a:pt x="32" y="118"/>
                    </a:cubicBezTo>
                    <a:lnTo>
                      <a:pt x="17" y="118"/>
                    </a:lnTo>
                    <a:cubicBezTo>
                      <a:pt x="17" y="108"/>
                      <a:pt x="19" y="97"/>
                      <a:pt x="23" y="84"/>
                    </a:cubicBezTo>
                    <a:cubicBezTo>
                      <a:pt x="26" y="70"/>
                      <a:pt x="31" y="58"/>
                      <a:pt x="38" y="45"/>
                    </a:cubicBezTo>
                    <a:cubicBezTo>
                      <a:pt x="44" y="33"/>
                      <a:pt x="51" y="22"/>
                      <a:pt x="59" y="14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3" name="Line 261">
                <a:extLst>
                  <a:ext uri="{FF2B5EF4-FFF2-40B4-BE49-F238E27FC236}">
                    <a16:creationId xmlns:a16="http://schemas.microsoft.com/office/drawing/2014/main" id="{C6271784-2533-4F4C-81B0-8AFDB1314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1416"/>
                <a:ext cx="22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4" name="Line 262">
                <a:extLst>
                  <a:ext uri="{FF2B5EF4-FFF2-40B4-BE49-F238E27FC236}">
                    <a16:creationId xmlns:a16="http://schemas.microsoft.com/office/drawing/2014/main" id="{86EEF2EA-FBFB-4453-A26C-17C8A4957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9" y="1416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5" name="Freeform 263">
                <a:extLst>
                  <a:ext uri="{FF2B5EF4-FFF2-40B4-BE49-F238E27FC236}">
                    <a16:creationId xmlns:a16="http://schemas.microsoft.com/office/drawing/2014/main" id="{D9C22749-AFFE-4D9A-87E1-603E9230B0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3" y="1398"/>
                <a:ext cx="23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10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1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6"/>
                      <a:pt x="5" y="27"/>
                    </a:cubicBezTo>
                    <a:cubicBezTo>
                      <a:pt x="8" y="19"/>
                      <a:pt x="12" y="12"/>
                      <a:pt x="18" y="7"/>
                    </a:cubicBezTo>
                    <a:cubicBezTo>
                      <a:pt x="23" y="3"/>
                      <a:pt x="31" y="0"/>
                      <a:pt x="39" y="0"/>
                    </a:cubicBezTo>
                    <a:cubicBezTo>
                      <a:pt x="46" y="0"/>
                      <a:pt x="51" y="2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7"/>
                      <a:pt x="74" y="95"/>
                    </a:cubicBezTo>
                    <a:cubicBezTo>
                      <a:pt x="71" y="104"/>
                      <a:pt x="67" y="110"/>
                      <a:pt x="61" y="115"/>
                    </a:cubicBezTo>
                    <a:cubicBezTo>
                      <a:pt x="55" y="120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10"/>
                    </a:cubicBezTo>
                    <a:cubicBezTo>
                      <a:pt x="4" y="100"/>
                      <a:pt x="0" y="84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1"/>
                      <a:pt x="18" y="94"/>
                      <a:pt x="22" y="100"/>
                    </a:cubicBezTo>
                    <a:cubicBezTo>
                      <a:pt x="27" y="107"/>
                      <a:pt x="33" y="110"/>
                      <a:pt x="39" y="110"/>
                    </a:cubicBezTo>
                    <a:cubicBezTo>
                      <a:pt x="46" y="110"/>
                      <a:pt x="52" y="107"/>
                      <a:pt x="56" y="100"/>
                    </a:cubicBezTo>
                    <a:cubicBezTo>
                      <a:pt x="61" y="94"/>
                      <a:pt x="63" y="81"/>
                      <a:pt x="63" y="61"/>
                    </a:cubicBezTo>
                    <a:cubicBezTo>
                      <a:pt x="63" y="42"/>
                      <a:pt x="61" y="29"/>
                      <a:pt x="56" y="22"/>
                    </a:cubicBezTo>
                    <a:cubicBezTo>
                      <a:pt x="52" y="16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1"/>
                    </a:cubicBezTo>
                    <a:cubicBezTo>
                      <a:pt x="18" y="28"/>
                      <a:pt x="15" y="42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6" name="Rectangle 264">
                <a:extLst>
                  <a:ext uri="{FF2B5EF4-FFF2-40B4-BE49-F238E27FC236}">
                    <a16:creationId xmlns:a16="http://schemas.microsoft.com/office/drawing/2014/main" id="{35BEB0E6-2C62-4873-A96F-E130C7A08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1429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7" name="Freeform 265">
                <a:extLst>
                  <a:ext uri="{FF2B5EF4-FFF2-40B4-BE49-F238E27FC236}">
                    <a16:creationId xmlns:a16="http://schemas.microsoft.com/office/drawing/2014/main" id="{D7959D80-BB2E-4AD4-99E9-76BA8550E3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4" y="1398"/>
                <a:ext cx="24" cy="37"/>
              </a:xfrm>
              <a:custGeom>
                <a:avLst/>
                <a:gdLst>
                  <a:gd name="T0" fmla="*/ 23 w 79"/>
                  <a:gd name="T1" fmla="*/ 55 h 122"/>
                  <a:gd name="T2" fmla="*/ 9 w 79"/>
                  <a:gd name="T3" fmla="*/ 46 h 122"/>
                  <a:gd name="T4" fmla="*/ 5 w 79"/>
                  <a:gd name="T5" fmla="*/ 31 h 122"/>
                  <a:gd name="T6" fmla="*/ 14 w 79"/>
                  <a:gd name="T7" fmla="*/ 9 h 122"/>
                  <a:gd name="T8" fmla="*/ 39 w 79"/>
                  <a:gd name="T9" fmla="*/ 0 h 122"/>
                  <a:gd name="T10" fmla="*/ 64 w 79"/>
                  <a:gd name="T11" fmla="*/ 9 h 122"/>
                  <a:gd name="T12" fmla="*/ 74 w 79"/>
                  <a:gd name="T13" fmla="*/ 31 h 122"/>
                  <a:gd name="T14" fmla="*/ 70 w 79"/>
                  <a:gd name="T15" fmla="*/ 46 h 122"/>
                  <a:gd name="T16" fmla="*/ 56 w 79"/>
                  <a:gd name="T17" fmla="*/ 55 h 122"/>
                  <a:gd name="T18" fmla="*/ 73 w 79"/>
                  <a:gd name="T19" fmla="*/ 67 h 122"/>
                  <a:gd name="T20" fmla="*/ 79 w 79"/>
                  <a:gd name="T21" fmla="*/ 86 h 122"/>
                  <a:gd name="T22" fmla="*/ 68 w 79"/>
                  <a:gd name="T23" fmla="*/ 112 h 122"/>
                  <a:gd name="T24" fmla="*/ 40 w 79"/>
                  <a:gd name="T25" fmla="*/ 122 h 122"/>
                  <a:gd name="T26" fmla="*/ 11 w 79"/>
                  <a:gd name="T27" fmla="*/ 112 h 122"/>
                  <a:gd name="T28" fmla="*/ 0 w 79"/>
                  <a:gd name="T29" fmla="*/ 86 h 122"/>
                  <a:gd name="T30" fmla="*/ 6 w 79"/>
                  <a:gd name="T31" fmla="*/ 66 h 122"/>
                  <a:gd name="T32" fmla="*/ 23 w 79"/>
                  <a:gd name="T33" fmla="*/ 55 h 122"/>
                  <a:gd name="T34" fmla="*/ 20 w 79"/>
                  <a:gd name="T35" fmla="*/ 31 h 122"/>
                  <a:gd name="T36" fmla="*/ 25 w 79"/>
                  <a:gd name="T37" fmla="*/ 44 h 122"/>
                  <a:gd name="T38" fmla="*/ 40 w 79"/>
                  <a:gd name="T39" fmla="*/ 50 h 122"/>
                  <a:gd name="T40" fmla="*/ 53 w 79"/>
                  <a:gd name="T41" fmla="*/ 44 h 122"/>
                  <a:gd name="T42" fmla="*/ 59 w 79"/>
                  <a:gd name="T43" fmla="*/ 31 h 122"/>
                  <a:gd name="T44" fmla="*/ 53 w 79"/>
                  <a:gd name="T45" fmla="*/ 18 h 122"/>
                  <a:gd name="T46" fmla="*/ 39 w 79"/>
                  <a:gd name="T47" fmla="*/ 12 h 122"/>
                  <a:gd name="T48" fmla="*/ 26 w 79"/>
                  <a:gd name="T49" fmla="*/ 18 h 122"/>
                  <a:gd name="T50" fmla="*/ 20 w 79"/>
                  <a:gd name="T51" fmla="*/ 31 h 122"/>
                  <a:gd name="T52" fmla="*/ 15 w 79"/>
                  <a:gd name="T53" fmla="*/ 86 h 122"/>
                  <a:gd name="T54" fmla="*/ 18 w 79"/>
                  <a:gd name="T55" fmla="*/ 98 h 122"/>
                  <a:gd name="T56" fmla="*/ 27 w 79"/>
                  <a:gd name="T57" fmla="*/ 107 h 122"/>
                  <a:gd name="T58" fmla="*/ 40 w 79"/>
                  <a:gd name="T59" fmla="*/ 110 h 122"/>
                  <a:gd name="T60" fmla="*/ 57 w 79"/>
                  <a:gd name="T61" fmla="*/ 103 h 122"/>
                  <a:gd name="T62" fmla="*/ 64 w 79"/>
                  <a:gd name="T63" fmla="*/ 86 h 122"/>
                  <a:gd name="T64" fmla="*/ 57 w 79"/>
                  <a:gd name="T65" fmla="*/ 69 h 122"/>
                  <a:gd name="T66" fmla="*/ 39 w 79"/>
                  <a:gd name="T67" fmla="*/ 62 h 122"/>
                  <a:gd name="T68" fmla="*/ 22 w 79"/>
                  <a:gd name="T69" fmla="*/ 69 h 122"/>
                  <a:gd name="T70" fmla="*/ 15 w 79"/>
                  <a:gd name="T71" fmla="*/ 8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" h="122">
                    <a:moveTo>
                      <a:pt x="23" y="55"/>
                    </a:moveTo>
                    <a:cubicBezTo>
                      <a:pt x="17" y="53"/>
                      <a:pt x="12" y="50"/>
                      <a:pt x="9" y="46"/>
                    </a:cubicBezTo>
                    <a:cubicBezTo>
                      <a:pt x="6" y="42"/>
                      <a:pt x="5" y="37"/>
                      <a:pt x="5" y="31"/>
                    </a:cubicBezTo>
                    <a:cubicBezTo>
                      <a:pt x="5" y="22"/>
                      <a:pt x="8" y="15"/>
                      <a:pt x="14" y="9"/>
                    </a:cubicBezTo>
                    <a:cubicBezTo>
                      <a:pt x="21" y="3"/>
                      <a:pt x="29" y="0"/>
                      <a:pt x="39" y="0"/>
                    </a:cubicBezTo>
                    <a:cubicBezTo>
                      <a:pt x="50" y="0"/>
                      <a:pt x="58" y="3"/>
                      <a:pt x="64" y="9"/>
                    </a:cubicBezTo>
                    <a:cubicBezTo>
                      <a:pt x="71" y="15"/>
                      <a:pt x="74" y="23"/>
                      <a:pt x="74" y="31"/>
                    </a:cubicBezTo>
                    <a:cubicBezTo>
                      <a:pt x="74" y="37"/>
                      <a:pt x="72" y="42"/>
                      <a:pt x="70" y="46"/>
                    </a:cubicBezTo>
                    <a:cubicBezTo>
                      <a:pt x="67" y="50"/>
                      <a:pt x="62" y="53"/>
                      <a:pt x="56" y="55"/>
                    </a:cubicBezTo>
                    <a:cubicBezTo>
                      <a:pt x="64" y="58"/>
                      <a:pt x="69" y="62"/>
                      <a:pt x="73" y="67"/>
                    </a:cubicBezTo>
                    <a:cubicBezTo>
                      <a:pt x="77" y="72"/>
                      <a:pt x="79" y="79"/>
                      <a:pt x="79" y="86"/>
                    </a:cubicBezTo>
                    <a:cubicBezTo>
                      <a:pt x="79" y="96"/>
                      <a:pt x="75" y="105"/>
                      <a:pt x="68" y="112"/>
                    </a:cubicBezTo>
                    <a:cubicBezTo>
                      <a:pt x="61" y="119"/>
                      <a:pt x="51" y="122"/>
                      <a:pt x="40" y="122"/>
                    </a:cubicBezTo>
                    <a:cubicBezTo>
                      <a:pt x="28" y="122"/>
                      <a:pt x="18" y="119"/>
                      <a:pt x="11" y="112"/>
                    </a:cubicBezTo>
                    <a:cubicBezTo>
                      <a:pt x="4" y="105"/>
                      <a:pt x="0" y="96"/>
                      <a:pt x="0" y="86"/>
                    </a:cubicBezTo>
                    <a:cubicBezTo>
                      <a:pt x="0" y="78"/>
                      <a:pt x="2" y="71"/>
                      <a:pt x="6" y="66"/>
                    </a:cubicBezTo>
                    <a:cubicBezTo>
                      <a:pt x="10" y="61"/>
                      <a:pt x="16" y="57"/>
                      <a:pt x="23" y="55"/>
                    </a:cubicBezTo>
                    <a:close/>
                    <a:moveTo>
                      <a:pt x="20" y="31"/>
                    </a:moveTo>
                    <a:cubicBezTo>
                      <a:pt x="20" y="36"/>
                      <a:pt x="22" y="41"/>
                      <a:pt x="25" y="44"/>
                    </a:cubicBezTo>
                    <a:cubicBezTo>
                      <a:pt x="29" y="48"/>
                      <a:pt x="34" y="50"/>
                      <a:pt x="40" y="50"/>
                    </a:cubicBezTo>
                    <a:cubicBezTo>
                      <a:pt x="45" y="50"/>
                      <a:pt x="50" y="48"/>
                      <a:pt x="53" y="44"/>
                    </a:cubicBezTo>
                    <a:cubicBezTo>
                      <a:pt x="57" y="41"/>
                      <a:pt x="59" y="37"/>
                      <a:pt x="59" y="31"/>
                    </a:cubicBezTo>
                    <a:cubicBezTo>
                      <a:pt x="59" y="26"/>
                      <a:pt x="57" y="22"/>
                      <a:pt x="53" y="18"/>
                    </a:cubicBezTo>
                    <a:cubicBezTo>
                      <a:pt x="50" y="14"/>
                      <a:pt x="45" y="12"/>
                      <a:pt x="39" y="12"/>
                    </a:cubicBezTo>
                    <a:cubicBezTo>
                      <a:pt x="34" y="12"/>
                      <a:pt x="29" y="14"/>
                      <a:pt x="26" y="18"/>
                    </a:cubicBezTo>
                    <a:cubicBezTo>
                      <a:pt x="22" y="21"/>
                      <a:pt x="20" y="26"/>
                      <a:pt x="20" y="31"/>
                    </a:cubicBezTo>
                    <a:close/>
                    <a:moveTo>
                      <a:pt x="15" y="86"/>
                    </a:moveTo>
                    <a:cubicBezTo>
                      <a:pt x="15" y="90"/>
                      <a:pt x="16" y="94"/>
                      <a:pt x="18" y="98"/>
                    </a:cubicBezTo>
                    <a:cubicBezTo>
                      <a:pt x="20" y="102"/>
                      <a:pt x="23" y="105"/>
                      <a:pt x="27" y="107"/>
                    </a:cubicBezTo>
                    <a:cubicBezTo>
                      <a:pt x="31" y="109"/>
                      <a:pt x="35" y="110"/>
                      <a:pt x="40" y="110"/>
                    </a:cubicBezTo>
                    <a:cubicBezTo>
                      <a:pt x="47" y="110"/>
                      <a:pt x="52" y="108"/>
                      <a:pt x="57" y="103"/>
                    </a:cubicBezTo>
                    <a:cubicBezTo>
                      <a:pt x="62" y="99"/>
                      <a:pt x="64" y="93"/>
                      <a:pt x="64" y="86"/>
                    </a:cubicBezTo>
                    <a:cubicBezTo>
                      <a:pt x="64" y="79"/>
                      <a:pt x="61" y="73"/>
                      <a:pt x="57" y="69"/>
                    </a:cubicBezTo>
                    <a:cubicBezTo>
                      <a:pt x="52" y="64"/>
                      <a:pt x="46" y="62"/>
                      <a:pt x="39" y="62"/>
                    </a:cubicBezTo>
                    <a:cubicBezTo>
                      <a:pt x="32" y="62"/>
                      <a:pt x="27" y="64"/>
                      <a:pt x="22" y="69"/>
                    </a:cubicBezTo>
                    <a:cubicBezTo>
                      <a:pt x="18" y="73"/>
                      <a:pt x="15" y="79"/>
                      <a:pt x="15" y="8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8" name="Line 266">
                <a:extLst>
                  <a:ext uri="{FF2B5EF4-FFF2-40B4-BE49-F238E27FC236}">
                    <a16:creationId xmlns:a16="http://schemas.microsoft.com/office/drawing/2014/main" id="{55FE0431-F996-4563-9D5C-C8CE0CD6A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1187"/>
                <a:ext cx="22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9" name="Line 267">
                <a:extLst>
                  <a:ext uri="{FF2B5EF4-FFF2-40B4-BE49-F238E27FC236}">
                    <a16:creationId xmlns:a16="http://schemas.microsoft.com/office/drawing/2014/main" id="{9C5E9A64-3E4E-4F03-9970-F723D32CF8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9" y="1187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0" name="Freeform 268">
                <a:extLst>
                  <a:ext uri="{FF2B5EF4-FFF2-40B4-BE49-F238E27FC236}">
                    <a16:creationId xmlns:a16="http://schemas.microsoft.com/office/drawing/2014/main" id="{DAA76107-4742-4067-84EC-F49B5F7ECA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3" y="1169"/>
                <a:ext cx="23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09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0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5"/>
                      <a:pt x="5" y="27"/>
                    </a:cubicBezTo>
                    <a:cubicBezTo>
                      <a:pt x="8" y="18"/>
                      <a:pt x="12" y="11"/>
                      <a:pt x="18" y="7"/>
                    </a:cubicBezTo>
                    <a:cubicBezTo>
                      <a:pt x="23" y="2"/>
                      <a:pt x="31" y="0"/>
                      <a:pt x="39" y="0"/>
                    </a:cubicBezTo>
                    <a:cubicBezTo>
                      <a:pt x="46" y="0"/>
                      <a:pt x="51" y="1"/>
                      <a:pt x="56" y="4"/>
                    </a:cubicBezTo>
                    <a:cubicBezTo>
                      <a:pt x="61" y="6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6"/>
                      <a:pt x="74" y="95"/>
                    </a:cubicBezTo>
                    <a:cubicBezTo>
                      <a:pt x="71" y="103"/>
                      <a:pt x="67" y="110"/>
                      <a:pt x="61" y="115"/>
                    </a:cubicBezTo>
                    <a:cubicBezTo>
                      <a:pt x="55" y="119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09"/>
                    </a:cubicBezTo>
                    <a:cubicBezTo>
                      <a:pt x="4" y="99"/>
                      <a:pt x="0" y="83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0"/>
                      <a:pt x="18" y="93"/>
                      <a:pt x="22" y="100"/>
                    </a:cubicBezTo>
                    <a:cubicBezTo>
                      <a:pt x="27" y="106"/>
                      <a:pt x="33" y="110"/>
                      <a:pt x="39" y="110"/>
                    </a:cubicBezTo>
                    <a:cubicBezTo>
                      <a:pt x="46" y="110"/>
                      <a:pt x="52" y="106"/>
                      <a:pt x="56" y="100"/>
                    </a:cubicBezTo>
                    <a:cubicBezTo>
                      <a:pt x="61" y="93"/>
                      <a:pt x="63" y="80"/>
                      <a:pt x="63" y="61"/>
                    </a:cubicBezTo>
                    <a:cubicBezTo>
                      <a:pt x="63" y="41"/>
                      <a:pt x="61" y="28"/>
                      <a:pt x="56" y="22"/>
                    </a:cubicBezTo>
                    <a:cubicBezTo>
                      <a:pt x="52" y="15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0"/>
                    </a:cubicBezTo>
                    <a:cubicBezTo>
                      <a:pt x="18" y="28"/>
                      <a:pt x="15" y="41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1" name="Rectangle 269">
                <a:extLst>
                  <a:ext uri="{FF2B5EF4-FFF2-40B4-BE49-F238E27FC236}">
                    <a16:creationId xmlns:a16="http://schemas.microsoft.com/office/drawing/2014/main" id="{90D81DD3-B99E-4B7C-AD70-32AC547F1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1200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2" name="Freeform 270">
                <a:extLst>
                  <a:ext uri="{FF2B5EF4-FFF2-40B4-BE49-F238E27FC236}">
                    <a16:creationId xmlns:a16="http://schemas.microsoft.com/office/drawing/2014/main" id="{8E6A2D93-D14C-4319-BC5B-1C15DD1153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4" y="1169"/>
                <a:ext cx="24" cy="37"/>
              </a:xfrm>
              <a:custGeom>
                <a:avLst/>
                <a:gdLst>
                  <a:gd name="T0" fmla="*/ 3 w 79"/>
                  <a:gd name="T1" fmla="*/ 92 h 122"/>
                  <a:gd name="T2" fmla="*/ 17 w 79"/>
                  <a:gd name="T3" fmla="*/ 91 h 122"/>
                  <a:gd name="T4" fmla="*/ 23 w 79"/>
                  <a:gd name="T5" fmla="*/ 105 h 122"/>
                  <a:gd name="T6" fmla="*/ 36 w 79"/>
                  <a:gd name="T7" fmla="*/ 110 h 122"/>
                  <a:gd name="T8" fmla="*/ 48 w 79"/>
                  <a:gd name="T9" fmla="*/ 106 h 122"/>
                  <a:gd name="T10" fmla="*/ 57 w 79"/>
                  <a:gd name="T11" fmla="*/ 98 h 122"/>
                  <a:gd name="T12" fmla="*/ 62 w 79"/>
                  <a:gd name="T13" fmla="*/ 84 h 122"/>
                  <a:gd name="T14" fmla="*/ 64 w 79"/>
                  <a:gd name="T15" fmla="*/ 66 h 122"/>
                  <a:gd name="T16" fmla="*/ 64 w 79"/>
                  <a:gd name="T17" fmla="*/ 63 h 122"/>
                  <a:gd name="T18" fmla="*/ 52 w 79"/>
                  <a:gd name="T19" fmla="*/ 75 h 122"/>
                  <a:gd name="T20" fmla="*/ 36 w 79"/>
                  <a:gd name="T21" fmla="*/ 79 h 122"/>
                  <a:gd name="T22" fmla="*/ 11 w 79"/>
                  <a:gd name="T23" fmla="*/ 68 h 122"/>
                  <a:gd name="T24" fmla="*/ 0 w 79"/>
                  <a:gd name="T25" fmla="*/ 40 h 122"/>
                  <a:gd name="T26" fmla="*/ 11 w 79"/>
                  <a:gd name="T27" fmla="*/ 11 h 122"/>
                  <a:gd name="T28" fmla="*/ 38 w 79"/>
                  <a:gd name="T29" fmla="*/ 0 h 122"/>
                  <a:gd name="T30" fmla="*/ 59 w 79"/>
                  <a:gd name="T31" fmla="*/ 6 h 122"/>
                  <a:gd name="T32" fmla="*/ 74 w 79"/>
                  <a:gd name="T33" fmla="*/ 24 h 122"/>
                  <a:gd name="T34" fmla="*/ 79 w 79"/>
                  <a:gd name="T35" fmla="*/ 58 h 122"/>
                  <a:gd name="T36" fmla="*/ 74 w 79"/>
                  <a:gd name="T37" fmla="*/ 94 h 122"/>
                  <a:gd name="T38" fmla="*/ 59 w 79"/>
                  <a:gd name="T39" fmla="*/ 115 h 122"/>
                  <a:gd name="T40" fmla="*/ 36 w 79"/>
                  <a:gd name="T41" fmla="*/ 122 h 122"/>
                  <a:gd name="T42" fmla="*/ 13 w 79"/>
                  <a:gd name="T43" fmla="*/ 114 h 122"/>
                  <a:gd name="T44" fmla="*/ 3 w 79"/>
                  <a:gd name="T45" fmla="*/ 92 h 122"/>
                  <a:gd name="T46" fmla="*/ 63 w 79"/>
                  <a:gd name="T47" fmla="*/ 39 h 122"/>
                  <a:gd name="T48" fmla="*/ 56 w 79"/>
                  <a:gd name="T49" fmla="*/ 19 h 122"/>
                  <a:gd name="T50" fmla="*/ 40 w 79"/>
                  <a:gd name="T51" fmla="*/ 12 h 122"/>
                  <a:gd name="T52" fmla="*/ 23 w 79"/>
                  <a:gd name="T53" fmla="*/ 20 h 122"/>
                  <a:gd name="T54" fmla="*/ 15 w 79"/>
                  <a:gd name="T55" fmla="*/ 41 h 122"/>
                  <a:gd name="T56" fmla="*/ 22 w 79"/>
                  <a:gd name="T57" fmla="*/ 59 h 122"/>
                  <a:gd name="T58" fmla="*/ 39 w 79"/>
                  <a:gd name="T59" fmla="*/ 66 h 122"/>
                  <a:gd name="T60" fmla="*/ 56 w 79"/>
                  <a:gd name="T61" fmla="*/ 59 h 122"/>
                  <a:gd name="T62" fmla="*/ 63 w 79"/>
                  <a:gd name="T63" fmla="*/ 3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9" h="122">
                    <a:moveTo>
                      <a:pt x="3" y="92"/>
                    </a:moveTo>
                    <a:lnTo>
                      <a:pt x="17" y="91"/>
                    </a:lnTo>
                    <a:cubicBezTo>
                      <a:pt x="18" y="97"/>
                      <a:pt x="20" y="102"/>
                      <a:pt x="23" y="105"/>
                    </a:cubicBezTo>
                    <a:cubicBezTo>
                      <a:pt x="27" y="108"/>
                      <a:pt x="31" y="110"/>
                      <a:pt x="36" y="110"/>
                    </a:cubicBezTo>
                    <a:cubicBezTo>
                      <a:pt x="41" y="110"/>
                      <a:pt x="45" y="109"/>
                      <a:pt x="48" y="106"/>
                    </a:cubicBezTo>
                    <a:cubicBezTo>
                      <a:pt x="52" y="104"/>
                      <a:pt x="54" y="102"/>
                      <a:pt x="57" y="98"/>
                    </a:cubicBezTo>
                    <a:cubicBezTo>
                      <a:pt x="59" y="95"/>
                      <a:pt x="61" y="90"/>
                      <a:pt x="62" y="84"/>
                    </a:cubicBezTo>
                    <a:cubicBezTo>
                      <a:pt x="64" y="78"/>
                      <a:pt x="64" y="72"/>
                      <a:pt x="64" y="66"/>
                    </a:cubicBezTo>
                    <a:cubicBezTo>
                      <a:pt x="64" y="66"/>
                      <a:pt x="64" y="65"/>
                      <a:pt x="64" y="63"/>
                    </a:cubicBezTo>
                    <a:cubicBezTo>
                      <a:pt x="61" y="68"/>
                      <a:pt x="57" y="72"/>
                      <a:pt x="52" y="75"/>
                    </a:cubicBezTo>
                    <a:cubicBezTo>
                      <a:pt x="47" y="78"/>
                      <a:pt x="42" y="79"/>
                      <a:pt x="36" y="79"/>
                    </a:cubicBezTo>
                    <a:cubicBezTo>
                      <a:pt x="26" y="79"/>
                      <a:pt x="17" y="76"/>
                      <a:pt x="11" y="68"/>
                    </a:cubicBezTo>
                    <a:cubicBezTo>
                      <a:pt x="4" y="61"/>
                      <a:pt x="0" y="52"/>
                      <a:pt x="0" y="40"/>
                    </a:cubicBezTo>
                    <a:cubicBezTo>
                      <a:pt x="0" y="28"/>
                      <a:pt x="4" y="18"/>
                      <a:pt x="11" y="11"/>
                    </a:cubicBezTo>
                    <a:cubicBezTo>
                      <a:pt x="18" y="3"/>
                      <a:pt x="27" y="0"/>
                      <a:pt x="38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6" y="10"/>
                      <a:pt x="70" y="16"/>
                      <a:pt x="74" y="24"/>
                    </a:cubicBezTo>
                    <a:cubicBezTo>
                      <a:pt x="77" y="32"/>
                      <a:pt x="79" y="43"/>
                      <a:pt x="79" y="58"/>
                    </a:cubicBezTo>
                    <a:cubicBezTo>
                      <a:pt x="79" y="73"/>
                      <a:pt x="77" y="85"/>
                      <a:pt x="74" y="94"/>
                    </a:cubicBezTo>
                    <a:cubicBezTo>
                      <a:pt x="71" y="103"/>
                      <a:pt x="66" y="110"/>
                      <a:pt x="59" y="115"/>
                    </a:cubicBezTo>
                    <a:cubicBezTo>
                      <a:pt x="53" y="119"/>
                      <a:pt x="45" y="122"/>
                      <a:pt x="36" y="122"/>
                    </a:cubicBezTo>
                    <a:cubicBezTo>
                      <a:pt x="27" y="122"/>
                      <a:pt x="19" y="119"/>
                      <a:pt x="13" y="114"/>
                    </a:cubicBezTo>
                    <a:cubicBezTo>
                      <a:pt x="7" y="109"/>
                      <a:pt x="4" y="101"/>
                      <a:pt x="3" y="92"/>
                    </a:cubicBezTo>
                    <a:close/>
                    <a:moveTo>
                      <a:pt x="63" y="39"/>
                    </a:moveTo>
                    <a:cubicBezTo>
                      <a:pt x="63" y="31"/>
                      <a:pt x="60" y="24"/>
                      <a:pt x="56" y="19"/>
                    </a:cubicBezTo>
                    <a:cubicBezTo>
                      <a:pt x="51" y="14"/>
                      <a:pt x="46" y="12"/>
                      <a:pt x="40" y="12"/>
                    </a:cubicBezTo>
                    <a:cubicBezTo>
                      <a:pt x="33" y="12"/>
                      <a:pt x="27" y="15"/>
                      <a:pt x="23" y="20"/>
                    </a:cubicBezTo>
                    <a:cubicBezTo>
                      <a:pt x="18" y="25"/>
                      <a:pt x="15" y="32"/>
                      <a:pt x="15" y="41"/>
                    </a:cubicBezTo>
                    <a:cubicBezTo>
                      <a:pt x="15" y="48"/>
                      <a:pt x="18" y="54"/>
                      <a:pt x="22" y="59"/>
                    </a:cubicBezTo>
                    <a:cubicBezTo>
                      <a:pt x="27" y="64"/>
                      <a:pt x="33" y="66"/>
                      <a:pt x="39" y="66"/>
                    </a:cubicBezTo>
                    <a:cubicBezTo>
                      <a:pt x="46" y="66"/>
                      <a:pt x="52" y="64"/>
                      <a:pt x="56" y="59"/>
                    </a:cubicBezTo>
                    <a:cubicBezTo>
                      <a:pt x="60" y="54"/>
                      <a:pt x="63" y="48"/>
                      <a:pt x="63" y="3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3" name="Line 271">
                <a:extLst>
                  <a:ext uri="{FF2B5EF4-FFF2-40B4-BE49-F238E27FC236}">
                    <a16:creationId xmlns:a16="http://schemas.microsoft.com/office/drawing/2014/main" id="{948AFB84-B151-4B1E-A4D4-BA1FD1471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958"/>
                <a:ext cx="22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4" name="Line 272">
                <a:extLst>
                  <a:ext uri="{FF2B5EF4-FFF2-40B4-BE49-F238E27FC236}">
                    <a16:creationId xmlns:a16="http://schemas.microsoft.com/office/drawing/2014/main" id="{6446D5DC-BFCE-4E5A-A327-7D9075989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9" y="958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5" name="Freeform 273">
                <a:extLst>
                  <a:ext uri="{FF2B5EF4-FFF2-40B4-BE49-F238E27FC236}">
                    <a16:creationId xmlns:a16="http://schemas.microsoft.com/office/drawing/2014/main" id="{3AC979F3-2A1B-441C-8889-B5A3FB05F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8" y="940"/>
                <a:ext cx="13" cy="36"/>
              </a:xfrm>
              <a:custGeom>
                <a:avLst/>
                <a:gdLst>
                  <a:gd name="T0" fmla="*/ 44 w 44"/>
                  <a:gd name="T1" fmla="*/ 120 h 120"/>
                  <a:gd name="T2" fmla="*/ 30 w 44"/>
                  <a:gd name="T3" fmla="*/ 120 h 120"/>
                  <a:gd name="T4" fmla="*/ 30 w 44"/>
                  <a:gd name="T5" fmla="*/ 26 h 120"/>
                  <a:gd name="T6" fmla="*/ 16 w 44"/>
                  <a:gd name="T7" fmla="*/ 36 h 120"/>
                  <a:gd name="T8" fmla="*/ 0 w 44"/>
                  <a:gd name="T9" fmla="*/ 44 h 120"/>
                  <a:gd name="T10" fmla="*/ 0 w 44"/>
                  <a:gd name="T11" fmla="*/ 30 h 120"/>
                  <a:gd name="T12" fmla="*/ 22 w 44"/>
                  <a:gd name="T13" fmla="*/ 16 h 120"/>
                  <a:gd name="T14" fmla="*/ 35 w 44"/>
                  <a:gd name="T15" fmla="*/ 0 h 120"/>
                  <a:gd name="T16" fmla="*/ 44 w 44"/>
                  <a:gd name="T17" fmla="*/ 0 h 120"/>
                  <a:gd name="T18" fmla="*/ 44 w 44"/>
                  <a:gd name="T1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20">
                    <a:moveTo>
                      <a:pt x="44" y="120"/>
                    </a:moveTo>
                    <a:lnTo>
                      <a:pt x="30" y="120"/>
                    </a:lnTo>
                    <a:lnTo>
                      <a:pt x="30" y="26"/>
                    </a:lnTo>
                    <a:cubicBezTo>
                      <a:pt x="26" y="30"/>
                      <a:pt x="22" y="33"/>
                      <a:pt x="16" y="36"/>
                    </a:cubicBezTo>
                    <a:cubicBezTo>
                      <a:pt x="10" y="40"/>
                      <a:pt x="5" y="42"/>
                      <a:pt x="0" y="44"/>
                    </a:cubicBezTo>
                    <a:lnTo>
                      <a:pt x="0" y="30"/>
                    </a:lnTo>
                    <a:cubicBezTo>
                      <a:pt x="9" y="26"/>
                      <a:pt x="16" y="21"/>
                      <a:pt x="22" y="16"/>
                    </a:cubicBezTo>
                    <a:cubicBezTo>
                      <a:pt x="28" y="10"/>
                      <a:pt x="32" y="5"/>
                      <a:pt x="35" y="0"/>
                    </a:cubicBezTo>
                    <a:lnTo>
                      <a:pt x="44" y="0"/>
                    </a:lnTo>
                    <a:lnTo>
                      <a:pt x="44" y="1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6" name="Line 274">
                <a:extLst>
                  <a:ext uri="{FF2B5EF4-FFF2-40B4-BE49-F238E27FC236}">
                    <a16:creationId xmlns:a16="http://schemas.microsoft.com/office/drawing/2014/main" id="{2E5E8DB2-ACAB-46AF-9DFF-DF37858E1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958"/>
                <a:ext cx="1227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7" name="Line 275">
                <a:extLst>
                  <a:ext uri="{FF2B5EF4-FFF2-40B4-BE49-F238E27FC236}">
                    <a16:creationId xmlns:a16="http://schemas.microsoft.com/office/drawing/2014/main" id="{E6A8BAD5-E67C-47F7-9F2E-C77894EA1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3250"/>
                <a:ext cx="1227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8" name="Line 276">
                <a:extLst>
                  <a:ext uri="{FF2B5EF4-FFF2-40B4-BE49-F238E27FC236}">
                    <a16:creationId xmlns:a16="http://schemas.microsoft.com/office/drawing/2014/main" id="{57B86056-9FFB-478D-9B37-7B69F0549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2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9" name="Line 277">
                <a:extLst>
                  <a:ext uri="{FF2B5EF4-FFF2-40B4-BE49-F238E27FC236}">
                    <a16:creationId xmlns:a16="http://schemas.microsoft.com/office/drawing/2014/main" id="{EFD653B3-1854-4D3F-8676-A50B2B7BB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65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0" name="Freeform 278">
                <a:extLst>
                  <a:ext uri="{FF2B5EF4-FFF2-40B4-BE49-F238E27FC236}">
                    <a16:creationId xmlns:a16="http://schemas.microsoft.com/office/drawing/2014/main" id="{6F3AFAE5-0E29-41F8-B58E-11A8827E4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958"/>
                <a:ext cx="657" cy="2292"/>
              </a:xfrm>
              <a:custGeom>
                <a:avLst/>
                <a:gdLst>
                  <a:gd name="T0" fmla="*/ 37 w 2186"/>
                  <a:gd name="T1" fmla="*/ 7546 h 7624"/>
                  <a:gd name="T2" fmla="*/ 40 w 2186"/>
                  <a:gd name="T3" fmla="*/ 7392 h 7624"/>
                  <a:gd name="T4" fmla="*/ 110 w 2186"/>
                  <a:gd name="T5" fmla="*/ 7238 h 7624"/>
                  <a:gd name="T6" fmla="*/ 137 w 2186"/>
                  <a:gd name="T7" fmla="*/ 7084 h 7624"/>
                  <a:gd name="T8" fmla="*/ 139 w 2186"/>
                  <a:gd name="T9" fmla="*/ 6930 h 7624"/>
                  <a:gd name="T10" fmla="*/ 133 w 2186"/>
                  <a:gd name="T11" fmla="*/ 6777 h 7624"/>
                  <a:gd name="T12" fmla="*/ 137 w 2186"/>
                  <a:gd name="T13" fmla="*/ 6623 h 7624"/>
                  <a:gd name="T14" fmla="*/ 161 w 2186"/>
                  <a:gd name="T15" fmla="*/ 6468 h 7624"/>
                  <a:gd name="T16" fmla="*/ 206 w 2186"/>
                  <a:gd name="T17" fmla="*/ 6314 h 7624"/>
                  <a:gd name="T18" fmla="*/ 257 w 2186"/>
                  <a:gd name="T19" fmla="*/ 6160 h 7624"/>
                  <a:gd name="T20" fmla="*/ 300 w 2186"/>
                  <a:gd name="T21" fmla="*/ 6006 h 7624"/>
                  <a:gd name="T22" fmla="*/ 335 w 2186"/>
                  <a:gd name="T23" fmla="*/ 5852 h 7624"/>
                  <a:gd name="T24" fmla="*/ 385 w 2186"/>
                  <a:gd name="T25" fmla="*/ 5698 h 7624"/>
                  <a:gd name="T26" fmla="*/ 471 w 2186"/>
                  <a:gd name="T27" fmla="*/ 5545 h 7624"/>
                  <a:gd name="T28" fmla="*/ 579 w 2186"/>
                  <a:gd name="T29" fmla="*/ 5391 h 7624"/>
                  <a:gd name="T30" fmla="*/ 690 w 2186"/>
                  <a:gd name="T31" fmla="*/ 5237 h 7624"/>
                  <a:gd name="T32" fmla="*/ 771 w 2186"/>
                  <a:gd name="T33" fmla="*/ 5082 h 7624"/>
                  <a:gd name="T34" fmla="*/ 797 w 2186"/>
                  <a:gd name="T35" fmla="*/ 4928 h 7624"/>
                  <a:gd name="T36" fmla="*/ 774 w 2186"/>
                  <a:gd name="T37" fmla="*/ 4774 h 7624"/>
                  <a:gd name="T38" fmla="*/ 733 w 2186"/>
                  <a:gd name="T39" fmla="*/ 4620 h 7624"/>
                  <a:gd name="T40" fmla="*/ 712 w 2186"/>
                  <a:gd name="T41" fmla="*/ 4466 h 7624"/>
                  <a:gd name="T42" fmla="*/ 714 w 2186"/>
                  <a:gd name="T43" fmla="*/ 4312 h 7624"/>
                  <a:gd name="T44" fmla="*/ 726 w 2186"/>
                  <a:gd name="T45" fmla="*/ 4157 h 7624"/>
                  <a:gd name="T46" fmla="*/ 739 w 2186"/>
                  <a:gd name="T47" fmla="*/ 4005 h 7624"/>
                  <a:gd name="T48" fmla="*/ 751 w 2186"/>
                  <a:gd name="T49" fmla="*/ 3850 h 7624"/>
                  <a:gd name="T50" fmla="*/ 768 w 2186"/>
                  <a:gd name="T51" fmla="*/ 3696 h 7624"/>
                  <a:gd name="T52" fmla="*/ 786 w 2186"/>
                  <a:gd name="T53" fmla="*/ 3542 h 7624"/>
                  <a:gd name="T54" fmla="*/ 807 w 2186"/>
                  <a:gd name="T55" fmla="*/ 3388 h 7624"/>
                  <a:gd name="T56" fmla="*/ 828 w 2186"/>
                  <a:gd name="T57" fmla="*/ 3234 h 7624"/>
                  <a:gd name="T58" fmla="*/ 847 w 2186"/>
                  <a:gd name="T59" fmla="*/ 3080 h 7624"/>
                  <a:gd name="T60" fmla="*/ 867 w 2186"/>
                  <a:gd name="T61" fmla="*/ 2925 h 7624"/>
                  <a:gd name="T62" fmla="*/ 885 w 2186"/>
                  <a:gd name="T63" fmla="*/ 2773 h 7624"/>
                  <a:gd name="T64" fmla="*/ 901 w 2186"/>
                  <a:gd name="T65" fmla="*/ 2618 h 7624"/>
                  <a:gd name="T66" fmla="*/ 919 w 2186"/>
                  <a:gd name="T67" fmla="*/ 2464 h 7624"/>
                  <a:gd name="T68" fmla="*/ 943 w 2186"/>
                  <a:gd name="T69" fmla="*/ 2310 h 7624"/>
                  <a:gd name="T70" fmla="*/ 978 w 2186"/>
                  <a:gd name="T71" fmla="*/ 2156 h 7624"/>
                  <a:gd name="T72" fmla="*/ 1028 w 2186"/>
                  <a:gd name="T73" fmla="*/ 2002 h 7624"/>
                  <a:gd name="T74" fmla="*/ 1071 w 2186"/>
                  <a:gd name="T75" fmla="*/ 1848 h 7624"/>
                  <a:gd name="T76" fmla="*/ 1075 w 2186"/>
                  <a:gd name="T77" fmla="*/ 1693 h 7624"/>
                  <a:gd name="T78" fmla="*/ 1021 w 2186"/>
                  <a:gd name="T79" fmla="*/ 1539 h 7624"/>
                  <a:gd name="T80" fmla="*/ 919 w 2186"/>
                  <a:gd name="T81" fmla="*/ 1385 h 7624"/>
                  <a:gd name="T82" fmla="*/ 815 w 2186"/>
                  <a:gd name="T83" fmla="*/ 1232 h 7624"/>
                  <a:gd name="T84" fmla="*/ 749 w 2186"/>
                  <a:gd name="T85" fmla="*/ 1078 h 7624"/>
                  <a:gd name="T86" fmla="*/ 715 w 2186"/>
                  <a:gd name="T87" fmla="*/ 924 h 7624"/>
                  <a:gd name="T88" fmla="*/ 739 w 2186"/>
                  <a:gd name="T89" fmla="*/ 770 h 7624"/>
                  <a:gd name="T90" fmla="*/ 964 w 2186"/>
                  <a:gd name="T91" fmla="*/ 616 h 7624"/>
                  <a:gd name="T92" fmla="*/ 1411 w 2186"/>
                  <a:gd name="T93" fmla="*/ 462 h 7624"/>
                  <a:gd name="T94" fmla="*/ 1871 w 2186"/>
                  <a:gd name="T95" fmla="*/ 307 h 7624"/>
                  <a:gd name="T96" fmla="*/ 2151 w 2186"/>
                  <a:gd name="T97" fmla="*/ 153 h 7624"/>
                  <a:gd name="T98" fmla="*/ 2186 w 2186"/>
                  <a:gd name="T99" fmla="*/ 0 h 7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86" h="7624">
                    <a:moveTo>
                      <a:pt x="96" y="7624"/>
                    </a:moveTo>
                    <a:lnTo>
                      <a:pt x="37" y="7546"/>
                    </a:lnTo>
                    <a:lnTo>
                      <a:pt x="0" y="7470"/>
                    </a:lnTo>
                    <a:lnTo>
                      <a:pt x="40" y="7392"/>
                    </a:lnTo>
                    <a:lnTo>
                      <a:pt x="78" y="7316"/>
                    </a:lnTo>
                    <a:lnTo>
                      <a:pt x="110" y="7238"/>
                    </a:lnTo>
                    <a:lnTo>
                      <a:pt x="128" y="7162"/>
                    </a:lnTo>
                    <a:lnTo>
                      <a:pt x="137" y="7084"/>
                    </a:lnTo>
                    <a:lnTo>
                      <a:pt x="142" y="7007"/>
                    </a:lnTo>
                    <a:lnTo>
                      <a:pt x="139" y="6930"/>
                    </a:lnTo>
                    <a:lnTo>
                      <a:pt x="135" y="6853"/>
                    </a:lnTo>
                    <a:lnTo>
                      <a:pt x="133" y="6777"/>
                    </a:lnTo>
                    <a:lnTo>
                      <a:pt x="133" y="6699"/>
                    </a:lnTo>
                    <a:lnTo>
                      <a:pt x="137" y="6623"/>
                    </a:lnTo>
                    <a:lnTo>
                      <a:pt x="147" y="6545"/>
                    </a:lnTo>
                    <a:lnTo>
                      <a:pt x="161" y="6468"/>
                    </a:lnTo>
                    <a:lnTo>
                      <a:pt x="182" y="6391"/>
                    </a:lnTo>
                    <a:lnTo>
                      <a:pt x="206" y="6314"/>
                    </a:lnTo>
                    <a:lnTo>
                      <a:pt x="231" y="6238"/>
                    </a:lnTo>
                    <a:lnTo>
                      <a:pt x="257" y="6160"/>
                    </a:lnTo>
                    <a:lnTo>
                      <a:pt x="281" y="6084"/>
                    </a:lnTo>
                    <a:lnTo>
                      <a:pt x="300" y="6006"/>
                    </a:lnTo>
                    <a:lnTo>
                      <a:pt x="317" y="5930"/>
                    </a:lnTo>
                    <a:lnTo>
                      <a:pt x="335" y="5852"/>
                    </a:lnTo>
                    <a:lnTo>
                      <a:pt x="357" y="5775"/>
                    </a:lnTo>
                    <a:lnTo>
                      <a:pt x="385" y="5698"/>
                    </a:lnTo>
                    <a:lnTo>
                      <a:pt x="425" y="5621"/>
                    </a:lnTo>
                    <a:lnTo>
                      <a:pt x="471" y="5545"/>
                    </a:lnTo>
                    <a:lnTo>
                      <a:pt x="522" y="5467"/>
                    </a:lnTo>
                    <a:lnTo>
                      <a:pt x="579" y="5391"/>
                    </a:lnTo>
                    <a:lnTo>
                      <a:pt x="635" y="5313"/>
                    </a:lnTo>
                    <a:lnTo>
                      <a:pt x="690" y="5237"/>
                    </a:lnTo>
                    <a:lnTo>
                      <a:pt x="737" y="5159"/>
                    </a:lnTo>
                    <a:lnTo>
                      <a:pt x="771" y="5082"/>
                    </a:lnTo>
                    <a:lnTo>
                      <a:pt x="792" y="5005"/>
                    </a:lnTo>
                    <a:lnTo>
                      <a:pt x="797" y="4928"/>
                    </a:lnTo>
                    <a:lnTo>
                      <a:pt x="789" y="4850"/>
                    </a:lnTo>
                    <a:lnTo>
                      <a:pt x="774" y="4774"/>
                    </a:lnTo>
                    <a:lnTo>
                      <a:pt x="754" y="4698"/>
                    </a:lnTo>
                    <a:lnTo>
                      <a:pt x="733" y="4620"/>
                    </a:lnTo>
                    <a:lnTo>
                      <a:pt x="719" y="4543"/>
                    </a:lnTo>
                    <a:lnTo>
                      <a:pt x="712" y="4466"/>
                    </a:lnTo>
                    <a:lnTo>
                      <a:pt x="710" y="4389"/>
                    </a:lnTo>
                    <a:lnTo>
                      <a:pt x="714" y="4312"/>
                    </a:lnTo>
                    <a:lnTo>
                      <a:pt x="721" y="4235"/>
                    </a:lnTo>
                    <a:lnTo>
                      <a:pt x="726" y="4157"/>
                    </a:lnTo>
                    <a:lnTo>
                      <a:pt x="733" y="4081"/>
                    </a:lnTo>
                    <a:lnTo>
                      <a:pt x="739" y="4005"/>
                    </a:lnTo>
                    <a:lnTo>
                      <a:pt x="746" y="3927"/>
                    </a:lnTo>
                    <a:lnTo>
                      <a:pt x="751" y="3850"/>
                    </a:lnTo>
                    <a:lnTo>
                      <a:pt x="760" y="3773"/>
                    </a:lnTo>
                    <a:lnTo>
                      <a:pt x="768" y="3696"/>
                    </a:lnTo>
                    <a:lnTo>
                      <a:pt x="776" y="3618"/>
                    </a:lnTo>
                    <a:lnTo>
                      <a:pt x="786" y="3542"/>
                    </a:lnTo>
                    <a:lnTo>
                      <a:pt x="796" y="3464"/>
                    </a:lnTo>
                    <a:lnTo>
                      <a:pt x="807" y="3388"/>
                    </a:lnTo>
                    <a:lnTo>
                      <a:pt x="817" y="3312"/>
                    </a:lnTo>
                    <a:lnTo>
                      <a:pt x="828" y="3234"/>
                    </a:lnTo>
                    <a:lnTo>
                      <a:pt x="837" y="3157"/>
                    </a:lnTo>
                    <a:lnTo>
                      <a:pt x="847" y="3080"/>
                    </a:lnTo>
                    <a:lnTo>
                      <a:pt x="857" y="3003"/>
                    </a:lnTo>
                    <a:lnTo>
                      <a:pt x="867" y="2925"/>
                    </a:lnTo>
                    <a:lnTo>
                      <a:pt x="875" y="2849"/>
                    </a:lnTo>
                    <a:lnTo>
                      <a:pt x="885" y="2773"/>
                    </a:lnTo>
                    <a:lnTo>
                      <a:pt x="893" y="2695"/>
                    </a:lnTo>
                    <a:lnTo>
                      <a:pt x="901" y="2618"/>
                    </a:lnTo>
                    <a:lnTo>
                      <a:pt x="911" y="2541"/>
                    </a:lnTo>
                    <a:lnTo>
                      <a:pt x="919" y="2464"/>
                    </a:lnTo>
                    <a:lnTo>
                      <a:pt x="931" y="2387"/>
                    </a:lnTo>
                    <a:lnTo>
                      <a:pt x="943" y="2310"/>
                    </a:lnTo>
                    <a:lnTo>
                      <a:pt x="958" y="2232"/>
                    </a:lnTo>
                    <a:lnTo>
                      <a:pt x="978" y="2156"/>
                    </a:lnTo>
                    <a:lnTo>
                      <a:pt x="1003" y="2078"/>
                    </a:lnTo>
                    <a:lnTo>
                      <a:pt x="1028" y="2002"/>
                    </a:lnTo>
                    <a:lnTo>
                      <a:pt x="1051" y="1925"/>
                    </a:lnTo>
                    <a:lnTo>
                      <a:pt x="1071" y="1848"/>
                    </a:lnTo>
                    <a:lnTo>
                      <a:pt x="1079" y="1771"/>
                    </a:lnTo>
                    <a:lnTo>
                      <a:pt x="1075" y="1693"/>
                    </a:lnTo>
                    <a:lnTo>
                      <a:pt x="1058" y="1617"/>
                    </a:lnTo>
                    <a:lnTo>
                      <a:pt x="1021" y="1539"/>
                    </a:lnTo>
                    <a:lnTo>
                      <a:pt x="972" y="1463"/>
                    </a:lnTo>
                    <a:lnTo>
                      <a:pt x="919" y="1385"/>
                    </a:lnTo>
                    <a:lnTo>
                      <a:pt x="864" y="1309"/>
                    </a:lnTo>
                    <a:lnTo>
                      <a:pt x="815" y="1232"/>
                    </a:lnTo>
                    <a:lnTo>
                      <a:pt x="779" y="1155"/>
                    </a:lnTo>
                    <a:lnTo>
                      <a:pt x="749" y="1078"/>
                    </a:lnTo>
                    <a:lnTo>
                      <a:pt x="728" y="1000"/>
                    </a:lnTo>
                    <a:lnTo>
                      <a:pt x="715" y="924"/>
                    </a:lnTo>
                    <a:lnTo>
                      <a:pt x="718" y="846"/>
                    </a:lnTo>
                    <a:lnTo>
                      <a:pt x="739" y="770"/>
                    </a:lnTo>
                    <a:lnTo>
                      <a:pt x="804" y="692"/>
                    </a:lnTo>
                    <a:lnTo>
                      <a:pt x="964" y="616"/>
                    </a:lnTo>
                    <a:lnTo>
                      <a:pt x="1181" y="539"/>
                    </a:lnTo>
                    <a:lnTo>
                      <a:pt x="1411" y="462"/>
                    </a:lnTo>
                    <a:lnTo>
                      <a:pt x="1650" y="385"/>
                    </a:lnTo>
                    <a:lnTo>
                      <a:pt x="1871" y="307"/>
                    </a:lnTo>
                    <a:lnTo>
                      <a:pt x="2049" y="231"/>
                    </a:lnTo>
                    <a:lnTo>
                      <a:pt x="2151" y="153"/>
                    </a:lnTo>
                    <a:lnTo>
                      <a:pt x="2182" y="77"/>
                    </a:lnTo>
                    <a:lnTo>
                      <a:pt x="2186" y="0"/>
                    </a:lnTo>
                  </a:path>
                </a:pathLst>
              </a:custGeom>
              <a:noFill/>
              <a:ln w="15875" cap="flat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1" name="Freeform 279">
                <a:extLst>
                  <a:ext uri="{FF2B5EF4-FFF2-40B4-BE49-F238E27FC236}">
                    <a16:creationId xmlns:a16="http://schemas.microsoft.com/office/drawing/2014/main" id="{7F9FC42B-09FC-4DD4-A646-5996CD9C3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8" y="958"/>
                <a:ext cx="710" cy="2291"/>
              </a:xfrm>
              <a:custGeom>
                <a:avLst/>
                <a:gdLst>
                  <a:gd name="T0" fmla="*/ 38 w 2364"/>
                  <a:gd name="T1" fmla="*/ 7546 h 7623"/>
                  <a:gd name="T2" fmla="*/ 40 w 2364"/>
                  <a:gd name="T3" fmla="*/ 7392 h 7623"/>
                  <a:gd name="T4" fmla="*/ 108 w 2364"/>
                  <a:gd name="T5" fmla="*/ 7238 h 7623"/>
                  <a:gd name="T6" fmla="*/ 136 w 2364"/>
                  <a:gd name="T7" fmla="*/ 7084 h 7623"/>
                  <a:gd name="T8" fmla="*/ 138 w 2364"/>
                  <a:gd name="T9" fmla="*/ 6931 h 7623"/>
                  <a:gd name="T10" fmla="*/ 131 w 2364"/>
                  <a:gd name="T11" fmla="*/ 6777 h 7623"/>
                  <a:gd name="T12" fmla="*/ 135 w 2364"/>
                  <a:gd name="T13" fmla="*/ 6623 h 7623"/>
                  <a:gd name="T14" fmla="*/ 160 w 2364"/>
                  <a:gd name="T15" fmla="*/ 6468 h 7623"/>
                  <a:gd name="T16" fmla="*/ 204 w 2364"/>
                  <a:gd name="T17" fmla="*/ 6314 h 7623"/>
                  <a:gd name="T18" fmla="*/ 256 w 2364"/>
                  <a:gd name="T19" fmla="*/ 6160 h 7623"/>
                  <a:gd name="T20" fmla="*/ 299 w 2364"/>
                  <a:gd name="T21" fmla="*/ 6006 h 7623"/>
                  <a:gd name="T22" fmla="*/ 333 w 2364"/>
                  <a:gd name="T23" fmla="*/ 5852 h 7623"/>
                  <a:gd name="T24" fmla="*/ 383 w 2364"/>
                  <a:gd name="T25" fmla="*/ 5698 h 7623"/>
                  <a:gd name="T26" fmla="*/ 467 w 2364"/>
                  <a:gd name="T27" fmla="*/ 5543 h 7623"/>
                  <a:gd name="T28" fmla="*/ 577 w 2364"/>
                  <a:gd name="T29" fmla="*/ 5391 h 7623"/>
                  <a:gd name="T30" fmla="*/ 688 w 2364"/>
                  <a:gd name="T31" fmla="*/ 5237 h 7623"/>
                  <a:gd name="T32" fmla="*/ 770 w 2364"/>
                  <a:gd name="T33" fmla="*/ 5082 h 7623"/>
                  <a:gd name="T34" fmla="*/ 797 w 2364"/>
                  <a:gd name="T35" fmla="*/ 4928 h 7623"/>
                  <a:gd name="T36" fmla="*/ 774 w 2364"/>
                  <a:gd name="T37" fmla="*/ 4774 h 7623"/>
                  <a:gd name="T38" fmla="*/ 733 w 2364"/>
                  <a:gd name="T39" fmla="*/ 4620 h 7623"/>
                  <a:gd name="T40" fmla="*/ 713 w 2364"/>
                  <a:gd name="T41" fmla="*/ 4466 h 7623"/>
                  <a:gd name="T42" fmla="*/ 714 w 2364"/>
                  <a:gd name="T43" fmla="*/ 4312 h 7623"/>
                  <a:gd name="T44" fmla="*/ 727 w 2364"/>
                  <a:gd name="T45" fmla="*/ 4157 h 7623"/>
                  <a:gd name="T46" fmla="*/ 738 w 2364"/>
                  <a:gd name="T47" fmla="*/ 4005 h 7623"/>
                  <a:gd name="T48" fmla="*/ 750 w 2364"/>
                  <a:gd name="T49" fmla="*/ 3850 h 7623"/>
                  <a:gd name="T50" fmla="*/ 765 w 2364"/>
                  <a:gd name="T51" fmla="*/ 3696 h 7623"/>
                  <a:gd name="T52" fmla="*/ 783 w 2364"/>
                  <a:gd name="T53" fmla="*/ 3542 h 7623"/>
                  <a:gd name="T54" fmla="*/ 803 w 2364"/>
                  <a:gd name="T55" fmla="*/ 3388 h 7623"/>
                  <a:gd name="T56" fmla="*/ 825 w 2364"/>
                  <a:gd name="T57" fmla="*/ 3234 h 7623"/>
                  <a:gd name="T58" fmla="*/ 845 w 2364"/>
                  <a:gd name="T59" fmla="*/ 3080 h 7623"/>
                  <a:gd name="T60" fmla="*/ 863 w 2364"/>
                  <a:gd name="T61" fmla="*/ 2925 h 7623"/>
                  <a:gd name="T62" fmla="*/ 881 w 2364"/>
                  <a:gd name="T63" fmla="*/ 2773 h 7623"/>
                  <a:gd name="T64" fmla="*/ 897 w 2364"/>
                  <a:gd name="T65" fmla="*/ 2618 h 7623"/>
                  <a:gd name="T66" fmla="*/ 915 w 2364"/>
                  <a:gd name="T67" fmla="*/ 2464 h 7623"/>
                  <a:gd name="T68" fmla="*/ 936 w 2364"/>
                  <a:gd name="T69" fmla="*/ 2310 h 7623"/>
                  <a:gd name="T70" fmla="*/ 967 w 2364"/>
                  <a:gd name="T71" fmla="*/ 2156 h 7623"/>
                  <a:gd name="T72" fmla="*/ 1011 w 2364"/>
                  <a:gd name="T73" fmla="*/ 2002 h 7623"/>
                  <a:gd name="T74" fmla="*/ 1056 w 2364"/>
                  <a:gd name="T75" fmla="*/ 1848 h 7623"/>
                  <a:gd name="T76" fmla="*/ 1071 w 2364"/>
                  <a:gd name="T77" fmla="*/ 1693 h 7623"/>
                  <a:gd name="T78" fmla="*/ 1027 w 2364"/>
                  <a:gd name="T79" fmla="*/ 1539 h 7623"/>
                  <a:gd name="T80" fmla="*/ 928 w 2364"/>
                  <a:gd name="T81" fmla="*/ 1385 h 7623"/>
                  <a:gd name="T82" fmla="*/ 821 w 2364"/>
                  <a:gd name="T83" fmla="*/ 1232 h 7623"/>
                  <a:gd name="T84" fmla="*/ 749 w 2364"/>
                  <a:gd name="T85" fmla="*/ 1078 h 7623"/>
                  <a:gd name="T86" fmla="*/ 717 w 2364"/>
                  <a:gd name="T87" fmla="*/ 924 h 7623"/>
                  <a:gd name="T88" fmla="*/ 724 w 2364"/>
                  <a:gd name="T89" fmla="*/ 770 h 7623"/>
                  <a:gd name="T90" fmla="*/ 914 w 2364"/>
                  <a:gd name="T91" fmla="*/ 616 h 7623"/>
                  <a:gd name="T92" fmla="*/ 1332 w 2364"/>
                  <a:gd name="T93" fmla="*/ 462 h 7623"/>
                  <a:gd name="T94" fmla="*/ 1824 w 2364"/>
                  <a:gd name="T95" fmla="*/ 307 h 7623"/>
                  <a:gd name="T96" fmla="*/ 2213 w 2364"/>
                  <a:gd name="T97" fmla="*/ 153 h 7623"/>
                  <a:gd name="T98" fmla="*/ 2364 w 2364"/>
                  <a:gd name="T99" fmla="*/ 0 h 7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64" h="7623">
                    <a:moveTo>
                      <a:pt x="96" y="7623"/>
                    </a:moveTo>
                    <a:lnTo>
                      <a:pt x="38" y="7546"/>
                    </a:lnTo>
                    <a:lnTo>
                      <a:pt x="0" y="7470"/>
                    </a:lnTo>
                    <a:lnTo>
                      <a:pt x="40" y="7392"/>
                    </a:lnTo>
                    <a:lnTo>
                      <a:pt x="78" y="7316"/>
                    </a:lnTo>
                    <a:lnTo>
                      <a:pt x="108" y="7238"/>
                    </a:lnTo>
                    <a:lnTo>
                      <a:pt x="127" y="7162"/>
                    </a:lnTo>
                    <a:lnTo>
                      <a:pt x="136" y="7084"/>
                    </a:lnTo>
                    <a:lnTo>
                      <a:pt x="139" y="7007"/>
                    </a:lnTo>
                    <a:lnTo>
                      <a:pt x="138" y="6931"/>
                    </a:lnTo>
                    <a:lnTo>
                      <a:pt x="133" y="6853"/>
                    </a:lnTo>
                    <a:lnTo>
                      <a:pt x="131" y="6777"/>
                    </a:lnTo>
                    <a:lnTo>
                      <a:pt x="131" y="6699"/>
                    </a:lnTo>
                    <a:lnTo>
                      <a:pt x="135" y="6623"/>
                    </a:lnTo>
                    <a:lnTo>
                      <a:pt x="146" y="6545"/>
                    </a:lnTo>
                    <a:lnTo>
                      <a:pt x="160" y="6468"/>
                    </a:lnTo>
                    <a:lnTo>
                      <a:pt x="181" y="6391"/>
                    </a:lnTo>
                    <a:lnTo>
                      <a:pt x="204" y="6314"/>
                    </a:lnTo>
                    <a:lnTo>
                      <a:pt x="231" y="6238"/>
                    </a:lnTo>
                    <a:lnTo>
                      <a:pt x="256" y="6160"/>
                    </a:lnTo>
                    <a:lnTo>
                      <a:pt x="279" y="6084"/>
                    </a:lnTo>
                    <a:lnTo>
                      <a:pt x="299" y="6006"/>
                    </a:lnTo>
                    <a:lnTo>
                      <a:pt x="315" y="5930"/>
                    </a:lnTo>
                    <a:lnTo>
                      <a:pt x="333" y="5852"/>
                    </a:lnTo>
                    <a:lnTo>
                      <a:pt x="354" y="5775"/>
                    </a:lnTo>
                    <a:lnTo>
                      <a:pt x="383" y="5698"/>
                    </a:lnTo>
                    <a:lnTo>
                      <a:pt x="422" y="5621"/>
                    </a:lnTo>
                    <a:lnTo>
                      <a:pt x="467" y="5543"/>
                    </a:lnTo>
                    <a:lnTo>
                      <a:pt x="520" y="5467"/>
                    </a:lnTo>
                    <a:lnTo>
                      <a:pt x="577" y="5391"/>
                    </a:lnTo>
                    <a:lnTo>
                      <a:pt x="632" y="5313"/>
                    </a:lnTo>
                    <a:lnTo>
                      <a:pt x="688" y="5237"/>
                    </a:lnTo>
                    <a:lnTo>
                      <a:pt x="736" y="5159"/>
                    </a:lnTo>
                    <a:lnTo>
                      <a:pt x="770" y="5082"/>
                    </a:lnTo>
                    <a:lnTo>
                      <a:pt x="790" y="5005"/>
                    </a:lnTo>
                    <a:lnTo>
                      <a:pt x="797" y="4928"/>
                    </a:lnTo>
                    <a:lnTo>
                      <a:pt x="789" y="4852"/>
                    </a:lnTo>
                    <a:lnTo>
                      <a:pt x="774" y="4774"/>
                    </a:lnTo>
                    <a:lnTo>
                      <a:pt x="754" y="4698"/>
                    </a:lnTo>
                    <a:lnTo>
                      <a:pt x="733" y="4620"/>
                    </a:lnTo>
                    <a:lnTo>
                      <a:pt x="720" y="4543"/>
                    </a:lnTo>
                    <a:lnTo>
                      <a:pt x="713" y="4466"/>
                    </a:lnTo>
                    <a:lnTo>
                      <a:pt x="710" y="4389"/>
                    </a:lnTo>
                    <a:lnTo>
                      <a:pt x="714" y="4312"/>
                    </a:lnTo>
                    <a:lnTo>
                      <a:pt x="720" y="4235"/>
                    </a:lnTo>
                    <a:lnTo>
                      <a:pt x="727" y="4157"/>
                    </a:lnTo>
                    <a:lnTo>
                      <a:pt x="732" y="4081"/>
                    </a:lnTo>
                    <a:lnTo>
                      <a:pt x="738" y="4005"/>
                    </a:lnTo>
                    <a:lnTo>
                      <a:pt x="745" y="3927"/>
                    </a:lnTo>
                    <a:lnTo>
                      <a:pt x="750" y="3850"/>
                    </a:lnTo>
                    <a:lnTo>
                      <a:pt x="757" y="3773"/>
                    </a:lnTo>
                    <a:lnTo>
                      <a:pt x="765" y="3696"/>
                    </a:lnTo>
                    <a:lnTo>
                      <a:pt x="774" y="3618"/>
                    </a:lnTo>
                    <a:lnTo>
                      <a:pt x="783" y="3542"/>
                    </a:lnTo>
                    <a:lnTo>
                      <a:pt x="793" y="3464"/>
                    </a:lnTo>
                    <a:lnTo>
                      <a:pt x="803" y="3388"/>
                    </a:lnTo>
                    <a:lnTo>
                      <a:pt x="814" y="3312"/>
                    </a:lnTo>
                    <a:lnTo>
                      <a:pt x="825" y="3234"/>
                    </a:lnTo>
                    <a:lnTo>
                      <a:pt x="835" y="3157"/>
                    </a:lnTo>
                    <a:lnTo>
                      <a:pt x="845" y="3080"/>
                    </a:lnTo>
                    <a:lnTo>
                      <a:pt x="854" y="3003"/>
                    </a:lnTo>
                    <a:lnTo>
                      <a:pt x="863" y="2925"/>
                    </a:lnTo>
                    <a:lnTo>
                      <a:pt x="871" y="2849"/>
                    </a:lnTo>
                    <a:lnTo>
                      <a:pt x="881" y="2773"/>
                    </a:lnTo>
                    <a:lnTo>
                      <a:pt x="889" y="2695"/>
                    </a:lnTo>
                    <a:lnTo>
                      <a:pt x="897" y="2618"/>
                    </a:lnTo>
                    <a:lnTo>
                      <a:pt x="906" y="2541"/>
                    </a:lnTo>
                    <a:lnTo>
                      <a:pt x="915" y="2464"/>
                    </a:lnTo>
                    <a:lnTo>
                      <a:pt x="925" y="2387"/>
                    </a:lnTo>
                    <a:lnTo>
                      <a:pt x="936" y="2310"/>
                    </a:lnTo>
                    <a:lnTo>
                      <a:pt x="950" y="2232"/>
                    </a:lnTo>
                    <a:lnTo>
                      <a:pt x="967" y="2156"/>
                    </a:lnTo>
                    <a:lnTo>
                      <a:pt x="989" y="2078"/>
                    </a:lnTo>
                    <a:lnTo>
                      <a:pt x="1011" y="2002"/>
                    </a:lnTo>
                    <a:lnTo>
                      <a:pt x="1033" y="1925"/>
                    </a:lnTo>
                    <a:lnTo>
                      <a:pt x="1056" y="1848"/>
                    </a:lnTo>
                    <a:lnTo>
                      <a:pt x="1068" y="1771"/>
                    </a:lnTo>
                    <a:lnTo>
                      <a:pt x="1071" y="1693"/>
                    </a:lnTo>
                    <a:lnTo>
                      <a:pt x="1060" y="1617"/>
                    </a:lnTo>
                    <a:lnTo>
                      <a:pt x="1027" y="1539"/>
                    </a:lnTo>
                    <a:lnTo>
                      <a:pt x="981" y="1463"/>
                    </a:lnTo>
                    <a:lnTo>
                      <a:pt x="928" y="1385"/>
                    </a:lnTo>
                    <a:lnTo>
                      <a:pt x="871" y="1309"/>
                    </a:lnTo>
                    <a:lnTo>
                      <a:pt x="821" y="1232"/>
                    </a:lnTo>
                    <a:lnTo>
                      <a:pt x="781" y="1155"/>
                    </a:lnTo>
                    <a:lnTo>
                      <a:pt x="749" y="1078"/>
                    </a:lnTo>
                    <a:lnTo>
                      <a:pt x="728" y="1000"/>
                    </a:lnTo>
                    <a:lnTo>
                      <a:pt x="717" y="924"/>
                    </a:lnTo>
                    <a:lnTo>
                      <a:pt x="715" y="846"/>
                    </a:lnTo>
                    <a:lnTo>
                      <a:pt x="724" y="770"/>
                    </a:lnTo>
                    <a:lnTo>
                      <a:pt x="775" y="692"/>
                    </a:lnTo>
                    <a:lnTo>
                      <a:pt x="914" y="616"/>
                    </a:lnTo>
                    <a:lnTo>
                      <a:pt x="1107" y="539"/>
                    </a:lnTo>
                    <a:lnTo>
                      <a:pt x="1332" y="462"/>
                    </a:lnTo>
                    <a:lnTo>
                      <a:pt x="1583" y="385"/>
                    </a:lnTo>
                    <a:lnTo>
                      <a:pt x="1824" y="307"/>
                    </a:lnTo>
                    <a:lnTo>
                      <a:pt x="2038" y="231"/>
                    </a:lnTo>
                    <a:lnTo>
                      <a:pt x="2213" y="153"/>
                    </a:lnTo>
                    <a:lnTo>
                      <a:pt x="2325" y="77"/>
                    </a:lnTo>
                    <a:lnTo>
                      <a:pt x="2364" y="0"/>
                    </a:lnTo>
                  </a:path>
                </a:pathLst>
              </a:custGeom>
              <a:noFill/>
              <a:ln w="15875" cap="flat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2" name="Freeform 280">
                <a:extLst>
                  <a:ext uri="{FF2B5EF4-FFF2-40B4-BE49-F238E27FC236}">
                    <a16:creationId xmlns:a16="http://schemas.microsoft.com/office/drawing/2014/main" id="{02E905CF-C3F7-437F-9F4C-54B529710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1" y="958"/>
                <a:ext cx="413" cy="2291"/>
              </a:xfrm>
              <a:custGeom>
                <a:avLst/>
                <a:gdLst>
                  <a:gd name="T0" fmla="*/ 12 w 1375"/>
                  <a:gd name="T1" fmla="*/ 7546 h 7623"/>
                  <a:gd name="T2" fmla="*/ 28 w 1375"/>
                  <a:gd name="T3" fmla="*/ 7392 h 7623"/>
                  <a:gd name="T4" fmla="*/ 54 w 1375"/>
                  <a:gd name="T5" fmla="*/ 7238 h 7623"/>
                  <a:gd name="T6" fmla="*/ 65 w 1375"/>
                  <a:gd name="T7" fmla="*/ 7084 h 7623"/>
                  <a:gd name="T8" fmla="*/ 62 w 1375"/>
                  <a:gd name="T9" fmla="*/ 6930 h 7623"/>
                  <a:gd name="T10" fmla="*/ 64 w 1375"/>
                  <a:gd name="T11" fmla="*/ 6777 h 7623"/>
                  <a:gd name="T12" fmla="*/ 84 w 1375"/>
                  <a:gd name="T13" fmla="*/ 6623 h 7623"/>
                  <a:gd name="T14" fmla="*/ 133 w 1375"/>
                  <a:gd name="T15" fmla="*/ 6468 h 7623"/>
                  <a:gd name="T16" fmla="*/ 205 w 1375"/>
                  <a:gd name="T17" fmla="*/ 6314 h 7623"/>
                  <a:gd name="T18" fmla="*/ 282 w 1375"/>
                  <a:gd name="T19" fmla="*/ 6160 h 7623"/>
                  <a:gd name="T20" fmla="*/ 343 w 1375"/>
                  <a:gd name="T21" fmla="*/ 6006 h 7623"/>
                  <a:gd name="T22" fmla="*/ 387 w 1375"/>
                  <a:gd name="T23" fmla="*/ 5852 h 7623"/>
                  <a:gd name="T24" fmla="*/ 414 w 1375"/>
                  <a:gd name="T25" fmla="*/ 5698 h 7623"/>
                  <a:gd name="T26" fmla="*/ 425 w 1375"/>
                  <a:gd name="T27" fmla="*/ 5543 h 7623"/>
                  <a:gd name="T28" fmla="*/ 429 w 1375"/>
                  <a:gd name="T29" fmla="*/ 5391 h 7623"/>
                  <a:gd name="T30" fmla="*/ 433 w 1375"/>
                  <a:gd name="T31" fmla="*/ 5237 h 7623"/>
                  <a:gd name="T32" fmla="*/ 443 w 1375"/>
                  <a:gd name="T33" fmla="*/ 5082 h 7623"/>
                  <a:gd name="T34" fmla="*/ 459 w 1375"/>
                  <a:gd name="T35" fmla="*/ 4928 h 7623"/>
                  <a:gd name="T36" fmla="*/ 480 w 1375"/>
                  <a:gd name="T37" fmla="*/ 4774 h 7623"/>
                  <a:gd name="T38" fmla="*/ 501 w 1375"/>
                  <a:gd name="T39" fmla="*/ 4620 h 7623"/>
                  <a:gd name="T40" fmla="*/ 516 w 1375"/>
                  <a:gd name="T41" fmla="*/ 4466 h 7623"/>
                  <a:gd name="T42" fmla="*/ 528 w 1375"/>
                  <a:gd name="T43" fmla="*/ 4312 h 7623"/>
                  <a:gd name="T44" fmla="*/ 537 w 1375"/>
                  <a:gd name="T45" fmla="*/ 4157 h 7623"/>
                  <a:gd name="T46" fmla="*/ 546 w 1375"/>
                  <a:gd name="T47" fmla="*/ 4005 h 7623"/>
                  <a:gd name="T48" fmla="*/ 555 w 1375"/>
                  <a:gd name="T49" fmla="*/ 3850 h 7623"/>
                  <a:gd name="T50" fmla="*/ 569 w 1375"/>
                  <a:gd name="T51" fmla="*/ 3696 h 7623"/>
                  <a:gd name="T52" fmla="*/ 586 w 1375"/>
                  <a:gd name="T53" fmla="*/ 3542 h 7623"/>
                  <a:gd name="T54" fmla="*/ 604 w 1375"/>
                  <a:gd name="T55" fmla="*/ 3388 h 7623"/>
                  <a:gd name="T56" fmla="*/ 622 w 1375"/>
                  <a:gd name="T57" fmla="*/ 3234 h 7623"/>
                  <a:gd name="T58" fmla="*/ 637 w 1375"/>
                  <a:gd name="T59" fmla="*/ 3080 h 7623"/>
                  <a:gd name="T60" fmla="*/ 651 w 1375"/>
                  <a:gd name="T61" fmla="*/ 2925 h 7623"/>
                  <a:gd name="T62" fmla="*/ 665 w 1375"/>
                  <a:gd name="T63" fmla="*/ 2771 h 7623"/>
                  <a:gd name="T64" fmla="*/ 676 w 1375"/>
                  <a:gd name="T65" fmla="*/ 2618 h 7623"/>
                  <a:gd name="T66" fmla="*/ 687 w 1375"/>
                  <a:gd name="T67" fmla="*/ 2464 h 7623"/>
                  <a:gd name="T68" fmla="*/ 698 w 1375"/>
                  <a:gd name="T69" fmla="*/ 2310 h 7623"/>
                  <a:gd name="T70" fmla="*/ 719 w 1375"/>
                  <a:gd name="T71" fmla="*/ 2156 h 7623"/>
                  <a:gd name="T72" fmla="*/ 754 w 1375"/>
                  <a:gd name="T73" fmla="*/ 2002 h 7623"/>
                  <a:gd name="T74" fmla="*/ 791 w 1375"/>
                  <a:gd name="T75" fmla="*/ 1848 h 7623"/>
                  <a:gd name="T76" fmla="*/ 804 w 1375"/>
                  <a:gd name="T77" fmla="*/ 1693 h 7623"/>
                  <a:gd name="T78" fmla="*/ 772 w 1375"/>
                  <a:gd name="T79" fmla="*/ 1539 h 7623"/>
                  <a:gd name="T80" fmla="*/ 687 w 1375"/>
                  <a:gd name="T81" fmla="*/ 1385 h 7623"/>
                  <a:gd name="T82" fmla="*/ 573 w 1375"/>
                  <a:gd name="T83" fmla="*/ 1232 h 7623"/>
                  <a:gd name="T84" fmla="*/ 478 w 1375"/>
                  <a:gd name="T85" fmla="*/ 1078 h 7623"/>
                  <a:gd name="T86" fmla="*/ 430 w 1375"/>
                  <a:gd name="T87" fmla="*/ 924 h 7623"/>
                  <a:gd name="T88" fmla="*/ 451 w 1375"/>
                  <a:gd name="T89" fmla="*/ 770 h 7623"/>
                  <a:gd name="T90" fmla="*/ 557 w 1375"/>
                  <a:gd name="T91" fmla="*/ 616 h 7623"/>
                  <a:gd name="T92" fmla="*/ 734 w 1375"/>
                  <a:gd name="T93" fmla="*/ 462 h 7623"/>
                  <a:gd name="T94" fmla="*/ 940 w 1375"/>
                  <a:gd name="T95" fmla="*/ 307 h 7623"/>
                  <a:gd name="T96" fmla="*/ 1115 w 1375"/>
                  <a:gd name="T97" fmla="*/ 153 h 7623"/>
                  <a:gd name="T98" fmla="*/ 1375 w 1375"/>
                  <a:gd name="T99" fmla="*/ 0 h 7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75" h="7623">
                    <a:moveTo>
                      <a:pt x="44" y="7623"/>
                    </a:moveTo>
                    <a:lnTo>
                      <a:pt x="12" y="7546"/>
                    </a:lnTo>
                    <a:lnTo>
                      <a:pt x="0" y="7470"/>
                    </a:lnTo>
                    <a:lnTo>
                      <a:pt x="28" y="7392"/>
                    </a:lnTo>
                    <a:lnTo>
                      <a:pt x="43" y="7316"/>
                    </a:lnTo>
                    <a:lnTo>
                      <a:pt x="54" y="7238"/>
                    </a:lnTo>
                    <a:lnTo>
                      <a:pt x="61" y="7162"/>
                    </a:lnTo>
                    <a:lnTo>
                      <a:pt x="65" y="7084"/>
                    </a:lnTo>
                    <a:lnTo>
                      <a:pt x="64" y="7007"/>
                    </a:lnTo>
                    <a:lnTo>
                      <a:pt x="62" y="6930"/>
                    </a:lnTo>
                    <a:lnTo>
                      <a:pt x="62" y="6853"/>
                    </a:lnTo>
                    <a:lnTo>
                      <a:pt x="64" y="6777"/>
                    </a:lnTo>
                    <a:lnTo>
                      <a:pt x="72" y="6699"/>
                    </a:lnTo>
                    <a:lnTo>
                      <a:pt x="84" y="6623"/>
                    </a:lnTo>
                    <a:lnTo>
                      <a:pt x="105" y="6545"/>
                    </a:lnTo>
                    <a:lnTo>
                      <a:pt x="133" y="6468"/>
                    </a:lnTo>
                    <a:lnTo>
                      <a:pt x="168" y="6391"/>
                    </a:lnTo>
                    <a:lnTo>
                      <a:pt x="205" y="6314"/>
                    </a:lnTo>
                    <a:lnTo>
                      <a:pt x="244" y="6238"/>
                    </a:lnTo>
                    <a:lnTo>
                      <a:pt x="282" y="6160"/>
                    </a:lnTo>
                    <a:lnTo>
                      <a:pt x="315" y="6084"/>
                    </a:lnTo>
                    <a:lnTo>
                      <a:pt x="343" y="6006"/>
                    </a:lnTo>
                    <a:lnTo>
                      <a:pt x="368" y="5930"/>
                    </a:lnTo>
                    <a:lnTo>
                      <a:pt x="387" y="5852"/>
                    </a:lnTo>
                    <a:lnTo>
                      <a:pt x="403" y="5775"/>
                    </a:lnTo>
                    <a:lnTo>
                      <a:pt x="414" y="5698"/>
                    </a:lnTo>
                    <a:lnTo>
                      <a:pt x="421" y="5621"/>
                    </a:lnTo>
                    <a:lnTo>
                      <a:pt x="425" y="5543"/>
                    </a:lnTo>
                    <a:lnTo>
                      <a:pt x="428" y="5467"/>
                    </a:lnTo>
                    <a:lnTo>
                      <a:pt x="429" y="5391"/>
                    </a:lnTo>
                    <a:lnTo>
                      <a:pt x="430" y="5313"/>
                    </a:lnTo>
                    <a:lnTo>
                      <a:pt x="433" y="5237"/>
                    </a:lnTo>
                    <a:lnTo>
                      <a:pt x="437" y="5159"/>
                    </a:lnTo>
                    <a:lnTo>
                      <a:pt x="443" y="5082"/>
                    </a:lnTo>
                    <a:lnTo>
                      <a:pt x="451" y="5005"/>
                    </a:lnTo>
                    <a:lnTo>
                      <a:pt x="459" y="4928"/>
                    </a:lnTo>
                    <a:lnTo>
                      <a:pt x="471" y="4850"/>
                    </a:lnTo>
                    <a:lnTo>
                      <a:pt x="480" y="4774"/>
                    </a:lnTo>
                    <a:lnTo>
                      <a:pt x="491" y="4698"/>
                    </a:lnTo>
                    <a:lnTo>
                      <a:pt x="501" y="4620"/>
                    </a:lnTo>
                    <a:lnTo>
                      <a:pt x="509" y="4543"/>
                    </a:lnTo>
                    <a:lnTo>
                      <a:pt x="516" y="4466"/>
                    </a:lnTo>
                    <a:lnTo>
                      <a:pt x="523" y="4389"/>
                    </a:lnTo>
                    <a:lnTo>
                      <a:pt x="528" y="4312"/>
                    </a:lnTo>
                    <a:lnTo>
                      <a:pt x="533" y="4235"/>
                    </a:lnTo>
                    <a:lnTo>
                      <a:pt x="537" y="4157"/>
                    </a:lnTo>
                    <a:lnTo>
                      <a:pt x="541" y="4081"/>
                    </a:lnTo>
                    <a:lnTo>
                      <a:pt x="546" y="4005"/>
                    </a:lnTo>
                    <a:lnTo>
                      <a:pt x="550" y="3927"/>
                    </a:lnTo>
                    <a:lnTo>
                      <a:pt x="555" y="3850"/>
                    </a:lnTo>
                    <a:lnTo>
                      <a:pt x="562" y="3773"/>
                    </a:lnTo>
                    <a:lnTo>
                      <a:pt x="569" y="3696"/>
                    </a:lnTo>
                    <a:lnTo>
                      <a:pt x="578" y="3618"/>
                    </a:lnTo>
                    <a:lnTo>
                      <a:pt x="586" y="3542"/>
                    </a:lnTo>
                    <a:lnTo>
                      <a:pt x="594" y="3464"/>
                    </a:lnTo>
                    <a:lnTo>
                      <a:pt x="604" y="3388"/>
                    </a:lnTo>
                    <a:lnTo>
                      <a:pt x="612" y="3312"/>
                    </a:lnTo>
                    <a:lnTo>
                      <a:pt x="622" y="3234"/>
                    </a:lnTo>
                    <a:lnTo>
                      <a:pt x="630" y="3157"/>
                    </a:lnTo>
                    <a:lnTo>
                      <a:pt x="637" y="3080"/>
                    </a:lnTo>
                    <a:lnTo>
                      <a:pt x="644" y="3003"/>
                    </a:lnTo>
                    <a:lnTo>
                      <a:pt x="651" y="2925"/>
                    </a:lnTo>
                    <a:lnTo>
                      <a:pt x="658" y="2849"/>
                    </a:lnTo>
                    <a:lnTo>
                      <a:pt x="665" y="2771"/>
                    </a:lnTo>
                    <a:lnTo>
                      <a:pt x="671" y="2695"/>
                    </a:lnTo>
                    <a:lnTo>
                      <a:pt x="676" y="2618"/>
                    </a:lnTo>
                    <a:lnTo>
                      <a:pt x="682" y="2541"/>
                    </a:lnTo>
                    <a:lnTo>
                      <a:pt x="687" y="2464"/>
                    </a:lnTo>
                    <a:lnTo>
                      <a:pt x="693" y="2387"/>
                    </a:lnTo>
                    <a:lnTo>
                      <a:pt x="698" y="2310"/>
                    </a:lnTo>
                    <a:lnTo>
                      <a:pt x="707" y="2232"/>
                    </a:lnTo>
                    <a:lnTo>
                      <a:pt x="719" y="2156"/>
                    </a:lnTo>
                    <a:lnTo>
                      <a:pt x="734" y="2080"/>
                    </a:lnTo>
                    <a:lnTo>
                      <a:pt x="754" y="2002"/>
                    </a:lnTo>
                    <a:lnTo>
                      <a:pt x="775" y="1925"/>
                    </a:lnTo>
                    <a:lnTo>
                      <a:pt x="791" y="1848"/>
                    </a:lnTo>
                    <a:lnTo>
                      <a:pt x="803" y="1771"/>
                    </a:lnTo>
                    <a:lnTo>
                      <a:pt x="804" y="1693"/>
                    </a:lnTo>
                    <a:lnTo>
                      <a:pt x="794" y="1617"/>
                    </a:lnTo>
                    <a:lnTo>
                      <a:pt x="772" y="1539"/>
                    </a:lnTo>
                    <a:lnTo>
                      <a:pt x="736" y="1463"/>
                    </a:lnTo>
                    <a:lnTo>
                      <a:pt x="687" y="1385"/>
                    </a:lnTo>
                    <a:lnTo>
                      <a:pt x="632" y="1309"/>
                    </a:lnTo>
                    <a:lnTo>
                      <a:pt x="573" y="1232"/>
                    </a:lnTo>
                    <a:lnTo>
                      <a:pt x="521" y="1155"/>
                    </a:lnTo>
                    <a:lnTo>
                      <a:pt x="478" y="1078"/>
                    </a:lnTo>
                    <a:lnTo>
                      <a:pt x="446" y="1000"/>
                    </a:lnTo>
                    <a:lnTo>
                      <a:pt x="430" y="924"/>
                    </a:lnTo>
                    <a:lnTo>
                      <a:pt x="430" y="846"/>
                    </a:lnTo>
                    <a:lnTo>
                      <a:pt x="451" y="770"/>
                    </a:lnTo>
                    <a:lnTo>
                      <a:pt x="494" y="692"/>
                    </a:lnTo>
                    <a:lnTo>
                      <a:pt x="557" y="616"/>
                    </a:lnTo>
                    <a:lnTo>
                      <a:pt x="639" y="539"/>
                    </a:lnTo>
                    <a:lnTo>
                      <a:pt x="734" y="462"/>
                    </a:lnTo>
                    <a:lnTo>
                      <a:pt x="839" y="385"/>
                    </a:lnTo>
                    <a:lnTo>
                      <a:pt x="940" y="307"/>
                    </a:lnTo>
                    <a:lnTo>
                      <a:pt x="1026" y="231"/>
                    </a:lnTo>
                    <a:lnTo>
                      <a:pt x="1115" y="153"/>
                    </a:lnTo>
                    <a:lnTo>
                      <a:pt x="1271" y="77"/>
                    </a:lnTo>
                    <a:lnTo>
                      <a:pt x="1375" y="0"/>
                    </a:lnTo>
                  </a:path>
                </a:pathLst>
              </a:custGeom>
              <a:noFill/>
              <a:ln w="1587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3" name="Freeform 281">
                <a:extLst>
                  <a:ext uri="{FF2B5EF4-FFF2-40B4-BE49-F238E27FC236}">
                    <a16:creationId xmlns:a16="http://schemas.microsoft.com/office/drawing/2014/main" id="{640708C3-AAB3-4DC2-B037-1836BF49A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3" y="1000"/>
                <a:ext cx="221" cy="2219"/>
              </a:xfrm>
              <a:custGeom>
                <a:avLst/>
                <a:gdLst>
                  <a:gd name="T0" fmla="*/ 134 w 737"/>
                  <a:gd name="T1" fmla="*/ 7382 h 7382"/>
                  <a:gd name="T2" fmla="*/ 134 w 737"/>
                  <a:gd name="T3" fmla="*/ 7322 h 7382"/>
                  <a:gd name="T4" fmla="*/ 185 w 737"/>
                  <a:gd name="T5" fmla="*/ 7240 h 7382"/>
                  <a:gd name="T6" fmla="*/ 231 w 737"/>
                  <a:gd name="T7" fmla="*/ 7221 h 7382"/>
                  <a:gd name="T8" fmla="*/ 231 w 737"/>
                  <a:gd name="T9" fmla="*/ 7140 h 7382"/>
                  <a:gd name="T10" fmla="*/ 206 w 737"/>
                  <a:gd name="T11" fmla="*/ 7101 h 7382"/>
                  <a:gd name="T12" fmla="*/ 282 w 737"/>
                  <a:gd name="T13" fmla="*/ 7019 h 7382"/>
                  <a:gd name="T14" fmla="*/ 271 w 737"/>
                  <a:gd name="T15" fmla="*/ 6959 h 7382"/>
                  <a:gd name="T16" fmla="*/ 271 w 737"/>
                  <a:gd name="T17" fmla="*/ 6858 h 7382"/>
                  <a:gd name="T18" fmla="*/ 159 w 737"/>
                  <a:gd name="T19" fmla="*/ 6779 h 7382"/>
                  <a:gd name="T20" fmla="*/ 37 w 737"/>
                  <a:gd name="T21" fmla="*/ 6577 h 7382"/>
                  <a:gd name="T22" fmla="*/ 0 w 737"/>
                  <a:gd name="T23" fmla="*/ 6336 h 7382"/>
                  <a:gd name="T24" fmla="*/ 46 w 737"/>
                  <a:gd name="T25" fmla="*/ 6075 h 7382"/>
                  <a:gd name="T26" fmla="*/ 143 w 737"/>
                  <a:gd name="T27" fmla="*/ 5772 h 7382"/>
                  <a:gd name="T28" fmla="*/ 256 w 737"/>
                  <a:gd name="T29" fmla="*/ 5390 h 7382"/>
                  <a:gd name="T30" fmla="*/ 466 w 737"/>
                  <a:gd name="T31" fmla="*/ 5029 h 7382"/>
                  <a:gd name="T32" fmla="*/ 456 w 737"/>
                  <a:gd name="T33" fmla="*/ 4565 h 7382"/>
                  <a:gd name="T34" fmla="*/ 502 w 737"/>
                  <a:gd name="T35" fmla="*/ 4164 h 7382"/>
                  <a:gd name="T36" fmla="*/ 527 w 737"/>
                  <a:gd name="T37" fmla="*/ 3841 h 7382"/>
                  <a:gd name="T38" fmla="*/ 538 w 737"/>
                  <a:gd name="T39" fmla="*/ 3559 h 7382"/>
                  <a:gd name="T40" fmla="*/ 538 w 737"/>
                  <a:gd name="T41" fmla="*/ 2776 h 7382"/>
                  <a:gd name="T42" fmla="*/ 492 w 737"/>
                  <a:gd name="T43" fmla="*/ 2354 h 7382"/>
                  <a:gd name="T44" fmla="*/ 477 w 737"/>
                  <a:gd name="T45" fmla="*/ 1951 h 7382"/>
                  <a:gd name="T46" fmla="*/ 466 w 737"/>
                  <a:gd name="T47" fmla="*/ 1629 h 7382"/>
                  <a:gd name="T48" fmla="*/ 395 w 737"/>
                  <a:gd name="T49" fmla="*/ 1287 h 7382"/>
                  <a:gd name="T50" fmla="*/ 380 w 737"/>
                  <a:gd name="T51" fmla="*/ 1086 h 7382"/>
                  <a:gd name="T52" fmla="*/ 395 w 737"/>
                  <a:gd name="T53" fmla="*/ 784 h 7382"/>
                  <a:gd name="T54" fmla="*/ 502 w 737"/>
                  <a:gd name="T55" fmla="*/ 543 h 7382"/>
                  <a:gd name="T56" fmla="*/ 614 w 737"/>
                  <a:gd name="T57" fmla="*/ 502 h 7382"/>
                  <a:gd name="T58" fmla="*/ 578 w 737"/>
                  <a:gd name="T59" fmla="*/ 401 h 7382"/>
                  <a:gd name="T60" fmla="*/ 614 w 737"/>
                  <a:gd name="T61" fmla="*/ 322 h 7382"/>
                  <a:gd name="T62" fmla="*/ 639 w 737"/>
                  <a:gd name="T63" fmla="*/ 261 h 7382"/>
                  <a:gd name="T64" fmla="*/ 650 w 737"/>
                  <a:gd name="T65" fmla="*/ 161 h 7382"/>
                  <a:gd name="T66" fmla="*/ 685 w 737"/>
                  <a:gd name="T67" fmla="*/ 140 h 7382"/>
                  <a:gd name="T68" fmla="*/ 721 w 737"/>
                  <a:gd name="T69" fmla="*/ 80 h 7382"/>
                  <a:gd name="T70" fmla="*/ 737 w 737"/>
                  <a:gd name="T71" fmla="*/ 59 h 7382"/>
                  <a:gd name="T72" fmla="*/ 675 w 737"/>
                  <a:gd name="T73" fmla="*/ 0 h 7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7" h="7382">
                    <a:moveTo>
                      <a:pt x="134" y="7382"/>
                    </a:moveTo>
                    <a:lnTo>
                      <a:pt x="134" y="7322"/>
                    </a:lnTo>
                    <a:lnTo>
                      <a:pt x="185" y="7240"/>
                    </a:lnTo>
                    <a:lnTo>
                      <a:pt x="231" y="7221"/>
                    </a:lnTo>
                    <a:lnTo>
                      <a:pt x="231" y="7140"/>
                    </a:lnTo>
                    <a:lnTo>
                      <a:pt x="206" y="7101"/>
                    </a:lnTo>
                    <a:lnTo>
                      <a:pt x="282" y="7019"/>
                    </a:lnTo>
                    <a:lnTo>
                      <a:pt x="271" y="6959"/>
                    </a:lnTo>
                    <a:lnTo>
                      <a:pt x="271" y="6858"/>
                    </a:lnTo>
                    <a:lnTo>
                      <a:pt x="159" y="6779"/>
                    </a:lnTo>
                    <a:lnTo>
                      <a:pt x="37" y="6577"/>
                    </a:lnTo>
                    <a:lnTo>
                      <a:pt x="0" y="6336"/>
                    </a:lnTo>
                    <a:lnTo>
                      <a:pt x="46" y="6075"/>
                    </a:lnTo>
                    <a:lnTo>
                      <a:pt x="143" y="5772"/>
                    </a:lnTo>
                    <a:lnTo>
                      <a:pt x="256" y="5390"/>
                    </a:lnTo>
                    <a:lnTo>
                      <a:pt x="466" y="5029"/>
                    </a:lnTo>
                    <a:lnTo>
                      <a:pt x="456" y="4565"/>
                    </a:lnTo>
                    <a:lnTo>
                      <a:pt x="502" y="4164"/>
                    </a:lnTo>
                    <a:lnTo>
                      <a:pt x="527" y="3841"/>
                    </a:lnTo>
                    <a:lnTo>
                      <a:pt x="538" y="3559"/>
                    </a:lnTo>
                    <a:lnTo>
                      <a:pt x="538" y="2776"/>
                    </a:lnTo>
                    <a:lnTo>
                      <a:pt x="492" y="2354"/>
                    </a:lnTo>
                    <a:lnTo>
                      <a:pt x="477" y="1951"/>
                    </a:lnTo>
                    <a:lnTo>
                      <a:pt x="466" y="1629"/>
                    </a:lnTo>
                    <a:lnTo>
                      <a:pt x="395" y="1287"/>
                    </a:lnTo>
                    <a:lnTo>
                      <a:pt x="380" y="1086"/>
                    </a:lnTo>
                    <a:lnTo>
                      <a:pt x="395" y="784"/>
                    </a:lnTo>
                    <a:lnTo>
                      <a:pt x="502" y="543"/>
                    </a:lnTo>
                    <a:lnTo>
                      <a:pt x="614" y="502"/>
                    </a:lnTo>
                    <a:lnTo>
                      <a:pt x="578" y="401"/>
                    </a:lnTo>
                    <a:lnTo>
                      <a:pt x="614" y="322"/>
                    </a:lnTo>
                    <a:lnTo>
                      <a:pt x="639" y="261"/>
                    </a:lnTo>
                    <a:lnTo>
                      <a:pt x="650" y="161"/>
                    </a:lnTo>
                    <a:lnTo>
                      <a:pt x="685" y="140"/>
                    </a:lnTo>
                    <a:lnTo>
                      <a:pt x="721" y="80"/>
                    </a:lnTo>
                    <a:lnTo>
                      <a:pt x="737" y="59"/>
                    </a:lnTo>
                    <a:lnTo>
                      <a:pt x="675" y="0"/>
                    </a:lnTo>
                  </a:path>
                </a:pathLst>
              </a:cu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4" name="Oval 282">
                <a:extLst>
                  <a:ext uri="{FF2B5EF4-FFF2-40B4-BE49-F238E27FC236}">
                    <a16:creationId xmlns:a16="http://schemas.microsoft.com/office/drawing/2014/main" id="{42258808-95EC-41E3-90D5-4C2D740A0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3204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5" name="Oval 283">
                <a:extLst>
                  <a:ext uri="{FF2B5EF4-FFF2-40B4-BE49-F238E27FC236}">
                    <a16:creationId xmlns:a16="http://schemas.microsoft.com/office/drawing/2014/main" id="{EDB1F2A1-C139-4EDB-9C52-E4FA715C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3186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6" name="Oval 284">
                <a:extLst>
                  <a:ext uri="{FF2B5EF4-FFF2-40B4-BE49-F238E27FC236}">
                    <a16:creationId xmlns:a16="http://schemas.microsoft.com/office/drawing/2014/main" id="{11B9A8D4-F451-48CB-B6EF-1A30586A3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3161"/>
                <a:ext cx="30" cy="31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7" name="Oval 285">
                <a:extLst>
                  <a:ext uri="{FF2B5EF4-FFF2-40B4-BE49-F238E27FC236}">
                    <a16:creationId xmlns:a16="http://schemas.microsoft.com/office/drawing/2014/main" id="{4793506D-290A-4024-8181-24E42AB14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7" y="3156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8" name="Oval 286">
                <a:extLst>
                  <a:ext uri="{FF2B5EF4-FFF2-40B4-BE49-F238E27FC236}">
                    <a16:creationId xmlns:a16="http://schemas.microsoft.com/office/drawing/2014/main" id="{129FE067-E6DA-4B57-843C-B83229209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7" y="3131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9" name="Oval 287">
                <a:extLst>
                  <a:ext uri="{FF2B5EF4-FFF2-40B4-BE49-F238E27FC236}">
                    <a16:creationId xmlns:a16="http://schemas.microsoft.com/office/drawing/2014/main" id="{EE2F010F-276D-45FF-B7A8-B766F305B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3120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70" name="Oval 288">
                <a:extLst>
                  <a:ext uri="{FF2B5EF4-FFF2-40B4-BE49-F238E27FC236}">
                    <a16:creationId xmlns:a16="http://schemas.microsoft.com/office/drawing/2014/main" id="{9DCAD8DE-3162-42BC-91F5-A9FD3458B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" y="3095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71" name="Oval 289">
                <a:extLst>
                  <a:ext uri="{FF2B5EF4-FFF2-40B4-BE49-F238E27FC236}">
                    <a16:creationId xmlns:a16="http://schemas.microsoft.com/office/drawing/2014/main" id="{93606E8F-23F2-445B-A1B2-77B7BF7F1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3077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72" name="Oval 290">
                <a:extLst>
                  <a:ext uri="{FF2B5EF4-FFF2-40B4-BE49-F238E27FC236}">
                    <a16:creationId xmlns:a16="http://schemas.microsoft.com/office/drawing/2014/main" id="{E7426D66-1181-481B-8ABF-27EEC8AB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3047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73" name="Oval 291">
                <a:extLst>
                  <a:ext uri="{FF2B5EF4-FFF2-40B4-BE49-F238E27FC236}">
                    <a16:creationId xmlns:a16="http://schemas.microsoft.com/office/drawing/2014/main" id="{A2F578F4-44C4-4F9C-A50F-769449B86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3023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74" name="Oval 292">
                <a:extLst>
                  <a:ext uri="{FF2B5EF4-FFF2-40B4-BE49-F238E27FC236}">
                    <a16:creationId xmlns:a16="http://schemas.microsoft.com/office/drawing/2014/main" id="{80C2C624-28B5-4A63-A9BC-BA6430211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2962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75" name="Oval 293">
                <a:extLst>
                  <a:ext uri="{FF2B5EF4-FFF2-40B4-BE49-F238E27FC236}">
                    <a16:creationId xmlns:a16="http://schemas.microsoft.com/office/drawing/2014/main" id="{56544C11-A320-4C9C-8BD8-5AA738728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8" y="2890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76" name="Oval 294">
                <a:extLst>
                  <a:ext uri="{FF2B5EF4-FFF2-40B4-BE49-F238E27FC236}">
                    <a16:creationId xmlns:a16="http://schemas.microsoft.com/office/drawing/2014/main" id="{38C28CB2-BCD2-42F8-BC43-F08DB0B07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" y="2811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77" name="Oval 295">
                <a:extLst>
                  <a:ext uri="{FF2B5EF4-FFF2-40B4-BE49-F238E27FC236}">
                    <a16:creationId xmlns:a16="http://schemas.microsoft.com/office/drawing/2014/main" id="{C7425925-8080-46C7-94AE-A8F6A1BE6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1" y="2720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78" name="Oval 296">
                <a:extLst>
                  <a:ext uri="{FF2B5EF4-FFF2-40B4-BE49-F238E27FC236}">
                    <a16:creationId xmlns:a16="http://schemas.microsoft.com/office/drawing/2014/main" id="{60484F39-680A-4A5D-827A-00A14E773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2605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79" name="Oval 297">
                <a:extLst>
                  <a:ext uri="{FF2B5EF4-FFF2-40B4-BE49-F238E27FC236}">
                    <a16:creationId xmlns:a16="http://schemas.microsoft.com/office/drawing/2014/main" id="{36F94F79-8C06-47F0-BC14-4F903EBF6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8" y="2497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80" name="Oval 298">
                <a:extLst>
                  <a:ext uri="{FF2B5EF4-FFF2-40B4-BE49-F238E27FC236}">
                    <a16:creationId xmlns:a16="http://schemas.microsoft.com/office/drawing/2014/main" id="{D97DA0E6-C57D-4994-9068-5A6819310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5" y="2357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81" name="Oval 299">
                <a:extLst>
                  <a:ext uri="{FF2B5EF4-FFF2-40B4-BE49-F238E27FC236}">
                    <a16:creationId xmlns:a16="http://schemas.microsoft.com/office/drawing/2014/main" id="{A8693699-EA01-402D-AFC2-F81B9358B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9" y="2237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82" name="Oval 300">
                <a:extLst>
                  <a:ext uri="{FF2B5EF4-FFF2-40B4-BE49-F238E27FC236}">
                    <a16:creationId xmlns:a16="http://schemas.microsoft.com/office/drawing/2014/main" id="{18C90EE1-8A9A-4CAF-92CE-419AA140F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140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83" name="Oval 301">
                <a:extLst>
                  <a:ext uri="{FF2B5EF4-FFF2-40B4-BE49-F238E27FC236}">
                    <a16:creationId xmlns:a16="http://schemas.microsoft.com/office/drawing/2014/main" id="{1F354CE6-2A23-402F-BD73-03B21408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055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84" name="Oval 302">
                <a:extLst>
                  <a:ext uri="{FF2B5EF4-FFF2-40B4-BE49-F238E27FC236}">
                    <a16:creationId xmlns:a16="http://schemas.microsoft.com/office/drawing/2014/main" id="{6110E37A-C2CA-4ECB-8A78-296D896B8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946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85" name="Oval 303">
                <a:extLst>
                  <a:ext uri="{FF2B5EF4-FFF2-40B4-BE49-F238E27FC236}">
                    <a16:creationId xmlns:a16="http://schemas.microsoft.com/office/drawing/2014/main" id="{E574AACA-C236-4A52-A10C-9AEAFE69E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820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86" name="Oval 304">
                <a:extLst>
                  <a:ext uri="{FF2B5EF4-FFF2-40B4-BE49-F238E27FC236}">
                    <a16:creationId xmlns:a16="http://schemas.microsoft.com/office/drawing/2014/main" id="{50E1B7EF-2CEA-4459-8F37-3E2BB8068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6" y="1693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87" name="Oval 305">
                <a:extLst>
                  <a:ext uri="{FF2B5EF4-FFF2-40B4-BE49-F238E27FC236}">
                    <a16:creationId xmlns:a16="http://schemas.microsoft.com/office/drawing/2014/main" id="{A52518F9-85C0-4F2A-ADB1-DA25B681B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1" y="1572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88" name="Oval 306">
                <a:extLst>
                  <a:ext uri="{FF2B5EF4-FFF2-40B4-BE49-F238E27FC236}">
                    <a16:creationId xmlns:a16="http://schemas.microsoft.com/office/drawing/2014/main" id="{95E74AB2-5E70-4E87-A821-05BE43649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8" y="1475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89" name="Oval 307">
                <a:extLst>
                  <a:ext uri="{FF2B5EF4-FFF2-40B4-BE49-F238E27FC236}">
                    <a16:creationId xmlns:a16="http://schemas.microsoft.com/office/drawing/2014/main" id="{FA1639F6-EB75-4BD8-A5B2-2D5768666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7" y="1372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90" name="Oval 308">
                <a:extLst>
                  <a:ext uri="{FF2B5EF4-FFF2-40B4-BE49-F238E27FC236}">
                    <a16:creationId xmlns:a16="http://schemas.microsoft.com/office/drawing/2014/main" id="{80956D62-FBA0-4523-8F8C-66B335A7B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" y="1312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91" name="Oval 309">
                <a:extLst>
                  <a:ext uri="{FF2B5EF4-FFF2-40B4-BE49-F238E27FC236}">
                    <a16:creationId xmlns:a16="http://schemas.microsoft.com/office/drawing/2014/main" id="{40AE5E3F-719E-4B36-AB48-28B8BCBF4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7" y="1221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92" name="Oval 310">
                <a:extLst>
                  <a:ext uri="{FF2B5EF4-FFF2-40B4-BE49-F238E27FC236}">
                    <a16:creationId xmlns:a16="http://schemas.microsoft.com/office/drawing/2014/main" id="{A3096955-97BA-47BB-8765-928EA93F2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9" y="1148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93" name="Oval 311">
                <a:extLst>
                  <a:ext uri="{FF2B5EF4-FFF2-40B4-BE49-F238E27FC236}">
                    <a16:creationId xmlns:a16="http://schemas.microsoft.com/office/drawing/2014/main" id="{3CBC5D8C-5891-4EC1-B11D-91607A79E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1136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94" name="Oval 312">
                <a:extLst>
                  <a:ext uri="{FF2B5EF4-FFF2-40B4-BE49-F238E27FC236}">
                    <a16:creationId xmlns:a16="http://schemas.microsoft.com/office/drawing/2014/main" id="{E6BC36D8-DB13-40F4-ABFC-3B475A55A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1106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95" name="Oval 313">
                <a:extLst>
                  <a:ext uri="{FF2B5EF4-FFF2-40B4-BE49-F238E27FC236}">
                    <a16:creationId xmlns:a16="http://schemas.microsoft.com/office/drawing/2014/main" id="{806038A3-B66D-45EC-82DD-A0291874F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1082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96" name="Oval 314">
                <a:extLst>
                  <a:ext uri="{FF2B5EF4-FFF2-40B4-BE49-F238E27FC236}">
                    <a16:creationId xmlns:a16="http://schemas.microsoft.com/office/drawing/2014/main" id="{C4D26EF5-48E9-4ADA-9797-FF54176BA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1064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97" name="Oval 315">
                <a:extLst>
                  <a:ext uri="{FF2B5EF4-FFF2-40B4-BE49-F238E27FC236}">
                    <a16:creationId xmlns:a16="http://schemas.microsoft.com/office/drawing/2014/main" id="{8793CAB7-7535-4CC1-BAD5-A83EC9791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" y="1033"/>
                <a:ext cx="30" cy="31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98" name="Oval 316">
                <a:extLst>
                  <a:ext uri="{FF2B5EF4-FFF2-40B4-BE49-F238E27FC236}">
                    <a16:creationId xmlns:a16="http://schemas.microsoft.com/office/drawing/2014/main" id="{CFA11751-2EF8-48CB-8F53-E33C1524C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027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99" name="Oval 317">
                <a:extLst>
                  <a:ext uri="{FF2B5EF4-FFF2-40B4-BE49-F238E27FC236}">
                    <a16:creationId xmlns:a16="http://schemas.microsoft.com/office/drawing/2014/main" id="{73FBDA6C-ADE8-4B75-B995-B825F94DE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1009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00" name="Oval 318">
                <a:extLst>
                  <a:ext uri="{FF2B5EF4-FFF2-40B4-BE49-F238E27FC236}">
                    <a16:creationId xmlns:a16="http://schemas.microsoft.com/office/drawing/2014/main" id="{682CF5A7-D758-44A8-9BFD-C058F0042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9" y="1003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01" name="Oval 319">
                <a:extLst>
                  <a:ext uri="{FF2B5EF4-FFF2-40B4-BE49-F238E27FC236}">
                    <a16:creationId xmlns:a16="http://schemas.microsoft.com/office/drawing/2014/main" id="{83668500-418A-46BD-8245-40FB31768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1" y="985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02" name="Freeform 320">
                <a:extLst>
                  <a:ext uri="{FF2B5EF4-FFF2-40B4-BE49-F238E27FC236}">
                    <a16:creationId xmlns:a16="http://schemas.microsoft.com/office/drawing/2014/main" id="{645AC969-C384-4C8E-9710-CE7A30DE4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958"/>
                <a:ext cx="345" cy="2283"/>
              </a:xfrm>
              <a:custGeom>
                <a:avLst/>
                <a:gdLst>
                  <a:gd name="T0" fmla="*/ 38 w 1149"/>
                  <a:gd name="T1" fmla="*/ 7574 h 7595"/>
                  <a:gd name="T2" fmla="*/ 124 w 1149"/>
                  <a:gd name="T3" fmla="*/ 7535 h 7595"/>
                  <a:gd name="T4" fmla="*/ 211 w 1149"/>
                  <a:gd name="T5" fmla="*/ 7355 h 7595"/>
                  <a:gd name="T6" fmla="*/ 310 w 1149"/>
                  <a:gd name="T7" fmla="*/ 7134 h 7595"/>
                  <a:gd name="T8" fmla="*/ 346 w 1149"/>
                  <a:gd name="T9" fmla="*/ 6955 h 7595"/>
                  <a:gd name="T10" fmla="*/ 358 w 1149"/>
                  <a:gd name="T11" fmla="*/ 6713 h 7595"/>
                  <a:gd name="T12" fmla="*/ 408 w 1149"/>
                  <a:gd name="T13" fmla="*/ 6453 h 7595"/>
                  <a:gd name="T14" fmla="*/ 457 w 1149"/>
                  <a:gd name="T15" fmla="*/ 6273 h 7595"/>
                  <a:gd name="T16" fmla="*/ 532 w 1149"/>
                  <a:gd name="T17" fmla="*/ 6073 h 7595"/>
                  <a:gd name="T18" fmla="*/ 568 w 1149"/>
                  <a:gd name="T19" fmla="*/ 5912 h 7595"/>
                  <a:gd name="T20" fmla="*/ 643 w 1149"/>
                  <a:gd name="T21" fmla="*/ 5731 h 7595"/>
                  <a:gd name="T22" fmla="*/ 692 w 1149"/>
                  <a:gd name="T23" fmla="*/ 5571 h 7595"/>
                  <a:gd name="T24" fmla="*/ 717 w 1149"/>
                  <a:gd name="T25" fmla="*/ 5471 h 7595"/>
                  <a:gd name="T26" fmla="*/ 765 w 1149"/>
                  <a:gd name="T27" fmla="*/ 5310 h 7595"/>
                  <a:gd name="T28" fmla="*/ 803 w 1149"/>
                  <a:gd name="T29" fmla="*/ 5130 h 7595"/>
                  <a:gd name="T30" fmla="*/ 853 w 1149"/>
                  <a:gd name="T31" fmla="*/ 4910 h 7595"/>
                  <a:gd name="T32" fmla="*/ 901 w 1149"/>
                  <a:gd name="T33" fmla="*/ 4730 h 7595"/>
                  <a:gd name="T34" fmla="*/ 939 w 1149"/>
                  <a:gd name="T35" fmla="*/ 4348 h 7595"/>
                  <a:gd name="T36" fmla="*/ 964 w 1149"/>
                  <a:gd name="T37" fmla="*/ 4027 h 7595"/>
                  <a:gd name="T38" fmla="*/ 1025 w 1149"/>
                  <a:gd name="T39" fmla="*/ 3746 h 7595"/>
                  <a:gd name="T40" fmla="*/ 1050 w 1149"/>
                  <a:gd name="T41" fmla="*/ 3466 h 7595"/>
                  <a:gd name="T42" fmla="*/ 1075 w 1149"/>
                  <a:gd name="T43" fmla="*/ 3085 h 7595"/>
                  <a:gd name="T44" fmla="*/ 1124 w 1149"/>
                  <a:gd name="T45" fmla="*/ 2684 h 7595"/>
                  <a:gd name="T46" fmla="*/ 1149 w 1149"/>
                  <a:gd name="T47" fmla="*/ 2263 h 7595"/>
                  <a:gd name="T48" fmla="*/ 1088 w 1149"/>
                  <a:gd name="T49" fmla="*/ 1862 h 7595"/>
                  <a:gd name="T50" fmla="*/ 1038 w 1149"/>
                  <a:gd name="T51" fmla="*/ 1539 h 7595"/>
                  <a:gd name="T52" fmla="*/ 988 w 1149"/>
                  <a:gd name="T53" fmla="*/ 1218 h 7595"/>
                  <a:gd name="T54" fmla="*/ 964 w 1149"/>
                  <a:gd name="T55" fmla="*/ 898 h 7595"/>
                  <a:gd name="T56" fmla="*/ 1000 w 1149"/>
                  <a:gd name="T57" fmla="*/ 617 h 7595"/>
                  <a:gd name="T58" fmla="*/ 1100 w 1149"/>
                  <a:gd name="T59" fmla="*/ 377 h 7595"/>
                  <a:gd name="T60" fmla="*/ 1088 w 1149"/>
                  <a:gd name="T61" fmla="*/ 237 h 7595"/>
                  <a:gd name="T62" fmla="*/ 901 w 1149"/>
                  <a:gd name="T63" fmla="*/ 114 h 7595"/>
                  <a:gd name="T64" fmla="*/ 790 w 1149"/>
                  <a:gd name="T65" fmla="*/ 55 h 7595"/>
                  <a:gd name="T66" fmla="*/ 581 w 1149"/>
                  <a:gd name="T67" fmla="*/ 13 h 7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49" h="7595">
                    <a:moveTo>
                      <a:pt x="0" y="7574"/>
                    </a:moveTo>
                    <a:lnTo>
                      <a:pt x="38" y="7574"/>
                    </a:lnTo>
                    <a:lnTo>
                      <a:pt x="99" y="7595"/>
                    </a:lnTo>
                    <a:lnTo>
                      <a:pt x="124" y="7535"/>
                    </a:lnTo>
                    <a:lnTo>
                      <a:pt x="161" y="7455"/>
                    </a:lnTo>
                    <a:lnTo>
                      <a:pt x="211" y="7355"/>
                    </a:lnTo>
                    <a:lnTo>
                      <a:pt x="260" y="7235"/>
                    </a:lnTo>
                    <a:lnTo>
                      <a:pt x="310" y="7134"/>
                    </a:lnTo>
                    <a:lnTo>
                      <a:pt x="321" y="7055"/>
                    </a:lnTo>
                    <a:lnTo>
                      <a:pt x="346" y="6955"/>
                    </a:lnTo>
                    <a:lnTo>
                      <a:pt x="346" y="6834"/>
                    </a:lnTo>
                    <a:lnTo>
                      <a:pt x="358" y="6713"/>
                    </a:lnTo>
                    <a:lnTo>
                      <a:pt x="383" y="6513"/>
                    </a:lnTo>
                    <a:lnTo>
                      <a:pt x="408" y="6453"/>
                    </a:lnTo>
                    <a:lnTo>
                      <a:pt x="445" y="6332"/>
                    </a:lnTo>
                    <a:lnTo>
                      <a:pt x="457" y="6273"/>
                    </a:lnTo>
                    <a:lnTo>
                      <a:pt x="482" y="6173"/>
                    </a:lnTo>
                    <a:lnTo>
                      <a:pt x="532" y="6073"/>
                    </a:lnTo>
                    <a:lnTo>
                      <a:pt x="545" y="6012"/>
                    </a:lnTo>
                    <a:lnTo>
                      <a:pt x="568" y="5912"/>
                    </a:lnTo>
                    <a:lnTo>
                      <a:pt x="593" y="5812"/>
                    </a:lnTo>
                    <a:lnTo>
                      <a:pt x="643" y="5731"/>
                    </a:lnTo>
                    <a:lnTo>
                      <a:pt x="654" y="5691"/>
                    </a:lnTo>
                    <a:lnTo>
                      <a:pt x="692" y="5571"/>
                    </a:lnTo>
                    <a:lnTo>
                      <a:pt x="704" y="5531"/>
                    </a:lnTo>
                    <a:lnTo>
                      <a:pt x="717" y="5471"/>
                    </a:lnTo>
                    <a:lnTo>
                      <a:pt x="754" y="5371"/>
                    </a:lnTo>
                    <a:lnTo>
                      <a:pt x="765" y="5310"/>
                    </a:lnTo>
                    <a:lnTo>
                      <a:pt x="790" y="5250"/>
                    </a:lnTo>
                    <a:lnTo>
                      <a:pt x="803" y="5130"/>
                    </a:lnTo>
                    <a:lnTo>
                      <a:pt x="828" y="5030"/>
                    </a:lnTo>
                    <a:lnTo>
                      <a:pt x="853" y="4910"/>
                    </a:lnTo>
                    <a:lnTo>
                      <a:pt x="878" y="4749"/>
                    </a:lnTo>
                    <a:lnTo>
                      <a:pt x="901" y="4730"/>
                    </a:lnTo>
                    <a:lnTo>
                      <a:pt x="901" y="4509"/>
                    </a:lnTo>
                    <a:lnTo>
                      <a:pt x="939" y="4348"/>
                    </a:lnTo>
                    <a:lnTo>
                      <a:pt x="951" y="4188"/>
                    </a:lnTo>
                    <a:lnTo>
                      <a:pt x="964" y="4027"/>
                    </a:lnTo>
                    <a:lnTo>
                      <a:pt x="1000" y="3867"/>
                    </a:lnTo>
                    <a:lnTo>
                      <a:pt x="1025" y="3746"/>
                    </a:lnTo>
                    <a:lnTo>
                      <a:pt x="1038" y="3606"/>
                    </a:lnTo>
                    <a:lnTo>
                      <a:pt x="1050" y="3466"/>
                    </a:lnTo>
                    <a:lnTo>
                      <a:pt x="1050" y="3306"/>
                    </a:lnTo>
                    <a:lnTo>
                      <a:pt x="1075" y="3085"/>
                    </a:lnTo>
                    <a:lnTo>
                      <a:pt x="1100" y="2824"/>
                    </a:lnTo>
                    <a:lnTo>
                      <a:pt x="1124" y="2684"/>
                    </a:lnTo>
                    <a:lnTo>
                      <a:pt x="1136" y="2484"/>
                    </a:lnTo>
                    <a:lnTo>
                      <a:pt x="1149" y="2263"/>
                    </a:lnTo>
                    <a:lnTo>
                      <a:pt x="1136" y="2062"/>
                    </a:lnTo>
                    <a:lnTo>
                      <a:pt x="1088" y="1862"/>
                    </a:lnTo>
                    <a:lnTo>
                      <a:pt x="1088" y="1700"/>
                    </a:lnTo>
                    <a:lnTo>
                      <a:pt x="1038" y="1539"/>
                    </a:lnTo>
                    <a:lnTo>
                      <a:pt x="1000" y="1318"/>
                    </a:lnTo>
                    <a:lnTo>
                      <a:pt x="988" y="1218"/>
                    </a:lnTo>
                    <a:lnTo>
                      <a:pt x="976" y="1138"/>
                    </a:lnTo>
                    <a:lnTo>
                      <a:pt x="964" y="898"/>
                    </a:lnTo>
                    <a:lnTo>
                      <a:pt x="976" y="777"/>
                    </a:lnTo>
                    <a:lnTo>
                      <a:pt x="1000" y="617"/>
                    </a:lnTo>
                    <a:lnTo>
                      <a:pt x="1050" y="496"/>
                    </a:lnTo>
                    <a:lnTo>
                      <a:pt x="1100" y="377"/>
                    </a:lnTo>
                    <a:lnTo>
                      <a:pt x="1100" y="277"/>
                    </a:lnTo>
                    <a:lnTo>
                      <a:pt x="1088" y="237"/>
                    </a:lnTo>
                    <a:lnTo>
                      <a:pt x="964" y="135"/>
                    </a:lnTo>
                    <a:lnTo>
                      <a:pt x="901" y="114"/>
                    </a:lnTo>
                    <a:lnTo>
                      <a:pt x="853" y="95"/>
                    </a:lnTo>
                    <a:lnTo>
                      <a:pt x="790" y="55"/>
                    </a:lnTo>
                    <a:lnTo>
                      <a:pt x="717" y="34"/>
                    </a:lnTo>
                    <a:lnTo>
                      <a:pt x="581" y="13"/>
                    </a:lnTo>
                    <a:lnTo>
                      <a:pt x="515" y="0"/>
                    </a:lnTo>
                  </a:path>
                </a:pathLst>
              </a:cu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03" name="Freeform 321">
                <a:extLst>
                  <a:ext uri="{FF2B5EF4-FFF2-40B4-BE49-F238E27FC236}">
                    <a16:creationId xmlns:a16="http://schemas.microsoft.com/office/drawing/2014/main" id="{44EEB1E8-411A-48D8-8D7F-C7AC8B8BD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6" y="882"/>
                <a:ext cx="29" cy="36"/>
              </a:xfrm>
              <a:custGeom>
                <a:avLst/>
                <a:gdLst>
                  <a:gd name="T0" fmla="*/ 0 w 29"/>
                  <a:gd name="T1" fmla="*/ 36 h 36"/>
                  <a:gd name="T2" fmla="*/ 0 w 29"/>
                  <a:gd name="T3" fmla="*/ 0 h 36"/>
                  <a:gd name="T4" fmla="*/ 5 w 29"/>
                  <a:gd name="T5" fmla="*/ 0 h 36"/>
                  <a:gd name="T6" fmla="*/ 5 w 29"/>
                  <a:gd name="T7" fmla="*/ 15 h 36"/>
                  <a:gd name="T8" fmla="*/ 24 w 29"/>
                  <a:gd name="T9" fmla="*/ 15 h 36"/>
                  <a:gd name="T10" fmla="*/ 24 w 29"/>
                  <a:gd name="T11" fmla="*/ 0 h 36"/>
                  <a:gd name="T12" fmla="*/ 29 w 29"/>
                  <a:gd name="T13" fmla="*/ 0 h 36"/>
                  <a:gd name="T14" fmla="*/ 29 w 29"/>
                  <a:gd name="T15" fmla="*/ 36 h 36"/>
                  <a:gd name="T16" fmla="*/ 24 w 29"/>
                  <a:gd name="T17" fmla="*/ 36 h 36"/>
                  <a:gd name="T18" fmla="*/ 24 w 29"/>
                  <a:gd name="T19" fmla="*/ 19 h 36"/>
                  <a:gd name="T20" fmla="*/ 5 w 29"/>
                  <a:gd name="T21" fmla="*/ 19 h 36"/>
                  <a:gd name="T22" fmla="*/ 5 w 29"/>
                  <a:gd name="T23" fmla="*/ 36 h 36"/>
                  <a:gd name="T24" fmla="*/ 0 w 29"/>
                  <a:gd name="T2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36">
                    <a:moveTo>
                      <a:pt x="0" y="36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15"/>
                    </a:lnTo>
                    <a:lnTo>
                      <a:pt x="24" y="15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29" y="36"/>
                    </a:lnTo>
                    <a:lnTo>
                      <a:pt x="24" y="36"/>
                    </a:lnTo>
                    <a:lnTo>
                      <a:pt x="24" y="19"/>
                    </a:lnTo>
                    <a:lnTo>
                      <a:pt x="5" y="19"/>
                    </a:lnTo>
                    <a:lnTo>
                      <a:pt x="5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04" name="Freeform 322">
                <a:extLst>
                  <a:ext uri="{FF2B5EF4-FFF2-40B4-BE49-F238E27FC236}">
                    <a16:creationId xmlns:a16="http://schemas.microsoft.com/office/drawing/2014/main" id="{C7578C34-F59A-452D-9F90-8FE78C86E8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62" y="882"/>
                <a:ext cx="4" cy="36"/>
              </a:xfrm>
              <a:custGeom>
                <a:avLst/>
                <a:gdLst>
                  <a:gd name="T0" fmla="*/ 0 w 15"/>
                  <a:gd name="T1" fmla="*/ 17 h 119"/>
                  <a:gd name="T2" fmla="*/ 0 w 15"/>
                  <a:gd name="T3" fmla="*/ 0 h 119"/>
                  <a:gd name="T4" fmla="*/ 15 w 15"/>
                  <a:gd name="T5" fmla="*/ 0 h 119"/>
                  <a:gd name="T6" fmla="*/ 15 w 15"/>
                  <a:gd name="T7" fmla="*/ 17 h 119"/>
                  <a:gd name="T8" fmla="*/ 0 w 15"/>
                  <a:gd name="T9" fmla="*/ 17 h 119"/>
                  <a:gd name="T10" fmla="*/ 0 w 15"/>
                  <a:gd name="T11" fmla="*/ 119 h 119"/>
                  <a:gd name="T12" fmla="*/ 0 w 15"/>
                  <a:gd name="T13" fmla="*/ 33 h 119"/>
                  <a:gd name="T14" fmla="*/ 15 w 15"/>
                  <a:gd name="T15" fmla="*/ 33 h 119"/>
                  <a:gd name="T16" fmla="*/ 15 w 15"/>
                  <a:gd name="T17" fmla="*/ 119 h 119"/>
                  <a:gd name="T18" fmla="*/ 0 w 15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19">
                    <a:moveTo>
                      <a:pt x="0" y="17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7"/>
                    </a:lnTo>
                    <a:lnTo>
                      <a:pt x="0" y="17"/>
                    </a:lnTo>
                    <a:close/>
                    <a:moveTo>
                      <a:pt x="0" y="119"/>
                    </a:moveTo>
                    <a:lnTo>
                      <a:pt x="0" y="33"/>
                    </a:lnTo>
                    <a:lnTo>
                      <a:pt x="15" y="33"/>
                    </a:lnTo>
                    <a:lnTo>
                      <a:pt x="15" y="11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05" name="Freeform 323">
                <a:extLst>
                  <a:ext uri="{FF2B5EF4-FFF2-40B4-BE49-F238E27FC236}">
                    <a16:creationId xmlns:a16="http://schemas.microsoft.com/office/drawing/2014/main" id="{D3C4CCE7-BF24-4DEB-8390-9EC1DF16F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" y="892"/>
                <a:ext cx="21" cy="26"/>
              </a:xfrm>
              <a:custGeom>
                <a:avLst/>
                <a:gdLst>
                  <a:gd name="T0" fmla="*/ 0 w 70"/>
                  <a:gd name="T1" fmla="*/ 88 h 88"/>
                  <a:gd name="T2" fmla="*/ 0 w 70"/>
                  <a:gd name="T3" fmla="*/ 2 h 88"/>
                  <a:gd name="T4" fmla="*/ 13 w 70"/>
                  <a:gd name="T5" fmla="*/ 2 h 88"/>
                  <a:gd name="T6" fmla="*/ 13 w 70"/>
                  <a:gd name="T7" fmla="*/ 14 h 88"/>
                  <a:gd name="T8" fmla="*/ 41 w 70"/>
                  <a:gd name="T9" fmla="*/ 0 h 88"/>
                  <a:gd name="T10" fmla="*/ 55 w 70"/>
                  <a:gd name="T11" fmla="*/ 3 h 88"/>
                  <a:gd name="T12" fmla="*/ 65 w 70"/>
                  <a:gd name="T13" fmla="*/ 10 h 88"/>
                  <a:gd name="T14" fmla="*/ 69 w 70"/>
                  <a:gd name="T15" fmla="*/ 21 h 88"/>
                  <a:gd name="T16" fmla="*/ 70 w 70"/>
                  <a:gd name="T17" fmla="*/ 35 h 88"/>
                  <a:gd name="T18" fmla="*/ 70 w 70"/>
                  <a:gd name="T19" fmla="*/ 88 h 88"/>
                  <a:gd name="T20" fmla="*/ 56 w 70"/>
                  <a:gd name="T21" fmla="*/ 88 h 88"/>
                  <a:gd name="T22" fmla="*/ 56 w 70"/>
                  <a:gd name="T23" fmla="*/ 36 h 88"/>
                  <a:gd name="T24" fmla="*/ 54 w 70"/>
                  <a:gd name="T25" fmla="*/ 23 h 88"/>
                  <a:gd name="T26" fmla="*/ 48 w 70"/>
                  <a:gd name="T27" fmla="*/ 15 h 88"/>
                  <a:gd name="T28" fmla="*/ 38 w 70"/>
                  <a:gd name="T29" fmla="*/ 13 h 88"/>
                  <a:gd name="T30" fmla="*/ 21 w 70"/>
                  <a:gd name="T31" fmla="*/ 19 h 88"/>
                  <a:gd name="T32" fmla="*/ 15 w 70"/>
                  <a:gd name="T33" fmla="*/ 41 h 88"/>
                  <a:gd name="T34" fmla="*/ 15 w 70"/>
                  <a:gd name="T35" fmla="*/ 88 h 88"/>
                  <a:gd name="T36" fmla="*/ 0 w 70"/>
                  <a:gd name="T3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88">
                    <a:moveTo>
                      <a:pt x="0" y="88"/>
                    </a:moveTo>
                    <a:lnTo>
                      <a:pt x="0" y="2"/>
                    </a:lnTo>
                    <a:lnTo>
                      <a:pt x="13" y="2"/>
                    </a:lnTo>
                    <a:lnTo>
                      <a:pt x="13" y="14"/>
                    </a:lnTo>
                    <a:cubicBezTo>
                      <a:pt x="19" y="5"/>
                      <a:pt x="29" y="0"/>
                      <a:pt x="41" y="0"/>
                    </a:cubicBezTo>
                    <a:cubicBezTo>
                      <a:pt x="46" y="0"/>
                      <a:pt x="51" y="1"/>
                      <a:pt x="55" y="3"/>
                    </a:cubicBezTo>
                    <a:cubicBezTo>
                      <a:pt x="59" y="5"/>
                      <a:pt x="63" y="7"/>
                      <a:pt x="65" y="10"/>
                    </a:cubicBezTo>
                    <a:cubicBezTo>
                      <a:pt x="67" y="13"/>
                      <a:pt x="68" y="17"/>
                      <a:pt x="69" y="21"/>
                    </a:cubicBezTo>
                    <a:cubicBezTo>
                      <a:pt x="70" y="24"/>
                      <a:pt x="70" y="29"/>
                      <a:pt x="70" y="35"/>
                    </a:cubicBezTo>
                    <a:lnTo>
                      <a:pt x="70" y="88"/>
                    </a:lnTo>
                    <a:lnTo>
                      <a:pt x="56" y="88"/>
                    </a:lnTo>
                    <a:lnTo>
                      <a:pt x="56" y="36"/>
                    </a:lnTo>
                    <a:cubicBezTo>
                      <a:pt x="56" y="30"/>
                      <a:pt x="55" y="25"/>
                      <a:pt x="54" y="23"/>
                    </a:cubicBezTo>
                    <a:cubicBezTo>
                      <a:pt x="53" y="20"/>
                      <a:pt x="51" y="17"/>
                      <a:pt x="48" y="15"/>
                    </a:cubicBezTo>
                    <a:cubicBezTo>
                      <a:pt x="45" y="14"/>
                      <a:pt x="41" y="13"/>
                      <a:pt x="38" y="13"/>
                    </a:cubicBezTo>
                    <a:cubicBezTo>
                      <a:pt x="31" y="13"/>
                      <a:pt x="26" y="15"/>
                      <a:pt x="21" y="19"/>
                    </a:cubicBezTo>
                    <a:cubicBezTo>
                      <a:pt x="17" y="23"/>
                      <a:pt x="15" y="30"/>
                      <a:pt x="15" y="41"/>
                    </a:cubicBezTo>
                    <a:lnTo>
                      <a:pt x="15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06" name="Freeform 324">
                <a:extLst>
                  <a:ext uri="{FF2B5EF4-FFF2-40B4-BE49-F238E27FC236}">
                    <a16:creationId xmlns:a16="http://schemas.microsoft.com/office/drawing/2014/main" id="{2FD68497-F1E6-41AD-83DE-DB378B72E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8" y="883"/>
                <a:ext cx="13" cy="36"/>
              </a:xfrm>
              <a:custGeom>
                <a:avLst/>
                <a:gdLst>
                  <a:gd name="T0" fmla="*/ 40 w 42"/>
                  <a:gd name="T1" fmla="*/ 103 h 118"/>
                  <a:gd name="T2" fmla="*/ 42 w 42"/>
                  <a:gd name="T3" fmla="*/ 116 h 118"/>
                  <a:gd name="T4" fmla="*/ 31 w 42"/>
                  <a:gd name="T5" fmla="*/ 118 h 118"/>
                  <a:gd name="T6" fmla="*/ 18 w 42"/>
                  <a:gd name="T7" fmla="*/ 115 h 118"/>
                  <a:gd name="T8" fmla="*/ 12 w 42"/>
                  <a:gd name="T9" fmla="*/ 108 h 118"/>
                  <a:gd name="T10" fmla="*/ 10 w 42"/>
                  <a:gd name="T11" fmla="*/ 91 h 118"/>
                  <a:gd name="T12" fmla="*/ 10 w 42"/>
                  <a:gd name="T13" fmla="*/ 41 h 118"/>
                  <a:gd name="T14" fmla="*/ 0 w 42"/>
                  <a:gd name="T15" fmla="*/ 41 h 118"/>
                  <a:gd name="T16" fmla="*/ 0 w 42"/>
                  <a:gd name="T17" fmla="*/ 30 h 118"/>
                  <a:gd name="T18" fmla="*/ 10 w 42"/>
                  <a:gd name="T19" fmla="*/ 30 h 118"/>
                  <a:gd name="T20" fmla="*/ 10 w 42"/>
                  <a:gd name="T21" fmla="*/ 9 h 118"/>
                  <a:gd name="T22" fmla="*/ 25 w 42"/>
                  <a:gd name="T23" fmla="*/ 0 h 118"/>
                  <a:gd name="T24" fmla="*/ 25 w 42"/>
                  <a:gd name="T25" fmla="*/ 30 h 118"/>
                  <a:gd name="T26" fmla="*/ 40 w 42"/>
                  <a:gd name="T27" fmla="*/ 30 h 118"/>
                  <a:gd name="T28" fmla="*/ 40 w 42"/>
                  <a:gd name="T29" fmla="*/ 41 h 118"/>
                  <a:gd name="T30" fmla="*/ 25 w 42"/>
                  <a:gd name="T31" fmla="*/ 41 h 118"/>
                  <a:gd name="T32" fmla="*/ 25 w 42"/>
                  <a:gd name="T33" fmla="*/ 92 h 118"/>
                  <a:gd name="T34" fmla="*/ 26 w 42"/>
                  <a:gd name="T35" fmla="*/ 100 h 118"/>
                  <a:gd name="T36" fmla="*/ 28 w 42"/>
                  <a:gd name="T37" fmla="*/ 103 h 118"/>
                  <a:gd name="T38" fmla="*/ 33 w 42"/>
                  <a:gd name="T39" fmla="*/ 104 h 118"/>
                  <a:gd name="T40" fmla="*/ 40 w 42"/>
                  <a:gd name="T41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118">
                    <a:moveTo>
                      <a:pt x="40" y="103"/>
                    </a:moveTo>
                    <a:lnTo>
                      <a:pt x="42" y="116"/>
                    </a:lnTo>
                    <a:cubicBezTo>
                      <a:pt x="38" y="117"/>
                      <a:pt x="34" y="118"/>
                      <a:pt x="31" y="118"/>
                    </a:cubicBezTo>
                    <a:cubicBezTo>
                      <a:pt x="25" y="118"/>
                      <a:pt x="21" y="117"/>
                      <a:pt x="18" y="115"/>
                    </a:cubicBezTo>
                    <a:cubicBezTo>
                      <a:pt x="15" y="113"/>
                      <a:pt x="13" y="111"/>
                      <a:pt x="12" y="108"/>
                    </a:cubicBezTo>
                    <a:cubicBezTo>
                      <a:pt x="11" y="106"/>
                      <a:pt x="10" y="100"/>
                      <a:pt x="10" y="91"/>
                    </a:cubicBezTo>
                    <a:lnTo>
                      <a:pt x="10" y="41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10" y="30"/>
                    </a:lnTo>
                    <a:lnTo>
                      <a:pt x="10" y="9"/>
                    </a:lnTo>
                    <a:lnTo>
                      <a:pt x="25" y="0"/>
                    </a:lnTo>
                    <a:lnTo>
                      <a:pt x="25" y="30"/>
                    </a:lnTo>
                    <a:lnTo>
                      <a:pt x="40" y="30"/>
                    </a:lnTo>
                    <a:lnTo>
                      <a:pt x="40" y="41"/>
                    </a:lnTo>
                    <a:lnTo>
                      <a:pt x="25" y="41"/>
                    </a:lnTo>
                    <a:lnTo>
                      <a:pt x="25" y="92"/>
                    </a:lnTo>
                    <a:cubicBezTo>
                      <a:pt x="25" y="96"/>
                      <a:pt x="25" y="99"/>
                      <a:pt x="26" y="100"/>
                    </a:cubicBezTo>
                    <a:cubicBezTo>
                      <a:pt x="26" y="101"/>
                      <a:pt x="27" y="102"/>
                      <a:pt x="28" y="103"/>
                    </a:cubicBezTo>
                    <a:cubicBezTo>
                      <a:pt x="29" y="104"/>
                      <a:pt x="31" y="104"/>
                      <a:pt x="33" y="104"/>
                    </a:cubicBezTo>
                    <a:cubicBezTo>
                      <a:pt x="35" y="104"/>
                      <a:pt x="37" y="104"/>
                      <a:pt x="40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07" name="Freeform 325">
                <a:extLst>
                  <a:ext uri="{FF2B5EF4-FFF2-40B4-BE49-F238E27FC236}">
                    <a16:creationId xmlns:a16="http://schemas.microsoft.com/office/drawing/2014/main" id="{98C1C455-A165-4DCE-999C-E6EB008522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3" y="892"/>
                <a:ext cx="24" cy="27"/>
              </a:xfrm>
              <a:custGeom>
                <a:avLst/>
                <a:gdLst>
                  <a:gd name="T0" fmla="*/ 64 w 80"/>
                  <a:gd name="T1" fmla="*/ 61 h 90"/>
                  <a:gd name="T2" fmla="*/ 79 w 80"/>
                  <a:gd name="T3" fmla="*/ 62 h 90"/>
                  <a:gd name="T4" fmla="*/ 66 w 80"/>
                  <a:gd name="T5" fmla="*/ 83 h 90"/>
                  <a:gd name="T6" fmla="*/ 41 w 80"/>
                  <a:gd name="T7" fmla="*/ 90 h 90"/>
                  <a:gd name="T8" fmla="*/ 11 w 80"/>
                  <a:gd name="T9" fmla="*/ 79 h 90"/>
                  <a:gd name="T10" fmla="*/ 0 w 80"/>
                  <a:gd name="T11" fmla="*/ 46 h 90"/>
                  <a:gd name="T12" fmla="*/ 11 w 80"/>
                  <a:gd name="T13" fmla="*/ 12 h 90"/>
                  <a:gd name="T14" fmla="*/ 40 w 80"/>
                  <a:gd name="T15" fmla="*/ 0 h 90"/>
                  <a:gd name="T16" fmla="*/ 69 w 80"/>
                  <a:gd name="T17" fmla="*/ 12 h 90"/>
                  <a:gd name="T18" fmla="*/ 80 w 80"/>
                  <a:gd name="T19" fmla="*/ 45 h 90"/>
                  <a:gd name="T20" fmla="*/ 80 w 80"/>
                  <a:gd name="T21" fmla="*/ 49 h 90"/>
                  <a:gd name="T22" fmla="*/ 15 w 80"/>
                  <a:gd name="T23" fmla="*/ 49 h 90"/>
                  <a:gd name="T24" fmla="*/ 23 w 80"/>
                  <a:gd name="T25" fmla="*/ 71 h 90"/>
                  <a:gd name="T26" fmla="*/ 41 w 80"/>
                  <a:gd name="T27" fmla="*/ 78 h 90"/>
                  <a:gd name="T28" fmla="*/ 55 w 80"/>
                  <a:gd name="T29" fmla="*/ 74 h 90"/>
                  <a:gd name="T30" fmla="*/ 64 w 80"/>
                  <a:gd name="T31" fmla="*/ 61 h 90"/>
                  <a:gd name="T32" fmla="*/ 16 w 80"/>
                  <a:gd name="T33" fmla="*/ 37 h 90"/>
                  <a:gd name="T34" fmla="*/ 64 w 80"/>
                  <a:gd name="T35" fmla="*/ 37 h 90"/>
                  <a:gd name="T36" fmla="*/ 59 w 80"/>
                  <a:gd name="T37" fmla="*/ 21 h 90"/>
                  <a:gd name="T38" fmla="*/ 41 w 80"/>
                  <a:gd name="T39" fmla="*/ 12 h 90"/>
                  <a:gd name="T40" fmla="*/ 24 w 80"/>
                  <a:gd name="T41" fmla="*/ 19 h 90"/>
                  <a:gd name="T42" fmla="*/ 16 w 80"/>
                  <a:gd name="T43" fmla="*/ 3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0">
                    <a:moveTo>
                      <a:pt x="64" y="61"/>
                    </a:moveTo>
                    <a:lnTo>
                      <a:pt x="79" y="62"/>
                    </a:lnTo>
                    <a:cubicBezTo>
                      <a:pt x="77" y="71"/>
                      <a:pt x="72" y="78"/>
                      <a:pt x="66" y="83"/>
                    </a:cubicBezTo>
                    <a:cubicBezTo>
                      <a:pt x="60" y="88"/>
                      <a:pt x="51" y="90"/>
                      <a:pt x="41" y="90"/>
                    </a:cubicBezTo>
                    <a:cubicBezTo>
                      <a:pt x="29" y="90"/>
                      <a:pt x="19" y="87"/>
                      <a:pt x="11" y="79"/>
                    </a:cubicBezTo>
                    <a:cubicBezTo>
                      <a:pt x="4" y="71"/>
                      <a:pt x="0" y="60"/>
                      <a:pt x="0" y="46"/>
                    </a:cubicBezTo>
                    <a:cubicBezTo>
                      <a:pt x="0" y="31"/>
                      <a:pt x="4" y="20"/>
                      <a:pt x="11" y="12"/>
                    </a:cubicBezTo>
                    <a:cubicBezTo>
                      <a:pt x="19" y="4"/>
                      <a:pt x="28" y="0"/>
                      <a:pt x="40" y="0"/>
                    </a:cubicBezTo>
                    <a:cubicBezTo>
                      <a:pt x="52" y="0"/>
                      <a:pt x="61" y="4"/>
                      <a:pt x="69" y="12"/>
                    </a:cubicBezTo>
                    <a:cubicBezTo>
                      <a:pt x="76" y="20"/>
                      <a:pt x="80" y="31"/>
                      <a:pt x="80" y="45"/>
                    </a:cubicBezTo>
                    <a:cubicBezTo>
                      <a:pt x="80" y="46"/>
                      <a:pt x="80" y="47"/>
                      <a:pt x="80" y="49"/>
                    </a:cubicBezTo>
                    <a:lnTo>
                      <a:pt x="15" y="49"/>
                    </a:lnTo>
                    <a:cubicBezTo>
                      <a:pt x="16" y="58"/>
                      <a:pt x="18" y="66"/>
                      <a:pt x="23" y="71"/>
                    </a:cubicBezTo>
                    <a:cubicBezTo>
                      <a:pt x="28" y="76"/>
                      <a:pt x="34" y="78"/>
                      <a:pt x="41" y="78"/>
                    </a:cubicBezTo>
                    <a:cubicBezTo>
                      <a:pt x="47" y="78"/>
                      <a:pt x="51" y="77"/>
                      <a:pt x="55" y="74"/>
                    </a:cubicBezTo>
                    <a:cubicBezTo>
                      <a:pt x="59" y="71"/>
                      <a:pt x="62" y="67"/>
                      <a:pt x="64" y="61"/>
                    </a:cubicBezTo>
                    <a:close/>
                    <a:moveTo>
                      <a:pt x="16" y="37"/>
                    </a:moveTo>
                    <a:lnTo>
                      <a:pt x="64" y="37"/>
                    </a:lnTo>
                    <a:cubicBezTo>
                      <a:pt x="64" y="30"/>
                      <a:pt x="62" y="24"/>
                      <a:pt x="59" y="21"/>
                    </a:cubicBezTo>
                    <a:cubicBezTo>
                      <a:pt x="54" y="15"/>
                      <a:pt x="48" y="12"/>
                      <a:pt x="41" y="12"/>
                    </a:cubicBezTo>
                    <a:cubicBezTo>
                      <a:pt x="34" y="12"/>
                      <a:pt x="28" y="14"/>
                      <a:pt x="24" y="19"/>
                    </a:cubicBezTo>
                    <a:cubicBezTo>
                      <a:pt x="19" y="23"/>
                      <a:pt x="16" y="29"/>
                      <a:pt x="16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08" name="Freeform 326">
                <a:extLst>
                  <a:ext uri="{FF2B5EF4-FFF2-40B4-BE49-F238E27FC236}">
                    <a16:creationId xmlns:a16="http://schemas.microsoft.com/office/drawing/2014/main" id="{7D938226-A0EC-4922-AD1A-8D6FADB2B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2" y="892"/>
                <a:ext cx="14" cy="26"/>
              </a:xfrm>
              <a:custGeom>
                <a:avLst/>
                <a:gdLst>
                  <a:gd name="T0" fmla="*/ 0 w 47"/>
                  <a:gd name="T1" fmla="*/ 88 h 88"/>
                  <a:gd name="T2" fmla="*/ 0 w 47"/>
                  <a:gd name="T3" fmla="*/ 2 h 88"/>
                  <a:gd name="T4" fmla="*/ 14 w 47"/>
                  <a:gd name="T5" fmla="*/ 2 h 88"/>
                  <a:gd name="T6" fmla="*/ 14 w 47"/>
                  <a:gd name="T7" fmla="*/ 15 h 88"/>
                  <a:gd name="T8" fmla="*/ 23 w 47"/>
                  <a:gd name="T9" fmla="*/ 3 h 88"/>
                  <a:gd name="T10" fmla="*/ 32 w 47"/>
                  <a:gd name="T11" fmla="*/ 0 h 88"/>
                  <a:gd name="T12" fmla="*/ 47 w 47"/>
                  <a:gd name="T13" fmla="*/ 5 h 88"/>
                  <a:gd name="T14" fmla="*/ 42 w 47"/>
                  <a:gd name="T15" fmla="*/ 18 h 88"/>
                  <a:gd name="T16" fmla="*/ 32 w 47"/>
                  <a:gd name="T17" fmla="*/ 15 h 88"/>
                  <a:gd name="T18" fmla="*/ 23 w 47"/>
                  <a:gd name="T19" fmla="*/ 18 h 88"/>
                  <a:gd name="T20" fmla="*/ 18 w 47"/>
                  <a:gd name="T21" fmla="*/ 26 h 88"/>
                  <a:gd name="T22" fmla="*/ 15 w 47"/>
                  <a:gd name="T23" fmla="*/ 43 h 88"/>
                  <a:gd name="T24" fmla="*/ 15 w 47"/>
                  <a:gd name="T25" fmla="*/ 88 h 88"/>
                  <a:gd name="T26" fmla="*/ 0 w 47"/>
                  <a:gd name="T2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88">
                    <a:moveTo>
                      <a:pt x="0" y="88"/>
                    </a:move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9"/>
                      <a:pt x="20" y="5"/>
                      <a:pt x="23" y="3"/>
                    </a:cubicBezTo>
                    <a:cubicBezTo>
                      <a:pt x="26" y="1"/>
                      <a:pt x="29" y="0"/>
                      <a:pt x="32" y="0"/>
                    </a:cubicBezTo>
                    <a:cubicBezTo>
                      <a:pt x="37" y="0"/>
                      <a:pt x="42" y="2"/>
                      <a:pt x="47" y="5"/>
                    </a:cubicBezTo>
                    <a:lnTo>
                      <a:pt x="42" y="18"/>
                    </a:lnTo>
                    <a:cubicBezTo>
                      <a:pt x="39" y="16"/>
                      <a:pt x="35" y="15"/>
                      <a:pt x="32" y="15"/>
                    </a:cubicBezTo>
                    <a:cubicBezTo>
                      <a:pt x="28" y="15"/>
                      <a:pt x="26" y="16"/>
                      <a:pt x="23" y="18"/>
                    </a:cubicBezTo>
                    <a:cubicBezTo>
                      <a:pt x="20" y="20"/>
                      <a:pt x="19" y="23"/>
                      <a:pt x="18" y="26"/>
                    </a:cubicBezTo>
                    <a:cubicBezTo>
                      <a:pt x="16" y="31"/>
                      <a:pt x="15" y="37"/>
                      <a:pt x="15" y="43"/>
                    </a:cubicBezTo>
                    <a:lnTo>
                      <a:pt x="15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09" name="Freeform 327">
                <a:extLst>
                  <a:ext uri="{FF2B5EF4-FFF2-40B4-BE49-F238E27FC236}">
                    <a16:creationId xmlns:a16="http://schemas.microsoft.com/office/drawing/2014/main" id="{06B0F940-EC3E-4343-B5F0-8424D28AC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74" y="882"/>
                <a:ext cx="31" cy="36"/>
              </a:xfrm>
              <a:custGeom>
                <a:avLst/>
                <a:gdLst>
                  <a:gd name="T0" fmla="*/ 0 w 105"/>
                  <a:gd name="T1" fmla="*/ 119 h 119"/>
                  <a:gd name="T2" fmla="*/ 0 w 105"/>
                  <a:gd name="T3" fmla="*/ 0 h 119"/>
                  <a:gd name="T4" fmla="*/ 52 w 105"/>
                  <a:gd name="T5" fmla="*/ 0 h 119"/>
                  <a:gd name="T6" fmla="*/ 77 w 105"/>
                  <a:gd name="T7" fmla="*/ 3 h 119"/>
                  <a:gd name="T8" fmla="*/ 90 w 105"/>
                  <a:gd name="T9" fmla="*/ 15 h 119"/>
                  <a:gd name="T10" fmla="*/ 95 w 105"/>
                  <a:gd name="T11" fmla="*/ 33 h 119"/>
                  <a:gd name="T12" fmla="*/ 87 w 105"/>
                  <a:gd name="T13" fmla="*/ 54 h 119"/>
                  <a:gd name="T14" fmla="*/ 61 w 105"/>
                  <a:gd name="T15" fmla="*/ 65 h 119"/>
                  <a:gd name="T16" fmla="*/ 71 w 105"/>
                  <a:gd name="T17" fmla="*/ 71 h 119"/>
                  <a:gd name="T18" fmla="*/ 84 w 105"/>
                  <a:gd name="T19" fmla="*/ 87 h 119"/>
                  <a:gd name="T20" fmla="*/ 105 w 105"/>
                  <a:gd name="T21" fmla="*/ 119 h 119"/>
                  <a:gd name="T22" fmla="*/ 85 w 105"/>
                  <a:gd name="T23" fmla="*/ 119 h 119"/>
                  <a:gd name="T24" fmla="*/ 69 w 105"/>
                  <a:gd name="T25" fmla="*/ 95 h 119"/>
                  <a:gd name="T26" fmla="*/ 58 w 105"/>
                  <a:gd name="T27" fmla="*/ 78 h 119"/>
                  <a:gd name="T28" fmla="*/ 50 w 105"/>
                  <a:gd name="T29" fmla="*/ 70 h 119"/>
                  <a:gd name="T30" fmla="*/ 42 w 105"/>
                  <a:gd name="T31" fmla="*/ 67 h 119"/>
                  <a:gd name="T32" fmla="*/ 34 w 105"/>
                  <a:gd name="T33" fmla="*/ 66 h 119"/>
                  <a:gd name="T34" fmla="*/ 15 w 105"/>
                  <a:gd name="T35" fmla="*/ 66 h 119"/>
                  <a:gd name="T36" fmla="*/ 15 w 105"/>
                  <a:gd name="T37" fmla="*/ 119 h 119"/>
                  <a:gd name="T38" fmla="*/ 0 w 105"/>
                  <a:gd name="T39" fmla="*/ 119 h 119"/>
                  <a:gd name="T40" fmla="*/ 15 w 105"/>
                  <a:gd name="T41" fmla="*/ 53 h 119"/>
                  <a:gd name="T42" fmla="*/ 49 w 105"/>
                  <a:gd name="T43" fmla="*/ 53 h 119"/>
                  <a:gd name="T44" fmla="*/ 66 w 105"/>
                  <a:gd name="T45" fmla="*/ 51 h 119"/>
                  <a:gd name="T46" fmla="*/ 75 w 105"/>
                  <a:gd name="T47" fmla="*/ 43 h 119"/>
                  <a:gd name="T48" fmla="*/ 79 w 105"/>
                  <a:gd name="T49" fmla="*/ 33 h 119"/>
                  <a:gd name="T50" fmla="*/ 72 w 105"/>
                  <a:gd name="T51" fmla="*/ 19 h 119"/>
                  <a:gd name="T52" fmla="*/ 53 w 105"/>
                  <a:gd name="T53" fmla="*/ 13 h 119"/>
                  <a:gd name="T54" fmla="*/ 15 w 105"/>
                  <a:gd name="T55" fmla="*/ 13 h 119"/>
                  <a:gd name="T56" fmla="*/ 15 w 105"/>
                  <a:gd name="T57" fmla="*/ 53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5" h="119">
                    <a:moveTo>
                      <a:pt x="0" y="119"/>
                    </a:moveTo>
                    <a:lnTo>
                      <a:pt x="0" y="0"/>
                    </a:lnTo>
                    <a:lnTo>
                      <a:pt x="52" y="0"/>
                    </a:lnTo>
                    <a:cubicBezTo>
                      <a:pt x="63" y="0"/>
                      <a:pt x="71" y="1"/>
                      <a:pt x="77" y="3"/>
                    </a:cubicBezTo>
                    <a:cubicBezTo>
                      <a:pt x="82" y="6"/>
                      <a:pt x="87" y="9"/>
                      <a:pt x="90" y="15"/>
                    </a:cubicBezTo>
                    <a:cubicBezTo>
                      <a:pt x="93" y="20"/>
                      <a:pt x="95" y="26"/>
                      <a:pt x="95" y="33"/>
                    </a:cubicBezTo>
                    <a:cubicBezTo>
                      <a:pt x="95" y="41"/>
                      <a:pt x="92" y="48"/>
                      <a:pt x="87" y="54"/>
                    </a:cubicBezTo>
                    <a:cubicBezTo>
                      <a:pt x="81" y="60"/>
                      <a:pt x="73" y="64"/>
                      <a:pt x="61" y="65"/>
                    </a:cubicBezTo>
                    <a:cubicBezTo>
                      <a:pt x="65" y="67"/>
                      <a:pt x="69" y="69"/>
                      <a:pt x="71" y="71"/>
                    </a:cubicBezTo>
                    <a:cubicBezTo>
                      <a:pt x="75" y="75"/>
                      <a:pt x="80" y="81"/>
                      <a:pt x="84" y="87"/>
                    </a:cubicBezTo>
                    <a:lnTo>
                      <a:pt x="105" y="119"/>
                    </a:lnTo>
                    <a:lnTo>
                      <a:pt x="85" y="119"/>
                    </a:lnTo>
                    <a:lnTo>
                      <a:pt x="69" y="95"/>
                    </a:lnTo>
                    <a:cubicBezTo>
                      <a:pt x="64" y="87"/>
                      <a:pt x="61" y="82"/>
                      <a:pt x="58" y="78"/>
                    </a:cubicBezTo>
                    <a:cubicBezTo>
                      <a:pt x="55" y="74"/>
                      <a:pt x="52" y="72"/>
                      <a:pt x="50" y="70"/>
                    </a:cubicBezTo>
                    <a:cubicBezTo>
                      <a:pt x="47" y="69"/>
                      <a:pt x="45" y="68"/>
                      <a:pt x="42" y="67"/>
                    </a:cubicBezTo>
                    <a:cubicBezTo>
                      <a:pt x="41" y="67"/>
                      <a:pt x="38" y="66"/>
                      <a:pt x="34" y="66"/>
                    </a:cubicBezTo>
                    <a:lnTo>
                      <a:pt x="15" y="66"/>
                    </a:lnTo>
                    <a:lnTo>
                      <a:pt x="15" y="119"/>
                    </a:lnTo>
                    <a:lnTo>
                      <a:pt x="0" y="119"/>
                    </a:lnTo>
                    <a:close/>
                    <a:moveTo>
                      <a:pt x="15" y="53"/>
                    </a:moveTo>
                    <a:lnTo>
                      <a:pt x="49" y="53"/>
                    </a:lnTo>
                    <a:cubicBezTo>
                      <a:pt x="56" y="53"/>
                      <a:pt x="62" y="52"/>
                      <a:pt x="66" y="51"/>
                    </a:cubicBezTo>
                    <a:cubicBezTo>
                      <a:pt x="70" y="49"/>
                      <a:pt x="73" y="47"/>
                      <a:pt x="75" y="43"/>
                    </a:cubicBezTo>
                    <a:cubicBezTo>
                      <a:pt x="78" y="40"/>
                      <a:pt x="79" y="37"/>
                      <a:pt x="79" y="33"/>
                    </a:cubicBezTo>
                    <a:cubicBezTo>
                      <a:pt x="79" y="27"/>
                      <a:pt x="77" y="22"/>
                      <a:pt x="72" y="19"/>
                    </a:cubicBezTo>
                    <a:cubicBezTo>
                      <a:pt x="68" y="15"/>
                      <a:pt x="62" y="13"/>
                      <a:pt x="53" y="13"/>
                    </a:cubicBezTo>
                    <a:lnTo>
                      <a:pt x="15" y="13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10" name="Freeform 328">
                <a:extLst>
                  <a:ext uri="{FF2B5EF4-FFF2-40B4-BE49-F238E27FC236}">
                    <a16:creationId xmlns:a16="http://schemas.microsoft.com/office/drawing/2014/main" id="{A4122257-951D-4406-A3DF-2602C01ECD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07" y="892"/>
                <a:ext cx="25" cy="27"/>
              </a:xfrm>
              <a:custGeom>
                <a:avLst/>
                <a:gdLst>
                  <a:gd name="T0" fmla="*/ 0 w 81"/>
                  <a:gd name="T1" fmla="*/ 45 h 90"/>
                  <a:gd name="T2" fmla="*/ 14 w 81"/>
                  <a:gd name="T3" fmla="*/ 10 h 90"/>
                  <a:gd name="T4" fmla="*/ 41 w 81"/>
                  <a:gd name="T5" fmla="*/ 0 h 90"/>
                  <a:gd name="T6" fmla="*/ 70 w 81"/>
                  <a:gd name="T7" fmla="*/ 12 h 90"/>
                  <a:gd name="T8" fmla="*/ 81 w 81"/>
                  <a:gd name="T9" fmla="*/ 44 h 90"/>
                  <a:gd name="T10" fmla="*/ 76 w 81"/>
                  <a:gd name="T11" fmla="*/ 70 h 90"/>
                  <a:gd name="T12" fmla="*/ 62 w 81"/>
                  <a:gd name="T13" fmla="*/ 85 h 90"/>
                  <a:gd name="T14" fmla="*/ 41 w 81"/>
                  <a:gd name="T15" fmla="*/ 90 h 90"/>
                  <a:gd name="T16" fmla="*/ 11 w 81"/>
                  <a:gd name="T17" fmla="*/ 79 h 90"/>
                  <a:gd name="T18" fmla="*/ 0 w 81"/>
                  <a:gd name="T19" fmla="*/ 45 h 90"/>
                  <a:gd name="T20" fmla="*/ 15 w 81"/>
                  <a:gd name="T21" fmla="*/ 45 h 90"/>
                  <a:gd name="T22" fmla="*/ 23 w 81"/>
                  <a:gd name="T23" fmla="*/ 70 h 90"/>
                  <a:gd name="T24" fmla="*/ 41 w 81"/>
                  <a:gd name="T25" fmla="*/ 78 h 90"/>
                  <a:gd name="T26" fmla="*/ 59 w 81"/>
                  <a:gd name="T27" fmla="*/ 70 h 90"/>
                  <a:gd name="T28" fmla="*/ 66 w 81"/>
                  <a:gd name="T29" fmla="*/ 45 h 90"/>
                  <a:gd name="T30" fmla="*/ 59 w 81"/>
                  <a:gd name="T31" fmla="*/ 20 h 90"/>
                  <a:gd name="T32" fmla="*/ 41 w 81"/>
                  <a:gd name="T33" fmla="*/ 12 h 90"/>
                  <a:gd name="T34" fmla="*/ 23 w 81"/>
                  <a:gd name="T35" fmla="*/ 20 h 90"/>
                  <a:gd name="T36" fmla="*/ 15 w 81"/>
                  <a:gd name="T3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1" h="90">
                    <a:moveTo>
                      <a:pt x="0" y="45"/>
                    </a:moveTo>
                    <a:cubicBezTo>
                      <a:pt x="0" y="29"/>
                      <a:pt x="5" y="17"/>
                      <a:pt x="14" y="10"/>
                    </a:cubicBezTo>
                    <a:cubicBezTo>
                      <a:pt x="21" y="3"/>
                      <a:pt x="30" y="0"/>
                      <a:pt x="41" y="0"/>
                    </a:cubicBezTo>
                    <a:cubicBezTo>
                      <a:pt x="53" y="0"/>
                      <a:pt x="62" y="4"/>
                      <a:pt x="70" y="12"/>
                    </a:cubicBezTo>
                    <a:cubicBezTo>
                      <a:pt x="78" y="20"/>
                      <a:pt x="81" y="30"/>
                      <a:pt x="81" y="44"/>
                    </a:cubicBezTo>
                    <a:cubicBezTo>
                      <a:pt x="81" y="55"/>
                      <a:pt x="80" y="64"/>
                      <a:pt x="76" y="70"/>
                    </a:cubicBezTo>
                    <a:cubicBezTo>
                      <a:pt x="73" y="77"/>
                      <a:pt x="68" y="82"/>
                      <a:pt x="62" y="85"/>
                    </a:cubicBezTo>
                    <a:cubicBezTo>
                      <a:pt x="55" y="89"/>
                      <a:pt x="48" y="90"/>
                      <a:pt x="41" y="90"/>
                    </a:cubicBezTo>
                    <a:cubicBezTo>
                      <a:pt x="29" y="90"/>
                      <a:pt x="19" y="87"/>
                      <a:pt x="11" y="79"/>
                    </a:cubicBezTo>
                    <a:cubicBezTo>
                      <a:pt x="4" y="71"/>
                      <a:pt x="0" y="60"/>
                      <a:pt x="0" y="45"/>
                    </a:cubicBezTo>
                    <a:close/>
                    <a:moveTo>
                      <a:pt x="15" y="45"/>
                    </a:moveTo>
                    <a:cubicBezTo>
                      <a:pt x="15" y="56"/>
                      <a:pt x="18" y="65"/>
                      <a:pt x="23" y="70"/>
                    </a:cubicBezTo>
                    <a:cubicBezTo>
                      <a:pt x="27" y="76"/>
                      <a:pt x="34" y="78"/>
                      <a:pt x="41" y="78"/>
                    </a:cubicBezTo>
                    <a:cubicBezTo>
                      <a:pt x="48" y="78"/>
                      <a:pt x="54" y="76"/>
                      <a:pt x="59" y="70"/>
                    </a:cubicBezTo>
                    <a:cubicBezTo>
                      <a:pt x="64" y="65"/>
                      <a:pt x="66" y="56"/>
                      <a:pt x="66" y="45"/>
                    </a:cubicBezTo>
                    <a:cubicBezTo>
                      <a:pt x="66" y="34"/>
                      <a:pt x="64" y="26"/>
                      <a:pt x="59" y="20"/>
                    </a:cubicBezTo>
                    <a:cubicBezTo>
                      <a:pt x="54" y="15"/>
                      <a:pt x="48" y="12"/>
                      <a:pt x="41" y="12"/>
                    </a:cubicBezTo>
                    <a:cubicBezTo>
                      <a:pt x="34" y="12"/>
                      <a:pt x="27" y="15"/>
                      <a:pt x="23" y="20"/>
                    </a:cubicBezTo>
                    <a:cubicBezTo>
                      <a:pt x="18" y="26"/>
                      <a:pt x="15" y="34"/>
                      <a:pt x="15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11" name="Freeform 329">
                <a:extLst>
                  <a:ext uri="{FF2B5EF4-FFF2-40B4-BE49-F238E27FC236}">
                    <a16:creationId xmlns:a16="http://schemas.microsoft.com/office/drawing/2014/main" id="{29EAADE6-B85E-4561-8CA0-07CC11730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4" y="883"/>
                <a:ext cx="13" cy="36"/>
              </a:xfrm>
              <a:custGeom>
                <a:avLst/>
                <a:gdLst>
                  <a:gd name="T0" fmla="*/ 40 w 43"/>
                  <a:gd name="T1" fmla="*/ 103 h 118"/>
                  <a:gd name="T2" fmla="*/ 43 w 43"/>
                  <a:gd name="T3" fmla="*/ 116 h 118"/>
                  <a:gd name="T4" fmla="*/ 31 w 43"/>
                  <a:gd name="T5" fmla="*/ 118 h 118"/>
                  <a:gd name="T6" fmla="*/ 19 w 43"/>
                  <a:gd name="T7" fmla="*/ 115 h 118"/>
                  <a:gd name="T8" fmla="*/ 13 w 43"/>
                  <a:gd name="T9" fmla="*/ 108 h 118"/>
                  <a:gd name="T10" fmla="*/ 11 w 43"/>
                  <a:gd name="T11" fmla="*/ 91 h 118"/>
                  <a:gd name="T12" fmla="*/ 11 w 43"/>
                  <a:gd name="T13" fmla="*/ 41 h 118"/>
                  <a:gd name="T14" fmla="*/ 0 w 43"/>
                  <a:gd name="T15" fmla="*/ 41 h 118"/>
                  <a:gd name="T16" fmla="*/ 0 w 43"/>
                  <a:gd name="T17" fmla="*/ 30 h 118"/>
                  <a:gd name="T18" fmla="*/ 11 w 43"/>
                  <a:gd name="T19" fmla="*/ 30 h 118"/>
                  <a:gd name="T20" fmla="*/ 11 w 43"/>
                  <a:gd name="T21" fmla="*/ 9 h 118"/>
                  <a:gd name="T22" fmla="*/ 26 w 43"/>
                  <a:gd name="T23" fmla="*/ 0 h 118"/>
                  <a:gd name="T24" fmla="*/ 26 w 43"/>
                  <a:gd name="T25" fmla="*/ 30 h 118"/>
                  <a:gd name="T26" fmla="*/ 40 w 43"/>
                  <a:gd name="T27" fmla="*/ 30 h 118"/>
                  <a:gd name="T28" fmla="*/ 40 w 43"/>
                  <a:gd name="T29" fmla="*/ 41 h 118"/>
                  <a:gd name="T30" fmla="*/ 26 w 43"/>
                  <a:gd name="T31" fmla="*/ 41 h 118"/>
                  <a:gd name="T32" fmla="*/ 26 w 43"/>
                  <a:gd name="T33" fmla="*/ 92 h 118"/>
                  <a:gd name="T34" fmla="*/ 26 w 43"/>
                  <a:gd name="T35" fmla="*/ 100 h 118"/>
                  <a:gd name="T36" fmla="*/ 29 w 43"/>
                  <a:gd name="T37" fmla="*/ 103 h 118"/>
                  <a:gd name="T38" fmla="*/ 34 w 43"/>
                  <a:gd name="T39" fmla="*/ 104 h 118"/>
                  <a:gd name="T40" fmla="*/ 40 w 43"/>
                  <a:gd name="T41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" h="118">
                    <a:moveTo>
                      <a:pt x="40" y="103"/>
                    </a:moveTo>
                    <a:lnTo>
                      <a:pt x="43" y="116"/>
                    </a:lnTo>
                    <a:cubicBezTo>
                      <a:pt x="38" y="117"/>
                      <a:pt x="35" y="118"/>
                      <a:pt x="31" y="118"/>
                    </a:cubicBezTo>
                    <a:cubicBezTo>
                      <a:pt x="26" y="118"/>
                      <a:pt x="22" y="117"/>
                      <a:pt x="19" y="115"/>
                    </a:cubicBezTo>
                    <a:cubicBezTo>
                      <a:pt x="16" y="113"/>
                      <a:pt x="14" y="111"/>
                      <a:pt x="13" y="108"/>
                    </a:cubicBezTo>
                    <a:cubicBezTo>
                      <a:pt x="12" y="106"/>
                      <a:pt x="11" y="100"/>
                      <a:pt x="11" y="91"/>
                    </a:cubicBezTo>
                    <a:lnTo>
                      <a:pt x="11" y="41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11" y="30"/>
                    </a:lnTo>
                    <a:lnTo>
                      <a:pt x="11" y="9"/>
                    </a:lnTo>
                    <a:lnTo>
                      <a:pt x="26" y="0"/>
                    </a:lnTo>
                    <a:lnTo>
                      <a:pt x="26" y="30"/>
                    </a:lnTo>
                    <a:lnTo>
                      <a:pt x="40" y="30"/>
                    </a:lnTo>
                    <a:lnTo>
                      <a:pt x="40" y="41"/>
                    </a:lnTo>
                    <a:lnTo>
                      <a:pt x="26" y="41"/>
                    </a:lnTo>
                    <a:lnTo>
                      <a:pt x="26" y="92"/>
                    </a:lnTo>
                    <a:cubicBezTo>
                      <a:pt x="26" y="96"/>
                      <a:pt x="26" y="99"/>
                      <a:pt x="26" y="100"/>
                    </a:cubicBezTo>
                    <a:cubicBezTo>
                      <a:pt x="27" y="101"/>
                      <a:pt x="28" y="102"/>
                      <a:pt x="29" y="103"/>
                    </a:cubicBezTo>
                    <a:cubicBezTo>
                      <a:pt x="30" y="104"/>
                      <a:pt x="32" y="104"/>
                      <a:pt x="34" y="104"/>
                    </a:cubicBezTo>
                    <a:cubicBezTo>
                      <a:pt x="36" y="104"/>
                      <a:pt x="38" y="104"/>
                      <a:pt x="40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12" name="Freeform 330">
                <a:extLst>
                  <a:ext uri="{FF2B5EF4-FFF2-40B4-BE49-F238E27FC236}">
                    <a16:creationId xmlns:a16="http://schemas.microsoft.com/office/drawing/2014/main" id="{2895BE39-A126-47B4-93DF-35C15006A7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49" y="892"/>
                <a:ext cx="25" cy="27"/>
              </a:xfrm>
              <a:custGeom>
                <a:avLst/>
                <a:gdLst>
                  <a:gd name="T0" fmla="*/ 0 w 81"/>
                  <a:gd name="T1" fmla="*/ 45 h 90"/>
                  <a:gd name="T2" fmla="*/ 14 w 81"/>
                  <a:gd name="T3" fmla="*/ 10 h 90"/>
                  <a:gd name="T4" fmla="*/ 41 w 81"/>
                  <a:gd name="T5" fmla="*/ 0 h 90"/>
                  <a:gd name="T6" fmla="*/ 70 w 81"/>
                  <a:gd name="T7" fmla="*/ 12 h 90"/>
                  <a:gd name="T8" fmla="*/ 81 w 81"/>
                  <a:gd name="T9" fmla="*/ 44 h 90"/>
                  <a:gd name="T10" fmla="*/ 76 w 81"/>
                  <a:gd name="T11" fmla="*/ 70 h 90"/>
                  <a:gd name="T12" fmla="*/ 62 w 81"/>
                  <a:gd name="T13" fmla="*/ 85 h 90"/>
                  <a:gd name="T14" fmla="*/ 41 w 81"/>
                  <a:gd name="T15" fmla="*/ 90 h 90"/>
                  <a:gd name="T16" fmla="*/ 11 w 81"/>
                  <a:gd name="T17" fmla="*/ 79 h 90"/>
                  <a:gd name="T18" fmla="*/ 0 w 81"/>
                  <a:gd name="T19" fmla="*/ 45 h 90"/>
                  <a:gd name="T20" fmla="*/ 15 w 81"/>
                  <a:gd name="T21" fmla="*/ 45 h 90"/>
                  <a:gd name="T22" fmla="*/ 23 w 81"/>
                  <a:gd name="T23" fmla="*/ 70 h 90"/>
                  <a:gd name="T24" fmla="*/ 41 w 81"/>
                  <a:gd name="T25" fmla="*/ 78 h 90"/>
                  <a:gd name="T26" fmla="*/ 59 w 81"/>
                  <a:gd name="T27" fmla="*/ 70 h 90"/>
                  <a:gd name="T28" fmla="*/ 66 w 81"/>
                  <a:gd name="T29" fmla="*/ 45 h 90"/>
                  <a:gd name="T30" fmla="*/ 59 w 81"/>
                  <a:gd name="T31" fmla="*/ 20 h 90"/>
                  <a:gd name="T32" fmla="*/ 41 w 81"/>
                  <a:gd name="T33" fmla="*/ 12 h 90"/>
                  <a:gd name="T34" fmla="*/ 23 w 81"/>
                  <a:gd name="T35" fmla="*/ 20 h 90"/>
                  <a:gd name="T36" fmla="*/ 15 w 81"/>
                  <a:gd name="T3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1" h="90">
                    <a:moveTo>
                      <a:pt x="0" y="45"/>
                    </a:moveTo>
                    <a:cubicBezTo>
                      <a:pt x="0" y="29"/>
                      <a:pt x="5" y="17"/>
                      <a:pt x="14" y="10"/>
                    </a:cubicBezTo>
                    <a:cubicBezTo>
                      <a:pt x="21" y="3"/>
                      <a:pt x="30" y="0"/>
                      <a:pt x="41" y="0"/>
                    </a:cubicBezTo>
                    <a:cubicBezTo>
                      <a:pt x="53" y="0"/>
                      <a:pt x="62" y="4"/>
                      <a:pt x="70" y="12"/>
                    </a:cubicBezTo>
                    <a:cubicBezTo>
                      <a:pt x="78" y="20"/>
                      <a:pt x="81" y="30"/>
                      <a:pt x="81" y="44"/>
                    </a:cubicBezTo>
                    <a:cubicBezTo>
                      <a:pt x="81" y="55"/>
                      <a:pt x="80" y="64"/>
                      <a:pt x="76" y="70"/>
                    </a:cubicBezTo>
                    <a:cubicBezTo>
                      <a:pt x="73" y="77"/>
                      <a:pt x="68" y="82"/>
                      <a:pt x="62" y="85"/>
                    </a:cubicBezTo>
                    <a:cubicBezTo>
                      <a:pt x="55" y="89"/>
                      <a:pt x="48" y="90"/>
                      <a:pt x="41" y="90"/>
                    </a:cubicBezTo>
                    <a:cubicBezTo>
                      <a:pt x="29" y="90"/>
                      <a:pt x="19" y="87"/>
                      <a:pt x="11" y="79"/>
                    </a:cubicBezTo>
                    <a:cubicBezTo>
                      <a:pt x="4" y="71"/>
                      <a:pt x="0" y="60"/>
                      <a:pt x="0" y="45"/>
                    </a:cubicBezTo>
                    <a:close/>
                    <a:moveTo>
                      <a:pt x="15" y="45"/>
                    </a:moveTo>
                    <a:cubicBezTo>
                      <a:pt x="15" y="56"/>
                      <a:pt x="18" y="65"/>
                      <a:pt x="23" y="70"/>
                    </a:cubicBezTo>
                    <a:cubicBezTo>
                      <a:pt x="27" y="76"/>
                      <a:pt x="34" y="78"/>
                      <a:pt x="41" y="78"/>
                    </a:cubicBezTo>
                    <a:cubicBezTo>
                      <a:pt x="48" y="78"/>
                      <a:pt x="54" y="76"/>
                      <a:pt x="59" y="70"/>
                    </a:cubicBezTo>
                    <a:cubicBezTo>
                      <a:pt x="64" y="65"/>
                      <a:pt x="66" y="56"/>
                      <a:pt x="66" y="45"/>
                    </a:cubicBezTo>
                    <a:cubicBezTo>
                      <a:pt x="66" y="34"/>
                      <a:pt x="64" y="26"/>
                      <a:pt x="59" y="20"/>
                    </a:cubicBezTo>
                    <a:cubicBezTo>
                      <a:pt x="54" y="15"/>
                      <a:pt x="48" y="12"/>
                      <a:pt x="41" y="12"/>
                    </a:cubicBezTo>
                    <a:cubicBezTo>
                      <a:pt x="34" y="12"/>
                      <a:pt x="27" y="15"/>
                      <a:pt x="23" y="20"/>
                    </a:cubicBezTo>
                    <a:cubicBezTo>
                      <a:pt x="18" y="26"/>
                      <a:pt x="15" y="34"/>
                      <a:pt x="15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13" name="Freeform 331">
                <a:extLst>
                  <a:ext uri="{FF2B5EF4-FFF2-40B4-BE49-F238E27FC236}">
                    <a16:creationId xmlns:a16="http://schemas.microsoft.com/office/drawing/2014/main" id="{9CABA45B-7417-4BDB-91CF-0F8786290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9" y="892"/>
                <a:ext cx="14" cy="26"/>
              </a:xfrm>
              <a:custGeom>
                <a:avLst/>
                <a:gdLst>
                  <a:gd name="T0" fmla="*/ 0 w 47"/>
                  <a:gd name="T1" fmla="*/ 88 h 88"/>
                  <a:gd name="T2" fmla="*/ 0 w 47"/>
                  <a:gd name="T3" fmla="*/ 2 h 88"/>
                  <a:gd name="T4" fmla="*/ 13 w 47"/>
                  <a:gd name="T5" fmla="*/ 2 h 88"/>
                  <a:gd name="T6" fmla="*/ 13 w 47"/>
                  <a:gd name="T7" fmla="*/ 15 h 88"/>
                  <a:gd name="T8" fmla="*/ 23 w 47"/>
                  <a:gd name="T9" fmla="*/ 3 h 88"/>
                  <a:gd name="T10" fmla="*/ 32 w 47"/>
                  <a:gd name="T11" fmla="*/ 0 h 88"/>
                  <a:gd name="T12" fmla="*/ 47 w 47"/>
                  <a:gd name="T13" fmla="*/ 5 h 88"/>
                  <a:gd name="T14" fmla="*/ 42 w 47"/>
                  <a:gd name="T15" fmla="*/ 18 h 88"/>
                  <a:gd name="T16" fmla="*/ 31 w 47"/>
                  <a:gd name="T17" fmla="*/ 15 h 88"/>
                  <a:gd name="T18" fmla="*/ 23 w 47"/>
                  <a:gd name="T19" fmla="*/ 18 h 88"/>
                  <a:gd name="T20" fmla="*/ 17 w 47"/>
                  <a:gd name="T21" fmla="*/ 26 h 88"/>
                  <a:gd name="T22" fmla="*/ 15 w 47"/>
                  <a:gd name="T23" fmla="*/ 43 h 88"/>
                  <a:gd name="T24" fmla="*/ 15 w 47"/>
                  <a:gd name="T25" fmla="*/ 88 h 88"/>
                  <a:gd name="T26" fmla="*/ 0 w 47"/>
                  <a:gd name="T2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88">
                    <a:moveTo>
                      <a:pt x="0" y="88"/>
                    </a:move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7" y="9"/>
                      <a:pt x="20" y="5"/>
                      <a:pt x="23" y="3"/>
                    </a:cubicBezTo>
                    <a:cubicBezTo>
                      <a:pt x="26" y="1"/>
                      <a:pt x="29" y="0"/>
                      <a:pt x="32" y="0"/>
                    </a:cubicBezTo>
                    <a:cubicBezTo>
                      <a:pt x="37" y="0"/>
                      <a:pt x="42" y="2"/>
                      <a:pt x="47" y="5"/>
                    </a:cubicBezTo>
                    <a:lnTo>
                      <a:pt x="42" y="18"/>
                    </a:lnTo>
                    <a:cubicBezTo>
                      <a:pt x="39" y="16"/>
                      <a:pt x="35" y="15"/>
                      <a:pt x="31" y="15"/>
                    </a:cubicBezTo>
                    <a:cubicBezTo>
                      <a:pt x="28" y="15"/>
                      <a:pt x="25" y="16"/>
                      <a:pt x="23" y="18"/>
                    </a:cubicBezTo>
                    <a:cubicBezTo>
                      <a:pt x="20" y="20"/>
                      <a:pt x="18" y="23"/>
                      <a:pt x="17" y="26"/>
                    </a:cubicBezTo>
                    <a:cubicBezTo>
                      <a:pt x="16" y="31"/>
                      <a:pt x="15" y="37"/>
                      <a:pt x="15" y="43"/>
                    </a:cubicBezTo>
                    <a:lnTo>
                      <a:pt x="15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14" name="Freeform 332">
                <a:extLst>
                  <a:ext uri="{FF2B5EF4-FFF2-40B4-BE49-F238E27FC236}">
                    <a16:creationId xmlns:a16="http://schemas.microsoft.com/office/drawing/2014/main" id="{A4043428-464A-4F59-8DA7-8F6685F3F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1" y="882"/>
                <a:ext cx="14" cy="36"/>
              </a:xfrm>
              <a:custGeom>
                <a:avLst/>
                <a:gdLst>
                  <a:gd name="T0" fmla="*/ 44 w 44"/>
                  <a:gd name="T1" fmla="*/ 119 h 119"/>
                  <a:gd name="T2" fmla="*/ 30 w 44"/>
                  <a:gd name="T3" fmla="*/ 119 h 119"/>
                  <a:gd name="T4" fmla="*/ 30 w 44"/>
                  <a:gd name="T5" fmla="*/ 26 h 119"/>
                  <a:gd name="T6" fmla="*/ 16 w 44"/>
                  <a:gd name="T7" fmla="*/ 36 h 119"/>
                  <a:gd name="T8" fmla="*/ 0 w 44"/>
                  <a:gd name="T9" fmla="*/ 44 h 119"/>
                  <a:gd name="T10" fmla="*/ 0 w 44"/>
                  <a:gd name="T11" fmla="*/ 30 h 119"/>
                  <a:gd name="T12" fmla="*/ 22 w 44"/>
                  <a:gd name="T13" fmla="*/ 16 h 119"/>
                  <a:gd name="T14" fmla="*/ 35 w 44"/>
                  <a:gd name="T15" fmla="*/ 0 h 119"/>
                  <a:gd name="T16" fmla="*/ 44 w 44"/>
                  <a:gd name="T17" fmla="*/ 0 h 119"/>
                  <a:gd name="T18" fmla="*/ 44 w 44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19">
                    <a:moveTo>
                      <a:pt x="44" y="119"/>
                    </a:moveTo>
                    <a:lnTo>
                      <a:pt x="30" y="119"/>
                    </a:lnTo>
                    <a:lnTo>
                      <a:pt x="30" y="26"/>
                    </a:lnTo>
                    <a:cubicBezTo>
                      <a:pt x="26" y="29"/>
                      <a:pt x="22" y="33"/>
                      <a:pt x="16" y="36"/>
                    </a:cubicBezTo>
                    <a:cubicBezTo>
                      <a:pt x="10" y="40"/>
                      <a:pt x="5" y="42"/>
                      <a:pt x="0" y="44"/>
                    </a:cubicBezTo>
                    <a:lnTo>
                      <a:pt x="0" y="30"/>
                    </a:lnTo>
                    <a:cubicBezTo>
                      <a:pt x="9" y="26"/>
                      <a:pt x="16" y="21"/>
                      <a:pt x="22" y="16"/>
                    </a:cubicBezTo>
                    <a:cubicBezTo>
                      <a:pt x="28" y="10"/>
                      <a:pt x="32" y="5"/>
                      <a:pt x="35" y="0"/>
                    </a:cubicBezTo>
                    <a:lnTo>
                      <a:pt x="44" y="0"/>
                    </a:lnTo>
                    <a:lnTo>
                      <a:pt x="4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15" name="Freeform 333">
                <a:extLst>
                  <a:ext uri="{FF2B5EF4-FFF2-40B4-BE49-F238E27FC236}">
                    <a16:creationId xmlns:a16="http://schemas.microsoft.com/office/drawing/2014/main" id="{94770C9C-AD49-452C-9591-6EB48BB8E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334"/>
                <a:ext cx="28" cy="36"/>
              </a:xfrm>
              <a:custGeom>
                <a:avLst/>
                <a:gdLst>
                  <a:gd name="T0" fmla="*/ 11 w 28"/>
                  <a:gd name="T1" fmla="*/ 36 h 36"/>
                  <a:gd name="T2" fmla="*/ 11 w 28"/>
                  <a:gd name="T3" fmla="*/ 4 h 36"/>
                  <a:gd name="T4" fmla="*/ 0 w 28"/>
                  <a:gd name="T5" fmla="*/ 4 h 36"/>
                  <a:gd name="T6" fmla="*/ 0 w 28"/>
                  <a:gd name="T7" fmla="*/ 0 h 36"/>
                  <a:gd name="T8" fmla="*/ 28 w 28"/>
                  <a:gd name="T9" fmla="*/ 0 h 36"/>
                  <a:gd name="T10" fmla="*/ 28 w 28"/>
                  <a:gd name="T11" fmla="*/ 4 h 36"/>
                  <a:gd name="T12" fmla="*/ 16 w 28"/>
                  <a:gd name="T13" fmla="*/ 4 h 36"/>
                  <a:gd name="T14" fmla="*/ 16 w 28"/>
                  <a:gd name="T15" fmla="*/ 36 h 36"/>
                  <a:gd name="T16" fmla="*/ 11 w 28"/>
                  <a:gd name="T1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6">
                    <a:moveTo>
                      <a:pt x="11" y="36"/>
                    </a:moveTo>
                    <a:lnTo>
                      <a:pt x="11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4"/>
                    </a:lnTo>
                    <a:lnTo>
                      <a:pt x="16" y="4"/>
                    </a:lnTo>
                    <a:lnTo>
                      <a:pt x="16" y="36"/>
                    </a:lnTo>
                    <a:lnTo>
                      <a:pt x="11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16" name="Freeform 334">
                <a:extLst>
                  <a:ext uri="{FF2B5EF4-FFF2-40B4-BE49-F238E27FC236}">
                    <a16:creationId xmlns:a16="http://schemas.microsoft.com/office/drawing/2014/main" id="{E926A72D-440B-405D-828F-5D6245A63C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0" y="3343"/>
                <a:ext cx="24" cy="27"/>
              </a:xfrm>
              <a:custGeom>
                <a:avLst/>
                <a:gdLst>
                  <a:gd name="T0" fmla="*/ 0 w 81"/>
                  <a:gd name="T1" fmla="*/ 45 h 90"/>
                  <a:gd name="T2" fmla="*/ 13 w 81"/>
                  <a:gd name="T3" fmla="*/ 9 h 90"/>
                  <a:gd name="T4" fmla="*/ 41 w 81"/>
                  <a:gd name="T5" fmla="*/ 0 h 90"/>
                  <a:gd name="T6" fmla="*/ 70 w 81"/>
                  <a:gd name="T7" fmla="*/ 11 h 90"/>
                  <a:gd name="T8" fmla="*/ 81 w 81"/>
                  <a:gd name="T9" fmla="*/ 44 h 90"/>
                  <a:gd name="T10" fmla="*/ 76 w 81"/>
                  <a:gd name="T11" fmla="*/ 70 h 90"/>
                  <a:gd name="T12" fmla="*/ 61 w 81"/>
                  <a:gd name="T13" fmla="*/ 85 h 90"/>
                  <a:gd name="T14" fmla="*/ 41 w 81"/>
                  <a:gd name="T15" fmla="*/ 90 h 90"/>
                  <a:gd name="T16" fmla="*/ 11 w 81"/>
                  <a:gd name="T17" fmla="*/ 78 h 90"/>
                  <a:gd name="T18" fmla="*/ 0 w 81"/>
                  <a:gd name="T19" fmla="*/ 45 h 90"/>
                  <a:gd name="T20" fmla="*/ 15 w 81"/>
                  <a:gd name="T21" fmla="*/ 45 h 90"/>
                  <a:gd name="T22" fmla="*/ 22 w 81"/>
                  <a:gd name="T23" fmla="*/ 70 h 90"/>
                  <a:gd name="T24" fmla="*/ 41 w 81"/>
                  <a:gd name="T25" fmla="*/ 78 h 90"/>
                  <a:gd name="T26" fmla="*/ 59 w 81"/>
                  <a:gd name="T27" fmla="*/ 70 h 90"/>
                  <a:gd name="T28" fmla="*/ 66 w 81"/>
                  <a:gd name="T29" fmla="*/ 44 h 90"/>
                  <a:gd name="T30" fmla="*/ 59 w 81"/>
                  <a:gd name="T31" fmla="*/ 20 h 90"/>
                  <a:gd name="T32" fmla="*/ 41 w 81"/>
                  <a:gd name="T33" fmla="*/ 12 h 90"/>
                  <a:gd name="T34" fmla="*/ 22 w 81"/>
                  <a:gd name="T35" fmla="*/ 20 h 90"/>
                  <a:gd name="T36" fmla="*/ 15 w 81"/>
                  <a:gd name="T3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1" h="90">
                    <a:moveTo>
                      <a:pt x="0" y="45"/>
                    </a:moveTo>
                    <a:cubicBezTo>
                      <a:pt x="0" y="29"/>
                      <a:pt x="4" y="17"/>
                      <a:pt x="13" y="9"/>
                    </a:cubicBezTo>
                    <a:cubicBezTo>
                      <a:pt x="21" y="3"/>
                      <a:pt x="30" y="0"/>
                      <a:pt x="41" y="0"/>
                    </a:cubicBezTo>
                    <a:cubicBezTo>
                      <a:pt x="52" y="0"/>
                      <a:pt x="62" y="4"/>
                      <a:pt x="70" y="11"/>
                    </a:cubicBezTo>
                    <a:cubicBezTo>
                      <a:pt x="77" y="19"/>
                      <a:pt x="81" y="30"/>
                      <a:pt x="81" y="44"/>
                    </a:cubicBezTo>
                    <a:cubicBezTo>
                      <a:pt x="81" y="55"/>
                      <a:pt x="79" y="63"/>
                      <a:pt x="76" y="70"/>
                    </a:cubicBezTo>
                    <a:cubicBezTo>
                      <a:pt x="73" y="76"/>
                      <a:pt x="68" y="81"/>
                      <a:pt x="61" y="85"/>
                    </a:cubicBezTo>
                    <a:cubicBezTo>
                      <a:pt x="55" y="88"/>
                      <a:pt x="48" y="90"/>
                      <a:pt x="41" y="90"/>
                    </a:cubicBezTo>
                    <a:cubicBezTo>
                      <a:pt x="28" y="90"/>
                      <a:pt x="19" y="86"/>
                      <a:pt x="11" y="78"/>
                    </a:cubicBezTo>
                    <a:cubicBezTo>
                      <a:pt x="4" y="71"/>
                      <a:pt x="0" y="59"/>
                      <a:pt x="0" y="45"/>
                    </a:cubicBezTo>
                    <a:close/>
                    <a:moveTo>
                      <a:pt x="15" y="45"/>
                    </a:moveTo>
                    <a:cubicBezTo>
                      <a:pt x="15" y="56"/>
                      <a:pt x="17" y="64"/>
                      <a:pt x="22" y="70"/>
                    </a:cubicBezTo>
                    <a:cubicBezTo>
                      <a:pt x="27" y="75"/>
                      <a:pt x="33" y="78"/>
                      <a:pt x="41" y="78"/>
                    </a:cubicBezTo>
                    <a:cubicBezTo>
                      <a:pt x="48" y="78"/>
                      <a:pt x="54" y="75"/>
                      <a:pt x="59" y="70"/>
                    </a:cubicBezTo>
                    <a:cubicBezTo>
                      <a:pt x="63" y="64"/>
                      <a:pt x="66" y="56"/>
                      <a:pt x="66" y="44"/>
                    </a:cubicBezTo>
                    <a:cubicBezTo>
                      <a:pt x="66" y="34"/>
                      <a:pt x="63" y="26"/>
                      <a:pt x="59" y="20"/>
                    </a:cubicBezTo>
                    <a:cubicBezTo>
                      <a:pt x="54" y="15"/>
                      <a:pt x="48" y="12"/>
                      <a:pt x="41" y="12"/>
                    </a:cubicBezTo>
                    <a:cubicBezTo>
                      <a:pt x="33" y="12"/>
                      <a:pt x="27" y="14"/>
                      <a:pt x="22" y="20"/>
                    </a:cubicBezTo>
                    <a:cubicBezTo>
                      <a:pt x="17" y="25"/>
                      <a:pt x="15" y="34"/>
                      <a:pt x="15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17" name="Freeform 335">
                <a:extLst>
                  <a:ext uri="{FF2B5EF4-FFF2-40B4-BE49-F238E27FC236}">
                    <a16:creationId xmlns:a16="http://schemas.microsoft.com/office/drawing/2014/main" id="{3EF9D77C-21BF-4640-A22D-818A4D97A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7" y="3335"/>
                <a:ext cx="12" cy="35"/>
              </a:xfrm>
              <a:custGeom>
                <a:avLst/>
                <a:gdLst>
                  <a:gd name="T0" fmla="*/ 40 w 42"/>
                  <a:gd name="T1" fmla="*/ 104 h 118"/>
                  <a:gd name="T2" fmla="*/ 42 w 42"/>
                  <a:gd name="T3" fmla="*/ 117 h 118"/>
                  <a:gd name="T4" fmla="*/ 31 w 42"/>
                  <a:gd name="T5" fmla="*/ 118 h 118"/>
                  <a:gd name="T6" fmla="*/ 19 w 42"/>
                  <a:gd name="T7" fmla="*/ 116 h 118"/>
                  <a:gd name="T8" fmla="*/ 13 w 42"/>
                  <a:gd name="T9" fmla="*/ 109 h 118"/>
                  <a:gd name="T10" fmla="*/ 11 w 42"/>
                  <a:gd name="T11" fmla="*/ 92 h 118"/>
                  <a:gd name="T12" fmla="*/ 11 w 42"/>
                  <a:gd name="T13" fmla="*/ 42 h 118"/>
                  <a:gd name="T14" fmla="*/ 0 w 42"/>
                  <a:gd name="T15" fmla="*/ 42 h 118"/>
                  <a:gd name="T16" fmla="*/ 0 w 42"/>
                  <a:gd name="T17" fmla="*/ 31 h 118"/>
                  <a:gd name="T18" fmla="*/ 11 w 42"/>
                  <a:gd name="T19" fmla="*/ 31 h 118"/>
                  <a:gd name="T20" fmla="*/ 11 w 42"/>
                  <a:gd name="T21" fmla="*/ 9 h 118"/>
                  <a:gd name="T22" fmla="*/ 25 w 42"/>
                  <a:gd name="T23" fmla="*/ 0 h 118"/>
                  <a:gd name="T24" fmla="*/ 25 w 42"/>
                  <a:gd name="T25" fmla="*/ 31 h 118"/>
                  <a:gd name="T26" fmla="*/ 40 w 42"/>
                  <a:gd name="T27" fmla="*/ 31 h 118"/>
                  <a:gd name="T28" fmla="*/ 40 w 42"/>
                  <a:gd name="T29" fmla="*/ 42 h 118"/>
                  <a:gd name="T30" fmla="*/ 25 w 42"/>
                  <a:gd name="T31" fmla="*/ 42 h 118"/>
                  <a:gd name="T32" fmla="*/ 25 w 42"/>
                  <a:gd name="T33" fmla="*/ 93 h 118"/>
                  <a:gd name="T34" fmla="*/ 26 w 42"/>
                  <a:gd name="T35" fmla="*/ 101 h 118"/>
                  <a:gd name="T36" fmla="*/ 29 w 42"/>
                  <a:gd name="T37" fmla="*/ 103 h 118"/>
                  <a:gd name="T38" fmla="*/ 34 w 42"/>
                  <a:gd name="T39" fmla="*/ 104 h 118"/>
                  <a:gd name="T40" fmla="*/ 40 w 42"/>
                  <a:gd name="T41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118">
                    <a:moveTo>
                      <a:pt x="40" y="104"/>
                    </a:moveTo>
                    <a:lnTo>
                      <a:pt x="42" y="117"/>
                    </a:lnTo>
                    <a:cubicBezTo>
                      <a:pt x="38" y="118"/>
                      <a:pt x="34" y="118"/>
                      <a:pt x="31" y="118"/>
                    </a:cubicBezTo>
                    <a:cubicBezTo>
                      <a:pt x="26" y="118"/>
                      <a:pt x="22" y="117"/>
                      <a:pt x="19" y="116"/>
                    </a:cubicBezTo>
                    <a:cubicBezTo>
                      <a:pt x="16" y="114"/>
                      <a:pt x="14" y="112"/>
                      <a:pt x="13" y="109"/>
                    </a:cubicBezTo>
                    <a:cubicBezTo>
                      <a:pt x="11" y="106"/>
                      <a:pt x="11" y="100"/>
                      <a:pt x="11" y="92"/>
                    </a:cubicBezTo>
                    <a:lnTo>
                      <a:pt x="11" y="42"/>
                    </a:lnTo>
                    <a:lnTo>
                      <a:pt x="0" y="42"/>
                    </a:lnTo>
                    <a:lnTo>
                      <a:pt x="0" y="31"/>
                    </a:lnTo>
                    <a:lnTo>
                      <a:pt x="11" y="31"/>
                    </a:lnTo>
                    <a:lnTo>
                      <a:pt x="11" y="9"/>
                    </a:lnTo>
                    <a:lnTo>
                      <a:pt x="25" y="0"/>
                    </a:lnTo>
                    <a:lnTo>
                      <a:pt x="25" y="31"/>
                    </a:lnTo>
                    <a:lnTo>
                      <a:pt x="40" y="31"/>
                    </a:lnTo>
                    <a:lnTo>
                      <a:pt x="40" y="42"/>
                    </a:lnTo>
                    <a:lnTo>
                      <a:pt x="25" y="42"/>
                    </a:lnTo>
                    <a:lnTo>
                      <a:pt x="25" y="93"/>
                    </a:lnTo>
                    <a:cubicBezTo>
                      <a:pt x="25" y="97"/>
                      <a:pt x="26" y="99"/>
                      <a:pt x="26" y="101"/>
                    </a:cubicBezTo>
                    <a:cubicBezTo>
                      <a:pt x="27" y="102"/>
                      <a:pt x="27" y="103"/>
                      <a:pt x="29" y="103"/>
                    </a:cubicBezTo>
                    <a:cubicBezTo>
                      <a:pt x="30" y="104"/>
                      <a:pt x="31" y="104"/>
                      <a:pt x="34" y="104"/>
                    </a:cubicBezTo>
                    <a:cubicBezTo>
                      <a:pt x="35" y="104"/>
                      <a:pt x="37" y="104"/>
                      <a:pt x="40" y="10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18" name="Freeform 336">
                <a:extLst>
                  <a:ext uri="{FF2B5EF4-FFF2-40B4-BE49-F238E27FC236}">
                    <a16:creationId xmlns:a16="http://schemas.microsoft.com/office/drawing/2014/main" id="{A4D9735F-FCA3-42B0-8831-BD19830DAF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81" y="3343"/>
                <a:ext cx="24" cy="27"/>
              </a:xfrm>
              <a:custGeom>
                <a:avLst/>
                <a:gdLst>
                  <a:gd name="T0" fmla="*/ 62 w 80"/>
                  <a:gd name="T1" fmla="*/ 77 h 90"/>
                  <a:gd name="T2" fmla="*/ 46 w 80"/>
                  <a:gd name="T3" fmla="*/ 87 h 90"/>
                  <a:gd name="T4" fmla="*/ 30 w 80"/>
                  <a:gd name="T5" fmla="*/ 90 h 90"/>
                  <a:gd name="T6" fmla="*/ 8 w 80"/>
                  <a:gd name="T7" fmla="*/ 83 h 90"/>
                  <a:gd name="T8" fmla="*/ 0 w 80"/>
                  <a:gd name="T9" fmla="*/ 65 h 90"/>
                  <a:gd name="T10" fmla="*/ 3 w 80"/>
                  <a:gd name="T11" fmla="*/ 54 h 90"/>
                  <a:gd name="T12" fmla="*/ 11 w 80"/>
                  <a:gd name="T13" fmla="*/ 45 h 90"/>
                  <a:gd name="T14" fmla="*/ 21 w 80"/>
                  <a:gd name="T15" fmla="*/ 40 h 90"/>
                  <a:gd name="T16" fmla="*/ 34 w 80"/>
                  <a:gd name="T17" fmla="*/ 38 h 90"/>
                  <a:gd name="T18" fmla="*/ 61 w 80"/>
                  <a:gd name="T19" fmla="*/ 33 h 90"/>
                  <a:gd name="T20" fmla="*/ 61 w 80"/>
                  <a:gd name="T21" fmla="*/ 29 h 90"/>
                  <a:gd name="T22" fmla="*/ 57 w 80"/>
                  <a:gd name="T23" fmla="*/ 17 h 90"/>
                  <a:gd name="T24" fmla="*/ 40 w 80"/>
                  <a:gd name="T25" fmla="*/ 12 h 90"/>
                  <a:gd name="T26" fmla="*/ 25 w 80"/>
                  <a:gd name="T27" fmla="*/ 15 h 90"/>
                  <a:gd name="T28" fmla="*/ 17 w 80"/>
                  <a:gd name="T29" fmla="*/ 28 h 90"/>
                  <a:gd name="T30" fmla="*/ 3 w 80"/>
                  <a:gd name="T31" fmla="*/ 26 h 90"/>
                  <a:gd name="T32" fmla="*/ 9 w 80"/>
                  <a:gd name="T33" fmla="*/ 11 h 90"/>
                  <a:gd name="T34" fmla="*/ 22 w 80"/>
                  <a:gd name="T35" fmla="*/ 3 h 90"/>
                  <a:gd name="T36" fmla="*/ 42 w 80"/>
                  <a:gd name="T37" fmla="*/ 0 h 90"/>
                  <a:gd name="T38" fmla="*/ 60 w 80"/>
                  <a:gd name="T39" fmla="*/ 2 h 90"/>
                  <a:gd name="T40" fmla="*/ 70 w 80"/>
                  <a:gd name="T41" fmla="*/ 9 h 90"/>
                  <a:gd name="T42" fmla="*/ 75 w 80"/>
                  <a:gd name="T43" fmla="*/ 19 h 90"/>
                  <a:gd name="T44" fmla="*/ 75 w 80"/>
                  <a:gd name="T45" fmla="*/ 32 h 90"/>
                  <a:gd name="T46" fmla="*/ 75 w 80"/>
                  <a:gd name="T47" fmla="*/ 52 h 90"/>
                  <a:gd name="T48" fmla="*/ 76 w 80"/>
                  <a:gd name="T49" fmla="*/ 78 h 90"/>
                  <a:gd name="T50" fmla="*/ 80 w 80"/>
                  <a:gd name="T51" fmla="*/ 88 h 90"/>
                  <a:gd name="T52" fmla="*/ 65 w 80"/>
                  <a:gd name="T53" fmla="*/ 88 h 90"/>
                  <a:gd name="T54" fmla="*/ 62 w 80"/>
                  <a:gd name="T55" fmla="*/ 77 h 90"/>
                  <a:gd name="T56" fmla="*/ 61 w 80"/>
                  <a:gd name="T57" fmla="*/ 45 h 90"/>
                  <a:gd name="T58" fmla="*/ 37 w 80"/>
                  <a:gd name="T59" fmla="*/ 50 h 90"/>
                  <a:gd name="T60" fmla="*/ 24 w 80"/>
                  <a:gd name="T61" fmla="*/ 53 h 90"/>
                  <a:gd name="T62" fmla="*/ 18 w 80"/>
                  <a:gd name="T63" fmla="*/ 58 h 90"/>
                  <a:gd name="T64" fmla="*/ 16 w 80"/>
                  <a:gd name="T65" fmla="*/ 65 h 90"/>
                  <a:gd name="T66" fmla="*/ 20 w 80"/>
                  <a:gd name="T67" fmla="*/ 75 h 90"/>
                  <a:gd name="T68" fmla="*/ 34 w 80"/>
                  <a:gd name="T69" fmla="*/ 78 h 90"/>
                  <a:gd name="T70" fmla="*/ 49 w 80"/>
                  <a:gd name="T71" fmla="*/ 75 h 90"/>
                  <a:gd name="T72" fmla="*/ 58 w 80"/>
                  <a:gd name="T73" fmla="*/ 65 h 90"/>
                  <a:gd name="T74" fmla="*/ 61 w 80"/>
                  <a:gd name="T75" fmla="*/ 50 h 90"/>
                  <a:gd name="T76" fmla="*/ 61 w 80"/>
                  <a:gd name="T7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0" h="90">
                    <a:moveTo>
                      <a:pt x="62" y="77"/>
                    </a:moveTo>
                    <a:cubicBezTo>
                      <a:pt x="56" y="82"/>
                      <a:pt x="51" y="85"/>
                      <a:pt x="46" y="87"/>
                    </a:cubicBezTo>
                    <a:cubicBezTo>
                      <a:pt x="41" y="89"/>
                      <a:pt x="36" y="90"/>
                      <a:pt x="30" y="90"/>
                    </a:cubicBezTo>
                    <a:cubicBezTo>
                      <a:pt x="21" y="90"/>
                      <a:pt x="13" y="88"/>
                      <a:pt x="8" y="83"/>
                    </a:cubicBezTo>
                    <a:cubicBezTo>
                      <a:pt x="3" y="78"/>
                      <a:pt x="0" y="72"/>
                      <a:pt x="0" y="65"/>
                    </a:cubicBezTo>
                    <a:cubicBezTo>
                      <a:pt x="0" y="61"/>
                      <a:pt x="1" y="57"/>
                      <a:pt x="3" y="54"/>
                    </a:cubicBezTo>
                    <a:cubicBezTo>
                      <a:pt x="5" y="50"/>
                      <a:pt x="8" y="47"/>
                      <a:pt x="11" y="45"/>
                    </a:cubicBezTo>
                    <a:cubicBezTo>
                      <a:pt x="14" y="43"/>
                      <a:pt x="18" y="41"/>
                      <a:pt x="21" y="40"/>
                    </a:cubicBezTo>
                    <a:cubicBezTo>
                      <a:pt x="24" y="40"/>
                      <a:pt x="29" y="39"/>
                      <a:pt x="34" y="38"/>
                    </a:cubicBezTo>
                    <a:cubicBezTo>
                      <a:pt x="46" y="37"/>
                      <a:pt x="55" y="35"/>
                      <a:pt x="61" y="33"/>
                    </a:cubicBezTo>
                    <a:cubicBezTo>
                      <a:pt x="61" y="31"/>
                      <a:pt x="61" y="30"/>
                      <a:pt x="61" y="29"/>
                    </a:cubicBezTo>
                    <a:cubicBezTo>
                      <a:pt x="61" y="23"/>
                      <a:pt x="59" y="19"/>
                      <a:pt x="57" y="17"/>
                    </a:cubicBezTo>
                    <a:cubicBezTo>
                      <a:pt x="53" y="13"/>
                      <a:pt x="47" y="12"/>
                      <a:pt x="40" y="12"/>
                    </a:cubicBezTo>
                    <a:cubicBezTo>
                      <a:pt x="33" y="12"/>
                      <a:pt x="28" y="13"/>
                      <a:pt x="25" y="15"/>
                    </a:cubicBezTo>
                    <a:cubicBezTo>
                      <a:pt x="21" y="18"/>
                      <a:pt x="19" y="22"/>
                      <a:pt x="17" y="28"/>
                    </a:cubicBezTo>
                    <a:lnTo>
                      <a:pt x="3" y="26"/>
                    </a:lnTo>
                    <a:cubicBezTo>
                      <a:pt x="4" y="20"/>
                      <a:pt x="6" y="15"/>
                      <a:pt x="9" y="11"/>
                    </a:cubicBezTo>
                    <a:cubicBezTo>
                      <a:pt x="12" y="8"/>
                      <a:pt x="17" y="5"/>
                      <a:pt x="22" y="3"/>
                    </a:cubicBezTo>
                    <a:cubicBezTo>
                      <a:pt x="28" y="1"/>
                      <a:pt x="35" y="0"/>
                      <a:pt x="42" y="0"/>
                    </a:cubicBezTo>
                    <a:cubicBezTo>
                      <a:pt x="49" y="0"/>
                      <a:pt x="55" y="0"/>
                      <a:pt x="60" y="2"/>
                    </a:cubicBezTo>
                    <a:cubicBezTo>
                      <a:pt x="65" y="4"/>
                      <a:pt x="68" y="6"/>
                      <a:pt x="70" y="9"/>
                    </a:cubicBezTo>
                    <a:cubicBezTo>
                      <a:pt x="72" y="11"/>
                      <a:pt x="74" y="15"/>
                      <a:pt x="75" y="19"/>
                    </a:cubicBezTo>
                    <a:cubicBezTo>
                      <a:pt x="75" y="21"/>
                      <a:pt x="75" y="26"/>
                      <a:pt x="75" y="32"/>
                    </a:cubicBezTo>
                    <a:lnTo>
                      <a:pt x="75" y="52"/>
                    </a:lnTo>
                    <a:cubicBezTo>
                      <a:pt x="75" y="65"/>
                      <a:pt x="76" y="74"/>
                      <a:pt x="76" y="78"/>
                    </a:cubicBezTo>
                    <a:cubicBezTo>
                      <a:pt x="77" y="81"/>
                      <a:pt x="78" y="85"/>
                      <a:pt x="80" y="88"/>
                    </a:cubicBezTo>
                    <a:lnTo>
                      <a:pt x="65" y="88"/>
                    </a:lnTo>
                    <a:cubicBezTo>
                      <a:pt x="63" y="85"/>
                      <a:pt x="62" y="81"/>
                      <a:pt x="62" y="77"/>
                    </a:cubicBezTo>
                    <a:close/>
                    <a:moveTo>
                      <a:pt x="61" y="45"/>
                    </a:moveTo>
                    <a:cubicBezTo>
                      <a:pt x="55" y="47"/>
                      <a:pt x="47" y="49"/>
                      <a:pt x="37" y="50"/>
                    </a:cubicBezTo>
                    <a:cubicBezTo>
                      <a:pt x="31" y="51"/>
                      <a:pt x="26" y="52"/>
                      <a:pt x="24" y="53"/>
                    </a:cubicBezTo>
                    <a:cubicBezTo>
                      <a:pt x="21" y="54"/>
                      <a:pt x="19" y="56"/>
                      <a:pt x="18" y="58"/>
                    </a:cubicBezTo>
                    <a:cubicBezTo>
                      <a:pt x="17" y="60"/>
                      <a:pt x="16" y="62"/>
                      <a:pt x="16" y="65"/>
                    </a:cubicBezTo>
                    <a:cubicBezTo>
                      <a:pt x="16" y="69"/>
                      <a:pt x="18" y="72"/>
                      <a:pt x="20" y="75"/>
                    </a:cubicBezTo>
                    <a:cubicBezTo>
                      <a:pt x="23" y="77"/>
                      <a:pt x="28" y="78"/>
                      <a:pt x="34" y="78"/>
                    </a:cubicBezTo>
                    <a:cubicBezTo>
                      <a:pt x="39" y="78"/>
                      <a:pt x="44" y="77"/>
                      <a:pt x="49" y="75"/>
                    </a:cubicBezTo>
                    <a:cubicBezTo>
                      <a:pt x="53" y="72"/>
                      <a:pt x="56" y="69"/>
                      <a:pt x="58" y="65"/>
                    </a:cubicBezTo>
                    <a:cubicBezTo>
                      <a:pt x="60" y="61"/>
                      <a:pt x="61" y="56"/>
                      <a:pt x="61" y="50"/>
                    </a:cubicBezTo>
                    <a:lnTo>
                      <a:pt x="61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19" name="Rectangle 337">
                <a:extLst>
                  <a:ext uri="{FF2B5EF4-FFF2-40B4-BE49-F238E27FC236}">
                    <a16:creationId xmlns:a16="http://schemas.microsoft.com/office/drawing/2014/main" id="{6049ABA6-AF6D-49ED-B4B5-F7D28D794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" y="3334"/>
                <a:ext cx="4" cy="3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20" name="Freeform 338">
                <a:extLst>
                  <a:ext uri="{FF2B5EF4-FFF2-40B4-BE49-F238E27FC236}">
                    <a16:creationId xmlns:a16="http://schemas.microsoft.com/office/drawing/2014/main" id="{F6E774BE-FC28-400B-9D10-D041A08828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20" y="3334"/>
                <a:ext cx="23" cy="36"/>
              </a:xfrm>
              <a:custGeom>
                <a:avLst/>
                <a:gdLst>
                  <a:gd name="T0" fmla="*/ 61 w 75"/>
                  <a:gd name="T1" fmla="*/ 119 h 121"/>
                  <a:gd name="T2" fmla="*/ 61 w 75"/>
                  <a:gd name="T3" fmla="*/ 108 h 121"/>
                  <a:gd name="T4" fmla="*/ 37 w 75"/>
                  <a:gd name="T5" fmla="*/ 121 h 121"/>
                  <a:gd name="T6" fmla="*/ 18 w 75"/>
                  <a:gd name="T7" fmla="*/ 115 h 121"/>
                  <a:gd name="T8" fmla="*/ 5 w 75"/>
                  <a:gd name="T9" fmla="*/ 99 h 121"/>
                  <a:gd name="T10" fmla="*/ 0 w 75"/>
                  <a:gd name="T11" fmla="*/ 76 h 121"/>
                  <a:gd name="T12" fmla="*/ 4 w 75"/>
                  <a:gd name="T13" fmla="*/ 52 h 121"/>
                  <a:gd name="T14" fmla="*/ 17 w 75"/>
                  <a:gd name="T15" fmla="*/ 36 h 121"/>
                  <a:gd name="T16" fmla="*/ 36 w 75"/>
                  <a:gd name="T17" fmla="*/ 31 h 121"/>
                  <a:gd name="T18" fmla="*/ 50 w 75"/>
                  <a:gd name="T19" fmla="*/ 34 h 121"/>
                  <a:gd name="T20" fmla="*/ 60 w 75"/>
                  <a:gd name="T21" fmla="*/ 43 h 121"/>
                  <a:gd name="T22" fmla="*/ 60 w 75"/>
                  <a:gd name="T23" fmla="*/ 0 h 121"/>
                  <a:gd name="T24" fmla="*/ 75 w 75"/>
                  <a:gd name="T25" fmla="*/ 0 h 121"/>
                  <a:gd name="T26" fmla="*/ 75 w 75"/>
                  <a:gd name="T27" fmla="*/ 119 h 121"/>
                  <a:gd name="T28" fmla="*/ 61 w 75"/>
                  <a:gd name="T29" fmla="*/ 119 h 121"/>
                  <a:gd name="T30" fmla="*/ 15 w 75"/>
                  <a:gd name="T31" fmla="*/ 76 h 121"/>
                  <a:gd name="T32" fmla="*/ 22 w 75"/>
                  <a:gd name="T33" fmla="*/ 101 h 121"/>
                  <a:gd name="T34" fmla="*/ 38 w 75"/>
                  <a:gd name="T35" fmla="*/ 109 h 121"/>
                  <a:gd name="T36" fmla="*/ 55 w 75"/>
                  <a:gd name="T37" fmla="*/ 101 h 121"/>
                  <a:gd name="T38" fmla="*/ 61 w 75"/>
                  <a:gd name="T39" fmla="*/ 77 h 121"/>
                  <a:gd name="T40" fmla="*/ 55 w 75"/>
                  <a:gd name="T41" fmla="*/ 51 h 121"/>
                  <a:gd name="T42" fmla="*/ 38 w 75"/>
                  <a:gd name="T43" fmla="*/ 43 h 121"/>
                  <a:gd name="T44" fmla="*/ 21 w 75"/>
                  <a:gd name="T45" fmla="*/ 51 h 121"/>
                  <a:gd name="T46" fmla="*/ 15 w 75"/>
                  <a:gd name="T47" fmla="*/ 7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5" h="121">
                    <a:moveTo>
                      <a:pt x="61" y="119"/>
                    </a:moveTo>
                    <a:lnTo>
                      <a:pt x="61" y="108"/>
                    </a:lnTo>
                    <a:cubicBezTo>
                      <a:pt x="56" y="117"/>
                      <a:pt x="48" y="121"/>
                      <a:pt x="37" y="121"/>
                    </a:cubicBezTo>
                    <a:cubicBezTo>
                      <a:pt x="30" y="121"/>
                      <a:pt x="24" y="119"/>
                      <a:pt x="18" y="115"/>
                    </a:cubicBezTo>
                    <a:cubicBezTo>
                      <a:pt x="12" y="111"/>
                      <a:pt x="8" y="106"/>
                      <a:pt x="5" y="99"/>
                    </a:cubicBezTo>
                    <a:cubicBezTo>
                      <a:pt x="1" y="93"/>
                      <a:pt x="0" y="85"/>
                      <a:pt x="0" y="76"/>
                    </a:cubicBezTo>
                    <a:cubicBezTo>
                      <a:pt x="0" y="67"/>
                      <a:pt x="1" y="59"/>
                      <a:pt x="4" y="52"/>
                    </a:cubicBezTo>
                    <a:cubicBezTo>
                      <a:pt x="7" y="45"/>
                      <a:pt x="11" y="40"/>
                      <a:pt x="17" y="36"/>
                    </a:cubicBezTo>
                    <a:cubicBezTo>
                      <a:pt x="23" y="32"/>
                      <a:pt x="29" y="31"/>
                      <a:pt x="36" y="31"/>
                    </a:cubicBezTo>
                    <a:cubicBezTo>
                      <a:pt x="42" y="31"/>
                      <a:pt x="46" y="32"/>
                      <a:pt x="50" y="34"/>
                    </a:cubicBezTo>
                    <a:cubicBezTo>
                      <a:pt x="54" y="36"/>
                      <a:pt x="58" y="39"/>
                      <a:pt x="60" y="43"/>
                    </a:cubicBezTo>
                    <a:lnTo>
                      <a:pt x="60" y="0"/>
                    </a:lnTo>
                    <a:lnTo>
                      <a:pt x="75" y="0"/>
                    </a:lnTo>
                    <a:lnTo>
                      <a:pt x="75" y="119"/>
                    </a:lnTo>
                    <a:lnTo>
                      <a:pt x="61" y="119"/>
                    </a:lnTo>
                    <a:close/>
                    <a:moveTo>
                      <a:pt x="15" y="76"/>
                    </a:moveTo>
                    <a:cubicBezTo>
                      <a:pt x="15" y="87"/>
                      <a:pt x="17" y="95"/>
                      <a:pt x="22" y="101"/>
                    </a:cubicBezTo>
                    <a:cubicBezTo>
                      <a:pt x="27" y="106"/>
                      <a:pt x="32" y="109"/>
                      <a:pt x="38" y="109"/>
                    </a:cubicBezTo>
                    <a:cubicBezTo>
                      <a:pt x="45" y="109"/>
                      <a:pt x="50" y="106"/>
                      <a:pt x="55" y="101"/>
                    </a:cubicBezTo>
                    <a:cubicBezTo>
                      <a:pt x="59" y="96"/>
                      <a:pt x="61" y="88"/>
                      <a:pt x="61" y="77"/>
                    </a:cubicBezTo>
                    <a:cubicBezTo>
                      <a:pt x="61" y="65"/>
                      <a:pt x="59" y="57"/>
                      <a:pt x="55" y="51"/>
                    </a:cubicBezTo>
                    <a:cubicBezTo>
                      <a:pt x="50" y="46"/>
                      <a:pt x="44" y="43"/>
                      <a:pt x="38" y="43"/>
                    </a:cubicBezTo>
                    <a:cubicBezTo>
                      <a:pt x="31" y="43"/>
                      <a:pt x="26" y="45"/>
                      <a:pt x="21" y="51"/>
                    </a:cubicBezTo>
                    <a:cubicBezTo>
                      <a:pt x="17" y="56"/>
                      <a:pt x="15" y="64"/>
                      <a:pt x="15" y="7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21" name="Freeform 339">
                <a:extLst>
                  <a:ext uri="{FF2B5EF4-FFF2-40B4-BE49-F238E27FC236}">
                    <a16:creationId xmlns:a16="http://schemas.microsoft.com/office/drawing/2014/main" id="{7AC5EFEB-141F-4ADE-A692-C1ED45914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0" y="3343"/>
                <a:ext cx="14" cy="27"/>
              </a:xfrm>
              <a:custGeom>
                <a:avLst/>
                <a:gdLst>
                  <a:gd name="T0" fmla="*/ 0 w 47"/>
                  <a:gd name="T1" fmla="*/ 88 h 88"/>
                  <a:gd name="T2" fmla="*/ 0 w 47"/>
                  <a:gd name="T3" fmla="*/ 2 h 88"/>
                  <a:gd name="T4" fmla="*/ 13 w 47"/>
                  <a:gd name="T5" fmla="*/ 2 h 88"/>
                  <a:gd name="T6" fmla="*/ 13 w 47"/>
                  <a:gd name="T7" fmla="*/ 15 h 88"/>
                  <a:gd name="T8" fmla="*/ 22 w 47"/>
                  <a:gd name="T9" fmla="*/ 3 h 88"/>
                  <a:gd name="T10" fmla="*/ 32 w 47"/>
                  <a:gd name="T11" fmla="*/ 0 h 88"/>
                  <a:gd name="T12" fmla="*/ 47 w 47"/>
                  <a:gd name="T13" fmla="*/ 4 h 88"/>
                  <a:gd name="T14" fmla="*/ 42 w 47"/>
                  <a:gd name="T15" fmla="*/ 18 h 88"/>
                  <a:gd name="T16" fmla="*/ 31 w 47"/>
                  <a:gd name="T17" fmla="*/ 15 h 88"/>
                  <a:gd name="T18" fmla="*/ 22 w 47"/>
                  <a:gd name="T19" fmla="*/ 18 h 88"/>
                  <a:gd name="T20" fmla="*/ 17 w 47"/>
                  <a:gd name="T21" fmla="*/ 26 h 88"/>
                  <a:gd name="T22" fmla="*/ 14 w 47"/>
                  <a:gd name="T23" fmla="*/ 43 h 88"/>
                  <a:gd name="T24" fmla="*/ 14 w 47"/>
                  <a:gd name="T25" fmla="*/ 88 h 88"/>
                  <a:gd name="T26" fmla="*/ 0 w 47"/>
                  <a:gd name="T2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88">
                    <a:moveTo>
                      <a:pt x="0" y="88"/>
                    </a:move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6" y="9"/>
                      <a:pt x="19" y="5"/>
                      <a:pt x="22" y="3"/>
                    </a:cubicBezTo>
                    <a:cubicBezTo>
                      <a:pt x="25" y="1"/>
                      <a:pt x="28" y="0"/>
                      <a:pt x="32" y="0"/>
                    </a:cubicBezTo>
                    <a:cubicBezTo>
                      <a:pt x="36" y="0"/>
                      <a:pt x="41" y="1"/>
                      <a:pt x="47" y="4"/>
                    </a:cubicBezTo>
                    <a:lnTo>
                      <a:pt x="42" y="18"/>
                    </a:lnTo>
                    <a:cubicBezTo>
                      <a:pt x="38" y="16"/>
                      <a:pt x="34" y="15"/>
                      <a:pt x="31" y="15"/>
                    </a:cubicBezTo>
                    <a:cubicBezTo>
                      <a:pt x="28" y="15"/>
                      <a:pt x="25" y="16"/>
                      <a:pt x="22" y="18"/>
                    </a:cubicBezTo>
                    <a:cubicBezTo>
                      <a:pt x="20" y="20"/>
                      <a:pt x="18" y="22"/>
                      <a:pt x="17" y="26"/>
                    </a:cubicBezTo>
                    <a:cubicBezTo>
                      <a:pt x="15" y="31"/>
                      <a:pt x="14" y="37"/>
                      <a:pt x="14" y="43"/>
                    </a:cubicBezTo>
                    <a:lnTo>
                      <a:pt x="14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22" name="Freeform 340">
                <a:extLst>
                  <a:ext uri="{FF2B5EF4-FFF2-40B4-BE49-F238E27FC236}">
                    <a16:creationId xmlns:a16="http://schemas.microsoft.com/office/drawing/2014/main" id="{86E0CF85-4D15-42E3-8CCF-0884D57E7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6" y="3344"/>
                <a:ext cx="21" cy="26"/>
              </a:xfrm>
              <a:custGeom>
                <a:avLst/>
                <a:gdLst>
                  <a:gd name="T0" fmla="*/ 57 w 70"/>
                  <a:gd name="T1" fmla="*/ 86 h 88"/>
                  <a:gd name="T2" fmla="*/ 57 w 70"/>
                  <a:gd name="T3" fmla="*/ 73 h 88"/>
                  <a:gd name="T4" fmla="*/ 29 w 70"/>
                  <a:gd name="T5" fmla="*/ 88 h 88"/>
                  <a:gd name="T6" fmla="*/ 15 w 70"/>
                  <a:gd name="T7" fmla="*/ 85 h 88"/>
                  <a:gd name="T8" fmla="*/ 5 w 70"/>
                  <a:gd name="T9" fmla="*/ 78 h 88"/>
                  <a:gd name="T10" fmla="*/ 1 w 70"/>
                  <a:gd name="T11" fmla="*/ 67 h 88"/>
                  <a:gd name="T12" fmla="*/ 0 w 70"/>
                  <a:gd name="T13" fmla="*/ 53 h 88"/>
                  <a:gd name="T14" fmla="*/ 0 w 70"/>
                  <a:gd name="T15" fmla="*/ 0 h 88"/>
                  <a:gd name="T16" fmla="*/ 15 w 70"/>
                  <a:gd name="T17" fmla="*/ 0 h 88"/>
                  <a:gd name="T18" fmla="*/ 15 w 70"/>
                  <a:gd name="T19" fmla="*/ 48 h 88"/>
                  <a:gd name="T20" fmla="*/ 15 w 70"/>
                  <a:gd name="T21" fmla="*/ 63 h 88"/>
                  <a:gd name="T22" fmla="*/ 21 w 70"/>
                  <a:gd name="T23" fmla="*/ 72 h 88"/>
                  <a:gd name="T24" fmla="*/ 32 w 70"/>
                  <a:gd name="T25" fmla="*/ 75 h 88"/>
                  <a:gd name="T26" fmla="*/ 45 w 70"/>
                  <a:gd name="T27" fmla="*/ 72 h 88"/>
                  <a:gd name="T28" fmla="*/ 53 w 70"/>
                  <a:gd name="T29" fmla="*/ 63 h 88"/>
                  <a:gd name="T30" fmla="*/ 55 w 70"/>
                  <a:gd name="T31" fmla="*/ 46 h 88"/>
                  <a:gd name="T32" fmla="*/ 55 w 70"/>
                  <a:gd name="T33" fmla="*/ 0 h 88"/>
                  <a:gd name="T34" fmla="*/ 70 w 70"/>
                  <a:gd name="T35" fmla="*/ 0 h 88"/>
                  <a:gd name="T36" fmla="*/ 70 w 70"/>
                  <a:gd name="T37" fmla="*/ 86 h 88"/>
                  <a:gd name="T38" fmla="*/ 57 w 70"/>
                  <a:gd name="T39" fmla="*/ 8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88">
                    <a:moveTo>
                      <a:pt x="57" y="86"/>
                    </a:moveTo>
                    <a:lnTo>
                      <a:pt x="57" y="73"/>
                    </a:lnTo>
                    <a:cubicBezTo>
                      <a:pt x="50" y="83"/>
                      <a:pt x="41" y="88"/>
                      <a:pt x="29" y="88"/>
                    </a:cubicBezTo>
                    <a:cubicBezTo>
                      <a:pt x="24" y="88"/>
                      <a:pt x="20" y="87"/>
                      <a:pt x="15" y="85"/>
                    </a:cubicBezTo>
                    <a:cubicBezTo>
                      <a:pt x="11" y="83"/>
                      <a:pt x="7" y="81"/>
                      <a:pt x="5" y="78"/>
                    </a:cubicBezTo>
                    <a:cubicBezTo>
                      <a:pt x="3" y="75"/>
                      <a:pt x="2" y="71"/>
                      <a:pt x="1" y="67"/>
                    </a:cubicBezTo>
                    <a:cubicBezTo>
                      <a:pt x="0" y="64"/>
                      <a:pt x="0" y="59"/>
                      <a:pt x="0" y="53"/>
                    </a:cubicBezTo>
                    <a:lnTo>
                      <a:pt x="0" y="0"/>
                    </a:lnTo>
                    <a:lnTo>
                      <a:pt x="15" y="0"/>
                    </a:lnTo>
                    <a:lnTo>
                      <a:pt x="15" y="48"/>
                    </a:lnTo>
                    <a:cubicBezTo>
                      <a:pt x="15" y="55"/>
                      <a:pt x="15" y="60"/>
                      <a:pt x="15" y="63"/>
                    </a:cubicBezTo>
                    <a:cubicBezTo>
                      <a:pt x="16" y="67"/>
                      <a:pt x="18" y="70"/>
                      <a:pt x="21" y="72"/>
                    </a:cubicBezTo>
                    <a:cubicBezTo>
                      <a:pt x="24" y="74"/>
                      <a:pt x="28" y="75"/>
                      <a:pt x="32" y="75"/>
                    </a:cubicBezTo>
                    <a:cubicBezTo>
                      <a:pt x="37" y="75"/>
                      <a:pt x="41" y="74"/>
                      <a:pt x="45" y="72"/>
                    </a:cubicBezTo>
                    <a:cubicBezTo>
                      <a:pt x="49" y="70"/>
                      <a:pt x="51" y="67"/>
                      <a:pt x="53" y="63"/>
                    </a:cubicBezTo>
                    <a:cubicBezTo>
                      <a:pt x="55" y="59"/>
                      <a:pt x="55" y="53"/>
                      <a:pt x="55" y="46"/>
                    </a:cubicBezTo>
                    <a:lnTo>
                      <a:pt x="55" y="0"/>
                    </a:lnTo>
                    <a:lnTo>
                      <a:pt x="70" y="0"/>
                    </a:lnTo>
                    <a:lnTo>
                      <a:pt x="70" y="86"/>
                    </a:lnTo>
                    <a:lnTo>
                      <a:pt x="57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23" name="Freeform 341">
                <a:extLst>
                  <a:ext uri="{FF2B5EF4-FFF2-40B4-BE49-F238E27FC236}">
                    <a16:creationId xmlns:a16="http://schemas.microsoft.com/office/drawing/2014/main" id="{28C0E9B4-71FA-4084-A163-14337A384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3" y="3343"/>
                <a:ext cx="23" cy="27"/>
              </a:xfrm>
              <a:custGeom>
                <a:avLst/>
                <a:gdLst>
                  <a:gd name="T0" fmla="*/ 61 w 76"/>
                  <a:gd name="T1" fmla="*/ 56 h 90"/>
                  <a:gd name="T2" fmla="*/ 76 w 76"/>
                  <a:gd name="T3" fmla="*/ 58 h 90"/>
                  <a:gd name="T4" fmla="*/ 64 w 76"/>
                  <a:gd name="T5" fmla="*/ 82 h 90"/>
                  <a:gd name="T6" fmla="*/ 40 w 76"/>
                  <a:gd name="T7" fmla="*/ 90 h 90"/>
                  <a:gd name="T8" fmla="*/ 11 w 76"/>
                  <a:gd name="T9" fmla="*/ 78 h 90"/>
                  <a:gd name="T10" fmla="*/ 0 w 76"/>
                  <a:gd name="T11" fmla="*/ 45 h 90"/>
                  <a:gd name="T12" fmla="*/ 5 w 76"/>
                  <a:gd name="T13" fmla="*/ 21 h 90"/>
                  <a:gd name="T14" fmla="*/ 19 w 76"/>
                  <a:gd name="T15" fmla="*/ 5 h 90"/>
                  <a:gd name="T16" fmla="*/ 40 w 76"/>
                  <a:gd name="T17" fmla="*/ 0 h 90"/>
                  <a:gd name="T18" fmla="*/ 63 w 76"/>
                  <a:gd name="T19" fmla="*/ 7 h 90"/>
                  <a:gd name="T20" fmla="*/ 74 w 76"/>
                  <a:gd name="T21" fmla="*/ 27 h 90"/>
                  <a:gd name="T22" fmla="*/ 60 w 76"/>
                  <a:gd name="T23" fmla="*/ 29 h 90"/>
                  <a:gd name="T24" fmla="*/ 53 w 76"/>
                  <a:gd name="T25" fmla="*/ 16 h 90"/>
                  <a:gd name="T26" fmla="*/ 40 w 76"/>
                  <a:gd name="T27" fmla="*/ 12 h 90"/>
                  <a:gd name="T28" fmla="*/ 22 w 76"/>
                  <a:gd name="T29" fmla="*/ 20 h 90"/>
                  <a:gd name="T30" fmla="*/ 16 w 76"/>
                  <a:gd name="T31" fmla="*/ 45 h 90"/>
                  <a:gd name="T32" fmla="*/ 22 w 76"/>
                  <a:gd name="T33" fmla="*/ 70 h 90"/>
                  <a:gd name="T34" fmla="*/ 40 w 76"/>
                  <a:gd name="T35" fmla="*/ 78 h 90"/>
                  <a:gd name="T36" fmla="*/ 54 w 76"/>
                  <a:gd name="T37" fmla="*/ 73 h 90"/>
                  <a:gd name="T38" fmla="*/ 61 w 76"/>
                  <a:gd name="T39" fmla="*/ 56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6" h="90">
                    <a:moveTo>
                      <a:pt x="61" y="56"/>
                    </a:moveTo>
                    <a:lnTo>
                      <a:pt x="76" y="58"/>
                    </a:lnTo>
                    <a:cubicBezTo>
                      <a:pt x="74" y="68"/>
                      <a:pt x="70" y="76"/>
                      <a:pt x="64" y="82"/>
                    </a:cubicBezTo>
                    <a:cubicBezTo>
                      <a:pt x="57" y="87"/>
                      <a:pt x="49" y="90"/>
                      <a:pt x="40" y="90"/>
                    </a:cubicBezTo>
                    <a:cubicBezTo>
                      <a:pt x="28" y="90"/>
                      <a:pt x="18" y="86"/>
                      <a:pt x="11" y="78"/>
                    </a:cubicBezTo>
                    <a:cubicBezTo>
                      <a:pt x="4" y="71"/>
                      <a:pt x="0" y="60"/>
                      <a:pt x="0" y="45"/>
                    </a:cubicBezTo>
                    <a:cubicBezTo>
                      <a:pt x="0" y="36"/>
                      <a:pt x="2" y="28"/>
                      <a:pt x="5" y="21"/>
                    </a:cubicBezTo>
                    <a:cubicBezTo>
                      <a:pt x="8" y="14"/>
                      <a:pt x="13" y="8"/>
                      <a:pt x="19" y="5"/>
                    </a:cubicBezTo>
                    <a:cubicBezTo>
                      <a:pt x="26" y="1"/>
                      <a:pt x="32" y="0"/>
                      <a:pt x="40" y="0"/>
                    </a:cubicBezTo>
                    <a:cubicBezTo>
                      <a:pt x="49" y="0"/>
                      <a:pt x="57" y="2"/>
                      <a:pt x="63" y="7"/>
                    </a:cubicBezTo>
                    <a:cubicBezTo>
                      <a:pt x="69" y="12"/>
                      <a:pt x="73" y="18"/>
                      <a:pt x="74" y="27"/>
                    </a:cubicBezTo>
                    <a:lnTo>
                      <a:pt x="60" y="29"/>
                    </a:lnTo>
                    <a:cubicBezTo>
                      <a:pt x="59" y="23"/>
                      <a:pt x="56" y="19"/>
                      <a:pt x="53" y="16"/>
                    </a:cubicBezTo>
                    <a:cubicBezTo>
                      <a:pt x="49" y="13"/>
                      <a:pt x="45" y="12"/>
                      <a:pt x="40" y="12"/>
                    </a:cubicBezTo>
                    <a:cubicBezTo>
                      <a:pt x="33" y="12"/>
                      <a:pt x="27" y="14"/>
                      <a:pt x="22" y="20"/>
                    </a:cubicBezTo>
                    <a:cubicBezTo>
                      <a:pt x="18" y="25"/>
                      <a:pt x="16" y="33"/>
                      <a:pt x="16" y="45"/>
                    </a:cubicBezTo>
                    <a:cubicBezTo>
                      <a:pt x="16" y="56"/>
                      <a:pt x="18" y="65"/>
                      <a:pt x="22" y="70"/>
                    </a:cubicBezTo>
                    <a:cubicBezTo>
                      <a:pt x="27" y="75"/>
                      <a:pt x="32" y="78"/>
                      <a:pt x="40" y="78"/>
                    </a:cubicBezTo>
                    <a:cubicBezTo>
                      <a:pt x="45" y="78"/>
                      <a:pt x="50" y="76"/>
                      <a:pt x="54" y="73"/>
                    </a:cubicBezTo>
                    <a:cubicBezTo>
                      <a:pt x="58" y="69"/>
                      <a:pt x="60" y="64"/>
                      <a:pt x="61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24" name="Freeform 342">
                <a:extLst>
                  <a:ext uri="{FF2B5EF4-FFF2-40B4-BE49-F238E27FC236}">
                    <a16:creationId xmlns:a16="http://schemas.microsoft.com/office/drawing/2014/main" id="{8C992892-A6AD-486E-A133-24E4BF381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9" y="3334"/>
                <a:ext cx="22" cy="36"/>
              </a:xfrm>
              <a:custGeom>
                <a:avLst/>
                <a:gdLst>
                  <a:gd name="T0" fmla="*/ 0 w 22"/>
                  <a:gd name="T1" fmla="*/ 36 h 36"/>
                  <a:gd name="T2" fmla="*/ 0 w 22"/>
                  <a:gd name="T3" fmla="*/ 0 h 36"/>
                  <a:gd name="T4" fmla="*/ 5 w 22"/>
                  <a:gd name="T5" fmla="*/ 0 h 36"/>
                  <a:gd name="T6" fmla="*/ 5 w 22"/>
                  <a:gd name="T7" fmla="*/ 20 h 36"/>
                  <a:gd name="T8" fmla="*/ 15 w 22"/>
                  <a:gd name="T9" fmla="*/ 10 h 36"/>
                  <a:gd name="T10" fmla="*/ 21 w 22"/>
                  <a:gd name="T11" fmla="*/ 10 h 36"/>
                  <a:gd name="T12" fmla="*/ 11 w 22"/>
                  <a:gd name="T13" fmla="*/ 20 h 36"/>
                  <a:gd name="T14" fmla="*/ 22 w 22"/>
                  <a:gd name="T15" fmla="*/ 36 h 36"/>
                  <a:gd name="T16" fmla="*/ 16 w 22"/>
                  <a:gd name="T17" fmla="*/ 36 h 36"/>
                  <a:gd name="T18" fmla="*/ 8 w 22"/>
                  <a:gd name="T19" fmla="*/ 23 h 36"/>
                  <a:gd name="T20" fmla="*/ 5 w 22"/>
                  <a:gd name="T21" fmla="*/ 26 h 36"/>
                  <a:gd name="T22" fmla="*/ 5 w 22"/>
                  <a:gd name="T23" fmla="*/ 36 h 36"/>
                  <a:gd name="T24" fmla="*/ 0 w 22"/>
                  <a:gd name="T2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36">
                    <a:moveTo>
                      <a:pt x="0" y="36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20"/>
                    </a:lnTo>
                    <a:lnTo>
                      <a:pt x="15" y="10"/>
                    </a:lnTo>
                    <a:lnTo>
                      <a:pt x="21" y="10"/>
                    </a:lnTo>
                    <a:lnTo>
                      <a:pt x="11" y="20"/>
                    </a:lnTo>
                    <a:lnTo>
                      <a:pt x="22" y="36"/>
                    </a:lnTo>
                    <a:lnTo>
                      <a:pt x="16" y="36"/>
                    </a:lnTo>
                    <a:lnTo>
                      <a:pt x="8" y="23"/>
                    </a:lnTo>
                    <a:lnTo>
                      <a:pt x="5" y="26"/>
                    </a:lnTo>
                    <a:lnTo>
                      <a:pt x="5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25" name="Freeform 343">
                <a:extLst>
                  <a:ext uri="{FF2B5EF4-FFF2-40B4-BE49-F238E27FC236}">
                    <a16:creationId xmlns:a16="http://schemas.microsoft.com/office/drawing/2014/main" id="{674647F9-7DF8-48C2-B671-F062C13A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8" y="3334"/>
                <a:ext cx="10" cy="46"/>
              </a:xfrm>
              <a:custGeom>
                <a:avLst/>
                <a:gdLst>
                  <a:gd name="T0" fmla="*/ 0 w 10"/>
                  <a:gd name="T1" fmla="*/ 46 h 46"/>
                  <a:gd name="T2" fmla="*/ 0 w 10"/>
                  <a:gd name="T3" fmla="*/ 0 h 46"/>
                  <a:gd name="T4" fmla="*/ 10 w 10"/>
                  <a:gd name="T5" fmla="*/ 0 h 46"/>
                  <a:gd name="T6" fmla="*/ 10 w 10"/>
                  <a:gd name="T7" fmla="*/ 4 h 46"/>
                  <a:gd name="T8" fmla="*/ 5 w 10"/>
                  <a:gd name="T9" fmla="*/ 4 h 46"/>
                  <a:gd name="T10" fmla="*/ 5 w 10"/>
                  <a:gd name="T11" fmla="*/ 42 h 46"/>
                  <a:gd name="T12" fmla="*/ 10 w 10"/>
                  <a:gd name="T13" fmla="*/ 42 h 46"/>
                  <a:gd name="T14" fmla="*/ 10 w 10"/>
                  <a:gd name="T15" fmla="*/ 46 h 46"/>
                  <a:gd name="T16" fmla="*/ 0 w 10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46">
                    <a:moveTo>
                      <a:pt x="0" y="46"/>
                    </a:moveTo>
                    <a:lnTo>
                      <a:pt x="0" y="0"/>
                    </a:lnTo>
                    <a:lnTo>
                      <a:pt x="10" y="0"/>
                    </a:lnTo>
                    <a:lnTo>
                      <a:pt x="10" y="4"/>
                    </a:lnTo>
                    <a:lnTo>
                      <a:pt x="5" y="4"/>
                    </a:lnTo>
                    <a:lnTo>
                      <a:pt x="5" y="42"/>
                    </a:lnTo>
                    <a:lnTo>
                      <a:pt x="10" y="42"/>
                    </a:lnTo>
                    <a:lnTo>
                      <a:pt x="1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26" name="Freeform 344">
                <a:extLst>
                  <a:ext uri="{FF2B5EF4-FFF2-40B4-BE49-F238E27FC236}">
                    <a16:creationId xmlns:a16="http://schemas.microsoft.com/office/drawing/2014/main" id="{B110AAF0-37CD-4DEB-A7C0-DCE16B5703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2" y="3334"/>
                <a:ext cx="23" cy="36"/>
              </a:xfrm>
              <a:custGeom>
                <a:avLst/>
                <a:gdLst>
                  <a:gd name="T0" fmla="*/ 14 w 75"/>
                  <a:gd name="T1" fmla="*/ 119 h 121"/>
                  <a:gd name="T2" fmla="*/ 0 w 75"/>
                  <a:gd name="T3" fmla="*/ 119 h 121"/>
                  <a:gd name="T4" fmla="*/ 0 w 75"/>
                  <a:gd name="T5" fmla="*/ 0 h 121"/>
                  <a:gd name="T6" fmla="*/ 15 w 75"/>
                  <a:gd name="T7" fmla="*/ 0 h 121"/>
                  <a:gd name="T8" fmla="*/ 15 w 75"/>
                  <a:gd name="T9" fmla="*/ 42 h 121"/>
                  <a:gd name="T10" fmla="*/ 39 w 75"/>
                  <a:gd name="T11" fmla="*/ 31 h 121"/>
                  <a:gd name="T12" fmla="*/ 54 w 75"/>
                  <a:gd name="T13" fmla="*/ 34 h 121"/>
                  <a:gd name="T14" fmla="*/ 65 w 75"/>
                  <a:gd name="T15" fmla="*/ 43 h 121"/>
                  <a:gd name="T16" fmla="*/ 73 w 75"/>
                  <a:gd name="T17" fmla="*/ 57 h 121"/>
                  <a:gd name="T18" fmla="*/ 75 w 75"/>
                  <a:gd name="T19" fmla="*/ 74 h 121"/>
                  <a:gd name="T20" fmla="*/ 64 w 75"/>
                  <a:gd name="T21" fmla="*/ 109 h 121"/>
                  <a:gd name="T22" fmla="*/ 38 w 75"/>
                  <a:gd name="T23" fmla="*/ 121 h 121"/>
                  <a:gd name="T24" fmla="*/ 14 w 75"/>
                  <a:gd name="T25" fmla="*/ 108 h 121"/>
                  <a:gd name="T26" fmla="*/ 14 w 75"/>
                  <a:gd name="T27" fmla="*/ 119 h 121"/>
                  <a:gd name="T28" fmla="*/ 14 w 75"/>
                  <a:gd name="T29" fmla="*/ 75 h 121"/>
                  <a:gd name="T30" fmla="*/ 18 w 75"/>
                  <a:gd name="T31" fmla="*/ 98 h 121"/>
                  <a:gd name="T32" fmla="*/ 37 w 75"/>
                  <a:gd name="T33" fmla="*/ 109 h 121"/>
                  <a:gd name="T34" fmla="*/ 53 w 75"/>
                  <a:gd name="T35" fmla="*/ 101 h 121"/>
                  <a:gd name="T36" fmla="*/ 60 w 75"/>
                  <a:gd name="T37" fmla="*/ 76 h 121"/>
                  <a:gd name="T38" fmla="*/ 53 w 75"/>
                  <a:gd name="T39" fmla="*/ 51 h 121"/>
                  <a:gd name="T40" fmla="*/ 37 w 75"/>
                  <a:gd name="T41" fmla="*/ 43 h 121"/>
                  <a:gd name="T42" fmla="*/ 21 w 75"/>
                  <a:gd name="T43" fmla="*/ 51 h 121"/>
                  <a:gd name="T44" fmla="*/ 14 w 75"/>
                  <a:gd name="T45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5" h="121">
                    <a:moveTo>
                      <a:pt x="14" y="119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42"/>
                    </a:lnTo>
                    <a:cubicBezTo>
                      <a:pt x="21" y="35"/>
                      <a:pt x="29" y="31"/>
                      <a:pt x="39" y="31"/>
                    </a:cubicBezTo>
                    <a:cubicBezTo>
                      <a:pt x="44" y="31"/>
                      <a:pt x="49" y="32"/>
                      <a:pt x="54" y="34"/>
                    </a:cubicBezTo>
                    <a:cubicBezTo>
                      <a:pt x="58" y="36"/>
                      <a:pt x="62" y="39"/>
                      <a:pt x="65" y="43"/>
                    </a:cubicBezTo>
                    <a:cubicBezTo>
                      <a:pt x="68" y="47"/>
                      <a:pt x="71" y="51"/>
                      <a:pt x="73" y="57"/>
                    </a:cubicBezTo>
                    <a:cubicBezTo>
                      <a:pt x="74" y="62"/>
                      <a:pt x="75" y="68"/>
                      <a:pt x="75" y="74"/>
                    </a:cubicBezTo>
                    <a:cubicBezTo>
                      <a:pt x="75" y="89"/>
                      <a:pt x="71" y="101"/>
                      <a:pt x="64" y="109"/>
                    </a:cubicBezTo>
                    <a:cubicBezTo>
                      <a:pt x="57" y="117"/>
                      <a:pt x="48" y="121"/>
                      <a:pt x="38" y="121"/>
                    </a:cubicBezTo>
                    <a:cubicBezTo>
                      <a:pt x="28" y="121"/>
                      <a:pt x="20" y="117"/>
                      <a:pt x="14" y="108"/>
                    </a:cubicBezTo>
                    <a:lnTo>
                      <a:pt x="14" y="119"/>
                    </a:lnTo>
                    <a:close/>
                    <a:moveTo>
                      <a:pt x="14" y="75"/>
                    </a:moveTo>
                    <a:cubicBezTo>
                      <a:pt x="14" y="85"/>
                      <a:pt x="15" y="93"/>
                      <a:pt x="18" y="98"/>
                    </a:cubicBezTo>
                    <a:cubicBezTo>
                      <a:pt x="22" y="105"/>
                      <a:pt x="29" y="109"/>
                      <a:pt x="37" y="109"/>
                    </a:cubicBezTo>
                    <a:cubicBezTo>
                      <a:pt x="43" y="109"/>
                      <a:pt x="49" y="106"/>
                      <a:pt x="53" y="101"/>
                    </a:cubicBezTo>
                    <a:cubicBezTo>
                      <a:pt x="58" y="95"/>
                      <a:pt x="60" y="87"/>
                      <a:pt x="60" y="76"/>
                    </a:cubicBezTo>
                    <a:cubicBezTo>
                      <a:pt x="60" y="64"/>
                      <a:pt x="58" y="56"/>
                      <a:pt x="53" y="51"/>
                    </a:cubicBezTo>
                    <a:cubicBezTo>
                      <a:pt x="49" y="45"/>
                      <a:pt x="44" y="43"/>
                      <a:pt x="37" y="43"/>
                    </a:cubicBezTo>
                    <a:cubicBezTo>
                      <a:pt x="31" y="43"/>
                      <a:pt x="25" y="45"/>
                      <a:pt x="21" y="51"/>
                    </a:cubicBezTo>
                    <a:cubicBezTo>
                      <a:pt x="16" y="57"/>
                      <a:pt x="14" y="65"/>
                      <a:pt x="14" y="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27" name="Freeform 345">
                <a:extLst>
                  <a:ext uri="{FF2B5EF4-FFF2-40B4-BE49-F238E27FC236}">
                    <a16:creationId xmlns:a16="http://schemas.microsoft.com/office/drawing/2014/main" id="{DA9430C3-AA52-47D5-ABCD-9B56FB5A50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98" y="3343"/>
                <a:ext cx="24" cy="27"/>
              </a:xfrm>
              <a:custGeom>
                <a:avLst/>
                <a:gdLst>
                  <a:gd name="T0" fmla="*/ 61 w 80"/>
                  <a:gd name="T1" fmla="*/ 77 h 90"/>
                  <a:gd name="T2" fmla="*/ 46 w 80"/>
                  <a:gd name="T3" fmla="*/ 87 h 90"/>
                  <a:gd name="T4" fmla="*/ 30 w 80"/>
                  <a:gd name="T5" fmla="*/ 90 h 90"/>
                  <a:gd name="T6" fmla="*/ 8 w 80"/>
                  <a:gd name="T7" fmla="*/ 83 h 90"/>
                  <a:gd name="T8" fmla="*/ 0 w 80"/>
                  <a:gd name="T9" fmla="*/ 65 h 90"/>
                  <a:gd name="T10" fmla="*/ 3 w 80"/>
                  <a:gd name="T11" fmla="*/ 54 h 90"/>
                  <a:gd name="T12" fmla="*/ 10 w 80"/>
                  <a:gd name="T13" fmla="*/ 45 h 90"/>
                  <a:gd name="T14" fmla="*/ 21 w 80"/>
                  <a:gd name="T15" fmla="*/ 40 h 90"/>
                  <a:gd name="T16" fmla="*/ 34 w 80"/>
                  <a:gd name="T17" fmla="*/ 38 h 90"/>
                  <a:gd name="T18" fmla="*/ 60 w 80"/>
                  <a:gd name="T19" fmla="*/ 33 h 90"/>
                  <a:gd name="T20" fmla="*/ 60 w 80"/>
                  <a:gd name="T21" fmla="*/ 29 h 90"/>
                  <a:gd name="T22" fmla="*/ 56 w 80"/>
                  <a:gd name="T23" fmla="*/ 17 h 90"/>
                  <a:gd name="T24" fmla="*/ 39 w 80"/>
                  <a:gd name="T25" fmla="*/ 12 h 90"/>
                  <a:gd name="T26" fmla="*/ 24 w 80"/>
                  <a:gd name="T27" fmla="*/ 15 h 90"/>
                  <a:gd name="T28" fmla="*/ 17 w 80"/>
                  <a:gd name="T29" fmla="*/ 28 h 90"/>
                  <a:gd name="T30" fmla="*/ 2 w 80"/>
                  <a:gd name="T31" fmla="*/ 26 h 90"/>
                  <a:gd name="T32" fmla="*/ 9 w 80"/>
                  <a:gd name="T33" fmla="*/ 11 h 90"/>
                  <a:gd name="T34" fmla="*/ 22 w 80"/>
                  <a:gd name="T35" fmla="*/ 3 h 90"/>
                  <a:gd name="T36" fmla="*/ 41 w 80"/>
                  <a:gd name="T37" fmla="*/ 0 h 90"/>
                  <a:gd name="T38" fmla="*/ 59 w 80"/>
                  <a:gd name="T39" fmla="*/ 2 h 90"/>
                  <a:gd name="T40" fmla="*/ 70 w 80"/>
                  <a:gd name="T41" fmla="*/ 9 h 90"/>
                  <a:gd name="T42" fmla="*/ 74 w 80"/>
                  <a:gd name="T43" fmla="*/ 19 h 90"/>
                  <a:gd name="T44" fmla="*/ 75 w 80"/>
                  <a:gd name="T45" fmla="*/ 32 h 90"/>
                  <a:gd name="T46" fmla="*/ 75 w 80"/>
                  <a:gd name="T47" fmla="*/ 52 h 90"/>
                  <a:gd name="T48" fmla="*/ 76 w 80"/>
                  <a:gd name="T49" fmla="*/ 78 h 90"/>
                  <a:gd name="T50" fmla="*/ 80 w 80"/>
                  <a:gd name="T51" fmla="*/ 88 h 90"/>
                  <a:gd name="T52" fmla="*/ 64 w 80"/>
                  <a:gd name="T53" fmla="*/ 88 h 90"/>
                  <a:gd name="T54" fmla="*/ 61 w 80"/>
                  <a:gd name="T55" fmla="*/ 77 h 90"/>
                  <a:gd name="T56" fmla="*/ 60 w 80"/>
                  <a:gd name="T57" fmla="*/ 45 h 90"/>
                  <a:gd name="T58" fmla="*/ 36 w 80"/>
                  <a:gd name="T59" fmla="*/ 50 h 90"/>
                  <a:gd name="T60" fmla="*/ 23 w 80"/>
                  <a:gd name="T61" fmla="*/ 53 h 90"/>
                  <a:gd name="T62" fmla="*/ 18 w 80"/>
                  <a:gd name="T63" fmla="*/ 58 h 90"/>
                  <a:gd name="T64" fmla="*/ 16 w 80"/>
                  <a:gd name="T65" fmla="*/ 65 h 90"/>
                  <a:gd name="T66" fmla="*/ 20 w 80"/>
                  <a:gd name="T67" fmla="*/ 75 h 90"/>
                  <a:gd name="T68" fmla="*/ 33 w 80"/>
                  <a:gd name="T69" fmla="*/ 78 h 90"/>
                  <a:gd name="T70" fmla="*/ 48 w 80"/>
                  <a:gd name="T71" fmla="*/ 75 h 90"/>
                  <a:gd name="T72" fmla="*/ 58 w 80"/>
                  <a:gd name="T73" fmla="*/ 65 h 90"/>
                  <a:gd name="T74" fmla="*/ 60 w 80"/>
                  <a:gd name="T75" fmla="*/ 50 h 90"/>
                  <a:gd name="T76" fmla="*/ 60 w 80"/>
                  <a:gd name="T7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0" h="90">
                    <a:moveTo>
                      <a:pt x="61" y="77"/>
                    </a:moveTo>
                    <a:cubicBezTo>
                      <a:pt x="56" y="82"/>
                      <a:pt x="51" y="85"/>
                      <a:pt x="46" y="87"/>
                    </a:cubicBezTo>
                    <a:cubicBezTo>
                      <a:pt x="41" y="89"/>
                      <a:pt x="35" y="90"/>
                      <a:pt x="30" y="90"/>
                    </a:cubicBezTo>
                    <a:cubicBezTo>
                      <a:pt x="20" y="90"/>
                      <a:pt x="13" y="88"/>
                      <a:pt x="8" y="83"/>
                    </a:cubicBezTo>
                    <a:cubicBezTo>
                      <a:pt x="3" y="78"/>
                      <a:pt x="0" y="72"/>
                      <a:pt x="0" y="65"/>
                    </a:cubicBezTo>
                    <a:cubicBezTo>
                      <a:pt x="0" y="61"/>
                      <a:pt x="1" y="57"/>
                      <a:pt x="3" y="54"/>
                    </a:cubicBezTo>
                    <a:cubicBezTo>
                      <a:pt x="5" y="50"/>
                      <a:pt x="7" y="47"/>
                      <a:pt x="10" y="45"/>
                    </a:cubicBezTo>
                    <a:cubicBezTo>
                      <a:pt x="14" y="43"/>
                      <a:pt x="17" y="41"/>
                      <a:pt x="21" y="40"/>
                    </a:cubicBezTo>
                    <a:cubicBezTo>
                      <a:pt x="24" y="40"/>
                      <a:pt x="28" y="39"/>
                      <a:pt x="34" y="38"/>
                    </a:cubicBezTo>
                    <a:cubicBezTo>
                      <a:pt x="46" y="37"/>
                      <a:pt x="55" y="35"/>
                      <a:pt x="60" y="33"/>
                    </a:cubicBezTo>
                    <a:cubicBezTo>
                      <a:pt x="60" y="31"/>
                      <a:pt x="60" y="30"/>
                      <a:pt x="60" y="29"/>
                    </a:cubicBezTo>
                    <a:cubicBezTo>
                      <a:pt x="60" y="23"/>
                      <a:pt x="59" y="19"/>
                      <a:pt x="56" y="17"/>
                    </a:cubicBezTo>
                    <a:cubicBezTo>
                      <a:pt x="52" y="13"/>
                      <a:pt x="47" y="12"/>
                      <a:pt x="39" y="12"/>
                    </a:cubicBezTo>
                    <a:cubicBezTo>
                      <a:pt x="32" y="12"/>
                      <a:pt x="27" y="13"/>
                      <a:pt x="24" y="15"/>
                    </a:cubicBezTo>
                    <a:cubicBezTo>
                      <a:pt x="21" y="18"/>
                      <a:pt x="18" y="22"/>
                      <a:pt x="17" y="28"/>
                    </a:cubicBezTo>
                    <a:lnTo>
                      <a:pt x="2" y="26"/>
                    </a:lnTo>
                    <a:cubicBezTo>
                      <a:pt x="4" y="20"/>
                      <a:pt x="6" y="15"/>
                      <a:pt x="9" y="11"/>
                    </a:cubicBezTo>
                    <a:cubicBezTo>
                      <a:pt x="12" y="8"/>
                      <a:pt x="16" y="5"/>
                      <a:pt x="22" y="3"/>
                    </a:cubicBezTo>
                    <a:cubicBezTo>
                      <a:pt x="28" y="1"/>
                      <a:pt x="34" y="0"/>
                      <a:pt x="41" y="0"/>
                    </a:cubicBezTo>
                    <a:cubicBezTo>
                      <a:pt x="49" y="0"/>
                      <a:pt x="55" y="0"/>
                      <a:pt x="59" y="2"/>
                    </a:cubicBezTo>
                    <a:cubicBezTo>
                      <a:pt x="64" y="4"/>
                      <a:pt x="67" y="6"/>
                      <a:pt x="70" y="9"/>
                    </a:cubicBezTo>
                    <a:cubicBezTo>
                      <a:pt x="72" y="11"/>
                      <a:pt x="73" y="15"/>
                      <a:pt x="74" y="19"/>
                    </a:cubicBezTo>
                    <a:cubicBezTo>
                      <a:pt x="75" y="21"/>
                      <a:pt x="75" y="26"/>
                      <a:pt x="75" y="32"/>
                    </a:cubicBezTo>
                    <a:lnTo>
                      <a:pt x="75" y="52"/>
                    </a:lnTo>
                    <a:cubicBezTo>
                      <a:pt x="75" y="65"/>
                      <a:pt x="75" y="74"/>
                      <a:pt x="76" y="78"/>
                    </a:cubicBezTo>
                    <a:cubicBezTo>
                      <a:pt x="76" y="81"/>
                      <a:pt x="78" y="85"/>
                      <a:pt x="80" y="88"/>
                    </a:cubicBezTo>
                    <a:lnTo>
                      <a:pt x="64" y="88"/>
                    </a:lnTo>
                    <a:cubicBezTo>
                      <a:pt x="63" y="85"/>
                      <a:pt x="62" y="81"/>
                      <a:pt x="61" y="77"/>
                    </a:cubicBezTo>
                    <a:close/>
                    <a:moveTo>
                      <a:pt x="60" y="45"/>
                    </a:moveTo>
                    <a:cubicBezTo>
                      <a:pt x="55" y="47"/>
                      <a:pt x="47" y="49"/>
                      <a:pt x="36" y="50"/>
                    </a:cubicBezTo>
                    <a:cubicBezTo>
                      <a:pt x="30" y="51"/>
                      <a:pt x="26" y="52"/>
                      <a:pt x="23" y="53"/>
                    </a:cubicBezTo>
                    <a:cubicBezTo>
                      <a:pt x="21" y="54"/>
                      <a:pt x="19" y="56"/>
                      <a:pt x="18" y="58"/>
                    </a:cubicBezTo>
                    <a:cubicBezTo>
                      <a:pt x="16" y="60"/>
                      <a:pt x="16" y="62"/>
                      <a:pt x="16" y="65"/>
                    </a:cubicBezTo>
                    <a:cubicBezTo>
                      <a:pt x="16" y="69"/>
                      <a:pt x="17" y="72"/>
                      <a:pt x="20" y="75"/>
                    </a:cubicBezTo>
                    <a:cubicBezTo>
                      <a:pt x="23" y="77"/>
                      <a:pt x="27" y="78"/>
                      <a:pt x="33" y="78"/>
                    </a:cubicBezTo>
                    <a:cubicBezTo>
                      <a:pt x="39" y="78"/>
                      <a:pt x="44" y="77"/>
                      <a:pt x="48" y="75"/>
                    </a:cubicBezTo>
                    <a:cubicBezTo>
                      <a:pt x="52" y="72"/>
                      <a:pt x="56" y="69"/>
                      <a:pt x="58" y="65"/>
                    </a:cubicBezTo>
                    <a:cubicBezTo>
                      <a:pt x="59" y="61"/>
                      <a:pt x="60" y="56"/>
                      <a:pt x="60" y="50"/>
                    </a:cubicBezTo>
                    <a:lnTo>
                      <a:pt x="60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28" name="Freeform 346">
                <a:extLst>
                  <a:ext uri="{FF2B5EF4-FFF2-40B4-BE49-F238E27FC236}">
                    <a16:creationId xmlns:a16="http://schemas.microsoft.com/office/drawing/2014/main" id="{36B2C0D7-B97F-4C9D-8974-D7B7869F8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8" y="3343"/>
                <a:ext cx="14" cy="27"/>
              </a:xfrm>
              <a:custGeom>
                <a:avLst/>
                <a:gdLst>
                  <a:gd name="T0" fmla="*/ 0 w 47"/>
                  <a:gd name="T1" fmla="*/ 88 h 88"/>
                  <a:gd name="T2" fmla="*/ 0 w 47"/>
                  <a:gd name="T3" fmla="*/ 2 h 88"/>
                  <a:gd name="T4" fmla="*/ 14 w 47"/>
                  <a:gd name="T5" fmla="*/ 2 h 88"/>
                  <a:gd name="T6" fmla="*/ 14 w 47"/>
                  <a:gd name="T7" fmla="*/ 15 h 88"/>
                  <a:gd name="T8" fmla="*/ 23 w 47"/>
                  <a:gd name="T9" fmla="*/ 3 h 88"/>
                  <a:gd name="T10" fmla="*/ 32 w 47"/>
                  <a:gd name="T11" fmla="*/ 0 h 88"/>
                  <a:gd name="T12" fmla="*/ 47 w 47"/>
                  <a:gd name="T13" fmla="*/ 4 h 88"/>
                  <a:gd name="T14" fmla="*/ 42 w 47"/>
                  <a:gd name="T15" fmla="*/ 18 h 88"/>
                  <a:gd name="T16" fmla="*/ 32 w 47"/>
                  <a:gd name="T17" fmla="*/ 15 h 88"/>
                  <a:gd name="T18" fmla="*/ 23 w 47"/>
                  <a:gd name="T19" fmla="*/ 18 h 88"/>
                  <a:gd name="T20" fmla="*/ 18 w 47"/>
                  <a:gd name="T21" fmla="*/ 26 h 88"/>
                  <a:gd name="T22" fmla="*/ 15 w 47"/>
                  <a:gd name="T23" fmla="*/ 43 h 88"/>
                  <a:gd name="T24" fmla="*/ 15 w 47"/>
                  <a:gd name="T25" fmla="*/ 88 h 88"/>
                  <a:gd name="T26" fmla="*/ 0 w 47"/>
                  <a:gd name="T2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88">
                    <a:moveTo>
                      <a:pt x="0" y="88"/>
                    </a:move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9"/>
                      <a:pt x="20" y="5"/>
                      <a:pt x="23" y="3"/>
                    </a:cubicBezTo>
                    <a:cubicBezTo>
                      <a:pt x="26" y="1"/>
                      <a:pt x="29" y="0"/>
                      <a:pt x="32" y="0"/>
                    </a:cubicBezTo>
                    <a:cubicBezTo>
                      <a:pt x="37" y="0"/>
                      <a:pt x="42" y="1"/>
                      <a:pt x="47" y="4"/>
                    </a:cubicBezTo>
                    <a:lnTo>
                      <a:pt x="42" y="18"/>
                    </a:lnTo>
                    <a:cubicBezTo>
                      <a:pt x="39" y="16"/>
                      <a:pt x="35" y="15"/>
                      <a:pt x="32" y="15"/>
                    </a:cubicBezTo>
                    <a:cubicBezTo>
                      <a:pt x="28" y="15"/>
                      <a:pt x="26" y="16"/>
                      <a:pt x="23" y="18"/>
                    </a:cubicBezTo>
                    <a:cubicBezTo>
                      <a:pt x="20" y="20"/>
                      <a:pt x="19" y="22"/>
                      <a:pt x="18" y="26"/>
                    </a:cubicBezTo>
                    <a:cubicBezTo>
                      <a:pt x="16" y="31"/>
                      <a:pt x="15" y="37"/>
                      <a:pt x="15" y="43"/>
                    </a:cubicBezTo>
                    <a:lnTo>
                      <a:pt x="15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29" name="Freeform 347">
                <a:extLst>
                  <a:ext uri="{FF2B5EF4-FFF2-40B4-BE49-F238E27FC236}">
                    <a16:creationId xmlns:a16="http://schemas.microsoft.com/office/drawing/2014/main" id="{0EBE0CDD-03D3-4C6D-82E4-582929D70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2" y="3334"/>
                <a:ext cx="10" cy="46"/>
              </a:xfrm>
              <a:custGeom>
                <a:avLst/>
                <a:gdLst>
                  <a:gd name="T0" fmla="*/ 10 w 10"/>
                  <a:gd name="T1" fmla="*/ 46 h 46"/>
                  <a:gd name="T2" fmla="*/ 0 w 10"/>
                  <a:gd name="T3" fmla="*/ 46 h 46"/>
                  <a:gd name="T4" fmla="*/ 0 w 10"/>
                  <a:gd name="T5" fmla="*/ 42 h 46"/>
                  <a:gd name="T6" fmla="*/ 5 w 10"/>
                  <a:gd name="T7" fmla="*/ 42 h 46"/>
                  <a:gd name="T8" fmla="*/ 5 w 10"/>
                  <a:gd name="T9" fmla="*/ 4 h 46"/>
                  <a:gd name="T10" fmla="*/ 0 w 10"/>
                  <a:gd name="T11" fmla="*/ 4 h 46"/>
                  <a:gd name="T12" fmla="*/ 0 w 10"/>
                  <a:gd name="T13" fmla="*/ 0 h 46"/>
                  <a:gd name="T14" fmla="*/ 10 w 10"/>
                  <a:gd name="T15" fmla="*/ 0 h 46"/>
                  <a:gd name="T16" fmla="*/ 10 w 10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46">
                    <a:moveTo>
                      <a:pt x="10" y="46"/>
                    </a:moveTo>
                    <a:lnTo>
                      <a:pt x="0" y="46"/>
                    </a:lnTo>
                    <a:lnTo>
                      <a:pt x="0" y="42"/>
                    </a:lnTo>
                    <a:lnTo>
                      <a:pt x="5" y="42"/>
                    </a:lnTo>
                    <a:lnTo>
                      <a:pt x="5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30" name="Freeform 348">
                <a:extLst>
                  <a:ext uri="{FF2B5EF4-FFF2-40B4-BE49-F238E27FC236}">
                    <a16:creationId xmlns:a16="http://schemas.microsoft.com/office/drawing/2014/main" id="{9AE1C9D1-6361-468F-A8D9-4B2143C69B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0" y="2411"/>
                <a:ext cx="37" cy="30"/>
              </a:xfrm>
              <a:custGeom>
                <a:avLst/>
                <a:gdLst>
                  <a:gd name="T0" fmla="*/ 120 w 120"/>
                  <a:gd name="T1" fmla="*/ 99 h 99"/>
                  <a:gd name="T2" fmla="*/ 0 w 120"/>
                  <a:gd name="T3" fmla="*/ 99 h 99"/>
                  <a:gd name="T4" fmla="*/ 0 w 120"/>
                  <a:gd name="T5" fmla="*/ 58 h 99"/>
                  <a:gd name="T6" fmla="*/ 2 w 120"/>
                  <a:gd name="T7" fmla="*/ 36 h 99"/>
                  <a:gd name="T8" fmla="*/ 11 w 120"/>
                  <a:gd name="T9" fmla="*/ 19 h 99"/>
                  <a:gd name="T10" fmla="*/ 31 w 120"/>
                  <a:gd name="T11" fmla="*/ 5 h 99"/>
                  <a:gd name="T12" fmla="*/ 59 w 120"/>
                  <a:gd name="T13" fmla="*/ 0 h 99"/>
                  <a:gd name="T14" fmla="*/ 83 w 120"/>
                  <a:gd name="T15" fmla="*/ 3 h 99"/>
                  <a:gd name="T16" fmla="*/ 101 w 120"/>
                  <a:gd name="T17" fmla="*/ 11 h 99"/>
                  <a:gd name="T18" fmla="*/ 112 w 120"/>
                  <a:gd name="T19" fmla="*/ 22 h 99"/>
                  <a:gd name="T20" fmla="*/ 118 w 120"/>
                  <a:gd name="T21" fmla="*/ 37 h 99"/>
                  <a:gd name="T22" fmla="*/ 120 w 120"/>
                  <a:gd name="T23" fmla="*/ 56 h 99"/>
                  <a:gd name="T24" fmla="*/ 120 w 120"/>
                  <a:gd name="T25" fmla="*/ 99 h 99"/>
                  <a:gd name="T26" fmla="*/ 105 w 120"/>
                  <a:gd name="T27" fmla="*/ 83 h 99"/>
                  <a:gd name="T28" fmla="*/ 105 w 120"/>
                  <a:gd name="T29" fmla="*/ 57 h 99"/>
                  <a:gd name="T30" fmla="*/ 103 w 120"/>
                  <a:gd name="T31" fmla="*/ 39 h 99"/>
                  <a:gd name="T32" fmla="*/ 97 w 120"/>
                  <a:gd name="T33" fmla="*/ 28 h 99"/>
                  <a:gd name="T34" fmla="*/ 82 w 120"/>
                  <a:gd name="T35" fmla="*/ 20 h 99"/>
                  <a:gd name="T36" fmla="*/ 59 w 120"/>
                  <a:gd name="T37" fmla="*/ 16 h 99"/>
                  <a:gd name="T38" fmla="*/ 30 w 120"/>
                  <a:gd name="T39" fmla="*/ 23 h 99"/>
                  <a:gd name="T40" fmla="*/ 17 w 120"/>
                  <a:gd name="T41" fmla="*/ 37 h 99"/>
                  <a:gd name="T42" fmla="*/ 14 w 120"/>
                  <a:gd name="T43" fmla="*/ 58 h 99"/>
                  <a:gd name="T44" fmla="*/ 14 w 120"/>
                  <a:gd name="T45" fmla="*/ 83 h 99"/>
                  <a:gd name="T46" fmla="*/ 105 w 120"/>
                  <a:gd name="T47" fmla="*/ 8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99">
                    <a:moveTo>
                      <a:pt x="120" y="99"/>
                    </a:moveTo>
                    <a:lnTo>
                      <a:pt x="0" y="99"/>
                    </a:lnTo>
                    <a:lnTo>
                      <a:pt x="0" y="58"/>
                    </a:lnTo>
                    <a:cubicBezTo>
                      <a:pt x="0" y="48"/>
                      <a:pt x="1" y="41"/>
                      <a:pt x="2" y="36"/>
                    </a:cubicBezTo>
                    <a:cubicBezTo>
                      <a:pt x="4" y="30"/>
                      <a:pt x="6" y="24"/>
                      <a:pt x="11" y="19"/>
                    </a:cubicBezTo>
                    <a:cubicBezTo>
                      <a:pt x="16" y="13"/>
                      <a:pt x="23" y="8"/>
                      <a:pt x="31" y="5"/>
                    </a:cubicBezTo>
                    <a:cubicBezTo>
                      <a:pt x="39" y="2"/>
                      <a:pt x="49" y="0"/>
                      <a:pt x="59" y="0"/>
                    </a:cubicBezTo>
                    <a:cubicBezTo>
                      <a:pt x="68" y="0"/>
                      <a:pt x="76" y="1"/>
                      <a:pt x="83" y="3"/>
                    </a:cubicBezTo>
                    <a:cubicBezTo>
                      <a:pt x="90" y="5"/>
                      <a:pt x="96" y="8"/>
                      <a:pt x="101" y="11"/>
                    </a:cubicBezTo>
                    <a:cubicBezTo>
                      <a:pt x="105" y="15"/>
                      <a:pt x="109" y="18"/>
                      <a:pt x="112" y="22"/>
                    </a:cubicBezTo>
                    <a:cubicBezTo>
                      <a:pt x="114" y="26"/>
                      <a:pt x="116" y="31"/>
                      <a:pt x="118" y="37"/>
                    </a:cubicBezTo>
                    <a:cubicBezTo>
                      <a:pt x="119" y="42"/>
                      <a:pt x="120" y="48"/>
                      <a:pt x="120" y="56"/>
                    </a:cubicBezTo>
                    <a:lnTo>
                      <a:pt x="120" y="99"/>
                    </a:lnTo>
                    <a:close/>
                    <a:moveTo>
                      <a:pt x="105" y="83"/>
                    </a:moveTo>
                    <a:lnTo>
                      <a:pt x="105" y="57"/>
                    </a:lnTo>
                    <a:cubicBezTo>
                      <a:pt x="105" y="50"/>
                      <a:pt x="105" y="43"/>
                      <a:pt x="103" y="39"/>
                    </a:cubicBezTo>
                    <a:cubicBezTo>
                      <a:pt x="102" y="35"/>
                      <a:pt x="100" y="31"/>
                      <a:pt x="97" y="28"/>
                    </a:cubicBezTo>
                    <a:cubicBezTo>
                      <a:pt x="93" y="25"/>
                      <a:pt x="88" y="22"/>
                      <a:pt x="82" y="20"/>
                    </a:cubicBezTo>
                    <a:cubicBezTo>
                      <a:pt x="76" y="17"/>
                      <a:pt x="68" y="16"/>
                      <a:pt x="59" y="16"/>
                    </a:cubicBezTo>
                    <a:cubicBezTo>
                      <a:pt x="47" y="16"/>
                      <a:pt x="37" y="18"/>
                      <a:pt x="30" y="23"/>
                    </a:cubicBezTo>
                    <a:cubicBezTo>
                      <a:pt x="24" y="27"/>
                      <a:pt x="19" y="32"/>
                      <a:pt x="17" y="37"/>
                    </a:cubicBezTo>
                    <a:cubicBezTo>
                      <a:pt x="15" y="42"/>
                      <a:pt x="14" y="49"/>
                      <a:pt x="14" y="58"/>
                    </a:cubicBezTo>
                    <a:lnTo>
                      <a:pt x="14" y="83"/>
                    </a:lnTo>
                    <a:lnTo>
                      <a:pt x="105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31" name="Freeform 349">
                <a:extLst>
                  <a:ext uri="{FF2B5EF4-FFF2-40B4-BE49-F238E27FC236}">
                    <a16:creationId xmlns:a16="http://schemas.microsoft.com/office/drawing/2014/main" id="{1E0EA401-1C91-46BC-86C7-52033C7D5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0" y="2401"/>
                <a:ext cx="37" cy="4"/>
              </a:xfrm>
              <a:custGeom>
                <a:avLst/>
                <a:gdLst>
                  <a:gd name="T0" fmla="*/ 17 w 120"/>
                  <a:gd name="T1" fmla="*/ 14 h 14"/>
                  <a:gd name="T2" fmla="*/ 0 w 120"/>
                  <a:gd name="T3" fmla="*/ 14 h 14"/>
                  <a:gd name="T4" fmla="*/ 0 w 120"/>
                  <a:gd name="T5" fmla="*/ 0 h 14"/>
                  <a:gd name="T6" fmla="*/ 17 w 120"/>
                  <a:gd name="T7" fmla="*/ 0 h 14"/>
                  <a:gd name="T8" fmla="*/ 17 w 120"/>
                  <a:gd name="T9" fmla="*/ 14 h 14"/>
                  <a:gd name="T10" fmla="*/ 120 w 120"/>
                  <a:gd name="T11" fmla="*/ 14 h 14"/>
                  <a:gd name="T12" fmla="*/ 33 w 120"/>
                  <a:gd name="T13" fmla="*/ 14 h 14"/>
                  <a:gd name="T14" fmla="*/ 33 w 120"/>
                  <a:gd name="T15" fmla="*/ 0 h 14"/>
                  <a:gd name="T16" fmla="*/ 120 w 120"/>
                  <a:gd name="T17" fmla="*/ 0 h 14"/>
                  <a:gd name="T18" fmla="*/ 120 w 120"/>
                  <a:gd name="T1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4">
                    <a:moveTo>
                      <a:pt x="17" y="14"/>
                    </a:moveTo>
                    <a:lnTo>
                      <a:pt x="0" y="14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4"/>
                    </a:lnTo>
                    <a:close/>
                    <a:moveTo>
                      <a:pt x="120" y="14"/>
                    </a:moveTo>
                    <a:lnTo>
                      <a:pt x="33" y="14"/>
                    </a:lnTo>
                    <a:lnTo>
                      <a:pt x="33" y="0"/>
                    </a:lnTo>
                    <a:lnTo>
                      <a:pt x="120" y="0"/>
                    </a:lnTo>
                    <a:lnTo>
                      <a:pt x="12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32" name="Freeform 350">
                <a:extLst>
                  <a:ext uri="{FF2B5EF4-FFF2-40B4-BE49-F238E27FC236}">
                    <a16:creationId xmlns:a16="http://schemas.microsoft.com/office/drawing/2014/main" id="{C5D9947A-31C4-452E-B416-19D82B870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2359"/>
                <a:ext cx="27" cy="35"/>
              </a:xfrm>
              <a:custGeom>
                <a:avLst/>
                <a:gdLst>
                  <a:gd name="T0" fmla="*/ 89 w 89"/>
                  <a:gd name="T1" fmla="*/ 117 h 117"/>
                  <a:gd name="T2" fmla="*/ 2 w 89"/>
                  <a:gd name="T3" fmla="*/ 117 h 117"/>
                  <a:gd name="T4" fmla="*/ 2 w 89"/>
                  <a:gd name="T5" fmla="*/ 104 h 117"/>
                  <a:gd name="T6" fmla="*/ 14 w 89"/>
                  <a:gd name="T7" fmla="*/ 104 h 117"/>
                  <a:gd name="T8" fmla="*/ 4 w 89"/>
                  <a:gd name="T9" fmla="*/ 93 h 117"/>
                  <a:gd name="T10" fmla="*/ 0 w 89"/>
                  <a:gd name="T11" fmla="*/ 78 h 117"/>
                  <a:gd name="T12" fmla="*/ 4 w 89"/>
                  <a:gd name="T13" fmla="*/ 62 h 117"/>
                  <a:gd name="T14" fmla="*/ 15 w 89"/>
                  <a:gd name="T15" fmla="*/ 54 h 117"/>
                  <a:gd name="T16" fmla="*/ 0 w 89"/>
                  <a:gd name="T17" fmla="*/ 27 h 117"/>
                  <a:gd name="T18" fmla="*/ 7 w 89"/>
                  <a:gd name="T19" fmla="*/ 7 h 117"/>
                  <a:gd name="T20" fmla="*/ 29 w 89"/>
                  <a:gd name="T21" fmla="*/ 0 h 117"/>
                  <a:gd name="T22" fmla="*/ 89 w 89"/>
                  <a:gd name="T23" fmla="*/ 0 h 117"/>
                  <a:gd name="T24" fmla="*/ 89 w 89"/>
                  <a:gd name="T25" fmla="*/ 15 h 117"/>
                  <a:gd name="T26" fmla="*/ 34 w 89"/>
                  <a:gd name="T27" fmla="*/ 15 h 117"/>
                  <a:gd name="T28" fmla="*/ 21 w 89"/>
                  <a:gd name="T29" fmla="*/ 16 h 117"/>
                  <a:gd name="T30" fmla="*/ 15 w 89"/>
                  <a:gd name="T31" fmla="*/ 21 h 117"/>
                  <a:gd name="T32" fmla="*/ 13 w 89"/>
                  <a:gd name="T33" fmla="*/ 30 h 117"/>
                  <a:gd name="T34" fmla="*/ 19 w 89"/>
                  <a:gd name="T35" fmla="*/ 45 h 117"/>
                  <a:gd name="T36" fmla="*/ 38 w 89"/>
                  <a:gd name="T37" fmla="*/ 51 h 117"/>
                  <a:gd name="T38" fmla="*/ 89 w 89"/>
                  <a:gd name="T39" fmla="*/ 51 h 117"/>
                  <a:gd name="T40" fmla="*/ 89 w 89"/>
                  <a:gd name="T41" fmla="*/ 66 h 117"/>
                  <a:gd name="T42" fmla="*/ 32 w 89"/>
                  <a:gd name="T43" fmla="*/ 66 h 117"/>
                  <a:gd name="T44" fmla="*/ 18 w 89"/>
                  <a:gd name="T45" fmla="*/ 70 h 117"/>
                  <a:gd name="T46" fmla="*/ 13 w 89"/>
                  <a:gd name="T47" fmla="*/ 81 h 117"/>
                  <a:gd name="T48" fmla="*/ 16 w 89"/>
                  <a:gd name="T49" fmla="*/ 93 h 117"/>
                  <a:gd name="T50" fmla="*/ 26 w 89"/>
                  <a:gd name="T51" fmla="*/ 100 h 117"/>
                  <a:gd name="T52" fmla="*/ 44 w 89"/>
                  <a:gd name="T53" fmla="*/ 103 h 117"/>
                  <a:gd name="T54" fmla="*/ 89 w 89"/>
                  <a:gd name="T55" fmla="*/ 103 h 117"/>
                  <a:gd name="T56" fmla="*/ 89 w 89"/>
                  <a:gd name="T57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9" h="117">
                    <a:moveTo>
                      <a:pt x="89" y="117"/>
                    </a:moveTo>
                    <a:lnTo>
                      <a:pt x="2" y="117"/>
                    </a:lnTo>
                    <a:lnTo>
                      <a:pt x="2" y="104"/>
                    </a:lnTo>
                    <a:lnTo>
                      <a:pt x="14" y="104"/>
                    </a:lnTo>
                    <a:cubicBezTo>
                      <a:pt x="10" y="101"/>
                      <a:pt x="7" y="98"/>
                      <a:pt x="4" y="93"/>
                    </a:cubicBezTo>
                    <a:cubicBezTo>
                      <a:pt x="1" y="89"/>
                      <a:pt x="0" y="84"/>
                      <a:pt x="0" y="78"/>
                    </a:cubicBezTo>
                    <a:cubicBezTo>
                      <a:pt x="0" y="72"/>
                      <a:pt x="2" y="66"/>
                      <a:pt x="4" y="62"/>
                    </a:cubicBezTo>
                    <a:cubicBezTo>
                      <a:pt x="7" y="58"/>
                      <a:pt x="11" y="55"/>
                      <a:pt x="15" y="54"/>
                    </a:cubicBezTo>
                    <a:cubicBezTo>
                      <a:pt x="5" y="47"/>
                      <a:pt x="0" y="38"/>
                      <a:pt x="0" y="27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2" y="2"/>
                      <a:pt x="19" y="0"/>
                      <a:pt x="29" y="0"/>
                    </a:cubicBezTo>
                    <a:lnTo>
                      <a:pt x="89" y="0"/>
                    </a:lnTo>
                    <a:lnTo>
                      <a:pt x="89" y="15"/>
                    </a:lnTo>
                    <a:lnTo>
                      <a:pt x="34" y="15"/>
                    </a:lnTo>
                    <a:cubicBezTo>
                      <a:pt x="28" y="15"/>
                      <a:pt x="24" y="15"/>
                      <a:pt x="21" y="16"/>
                    </a:cubicBezTo>
                    <a:cubicBezTo>
                      <a:pt x="19" y="17"/>
                      <a:pt x="17" y="19"/>
                      <a:pt x="15" y="21"/>
                    </a:cubicBezTo>
                    <a:cubicBezTo>
                      <a:pt x="14" y="24"/>
                      <a:pt x="13" y="27"/>
                      <a:pt x="13" y="30"/>
                    </a:cubicBezTo>
                    <a:cubicBezTo>
                      <a:pt x="13" y="36"/>
                      <a:pt x="15" y="41"/>
                      <a:pt x="19" y="45"/>
                    </a:cubicBezTo>
                    <a:cubicBezTo>
                      <a:pt x="23" y="49"/>
                      <a:pt x="29" y="51"/>
                      <a:pt x="38" y="51"/>
                    </a:cubicBezTo>
                    <a:lnTo>
                      <a:pt x="89" y="51"/>
                    </a:lnTo>
                    <a:lnTo>
                      <a:pt x="89" y="66"/>
                    </a:lnTo>
                    <a:lnTo>
                      <a:pt x="32" y="66"/>
                    </a:lnTo>
                    <a:cubicBezTo>
                      <a:pt x="26" y="66"/>
                      <a:pt x="21" y="67"/>
                      <a:pt x="18" y="70"/>
                    </a:cubicBezTo>
                    <a:cubicBezTo>
                      <a:pt x="14" y="72"/>
                      <a:pt x="13" y="76"/>
                      <a:pt x="13" y="81"/>
                    </a:cubicBezTo>
                    <a:cubicBezTo>
                      <a:pt x="13" y="85"/>
                      <a:pt x="14" y="89"/>
                      <a:pt x="16" y="93"/>
                    </a:cubicBezTo>
                    <a:cubicBezTo>
                      <a:pt x="18" y="96"/>
                      <a:pt x="21" y="99"/>
                      <a:pt x="26" y="100"/>
                    </a:cubicBezTo>
                    <a:cubicBezTo>
                      <a:pt x="30" y="102"/>
                      <a:pt x="36" y="103"/>
                      <a:pt x="44" y="103"/>
                    </a:cubicBezTo>
                    <a:lnTo>
                      <a:pt x="89" y="103"/>
                    </a:lnTo>
                    <a:lnTo>
                      <a:pt x="89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33" name="Freeform 351">
                <a:extLst>
                  <a:ext uri="{FF2B5EF4-FFF2-40B4-BE49-F238E27FC236}">
                    <a16:creationId xmlns:a16="http://schemas.microsoft.com/office/drawing/2014/main" id="{219CD244-FDF8-4B0E-82F2-90503DD32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0" y="2330"/>
                <a:ext cx="27" cy="24"/>
              </a:xfrm>
              <a:custGeom>
                <a:avLst/>
                <a:gdLst>
                  <a:gd name="T0" fmla="*/ 61 w 91"/>
                  <a:gd name="T1" fmla="*/ 15 h 79"/>
                  <a:gd name="T2" fmla="*/ 63 w 91"/>
                  <a:gd name="T3" fmla="*/ 0 h 79"/>
                  <a:gd name="T4" fmla="*/ 83 w 91"/>
                  <a:gd name="T5" fmla="*/ 13 h 79"/>
                  <a:gd name="T6" fmla="*/ 91 w 91"/>
                  <a:gd name="T7" fmla="*/ 38 h 79"/>
                  <a:gd name="T8" fmla="*/ 79 w 91"/>
                  <a:gd name="T9" fmla="*/ 68 h 79"/>
                  <a:gd name="T10" fmla="*/ 46 w 91"/>
                  <a:gd name="T11" fmla="*/ 79 h 79"/>
                  <a:gd name="T12" fmla="*/ 12 w 91"/>
                  <a:gd name="T13" fmla="*/ 68 h 79"/>
                  <a:gd name="T14" fmla="*/ 0 w 91"/>
                  <a:gd name="T15" fmla="*/ 39 h 79"/>
                  <a:gd name="T16" fmla="*/ 12 w 91"/>
                  <a:gd name="T17" fmla="*/ 11 h 79"/>
                  <a:gd name="T18" fmla="*/ 45 w 91"/>
                  <a:gd name="T19" fmla="*/ 0 h 79"/>
                  <a:gd name="T20" fmla="*/ 49 w 91"/>
                  <a:gd name="T21" fmla="*/ 0 h 79"/>
                  <a:gd name="T22" fmla="*/ 49 w 91"/>
                  <a:gd name="T23" fmla="*/ 64 h 79"/>
                  <a:gd name="T24" fmla="*/ 71 w 91"/>
                  <a:gd name="T25" fmla="*/ 56 h 79"/>
                  <a:gd name="T26" fmla="*/ 78 w 91"/>
                  <a:gd name="T27" fmla="*/ 38 h 79"/>
                  <a:gd name="T28" fmla="*/ 74 w 91"/>
                  <a:gd name="T29" fmla="*/ 24 h 79"/>
                  <a:gd name="T30" fmla="*/ 61 w 91"/>
                  <a:gd name="T31" fmla="*/ 15 h 79"/>
                  <a:gd name="T32" fmla="*/ 37 w 91"/>
                  <a:gd name="T33" fmla="*/ 63 h 79"/>
                  <a:gd name="T34" fmla="*/ 37 w 91"/>
                  <a:gd name="T35" fmla="*/ 15 h 79"/>
                  <a:gd name="T36" fmla="*/ 21 w 91"/>
                  <a:gd name="T37" fmla="*/ 21 h 79"/>
                  <a:gd name="T38" fmla="*/ 12 w 91"/>
                  <a:gd name="T39" fmla="*/ 39 h 79"/>
                  <a:gd name="T40" fmla="*/ 19 w 91"/>
                  <a:gd name="T41" fmla="*/ 56 h 79"/>
                  <a:gd name="T42" fmla="*/ 37 w 91"/>
                  <a:gd name="T43" fmla="*/ 6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79">
                    <a:moveTo>
                      <a:pt x="61" y="15"/>
                    </a:moveTo>
                    <a:lnTo>
                      <a:pt x="63" y="0"/>
                    </a:lnTo>
                    <a:cubicBezTo>
                      <a:pt x="71" y="3"/>
                      <a:pt x="78" y="7"/>
                      <a:pt x="83" y="13"/>
                    </a:cubicBezTo>
                    <a:cubicBezTo>
                      <a:pt x="88" y="20"/>
                      <a:pt x="91" y="28"/>
                      <a:pt x="91" y="38"/>
                    </a:cubicBezTo>
                    <a:cubicBezTo>
                      <a:pt x="91" y="51"/>
                      <a:pt x="87" y="61"/>
                      <a:pt x="79" y="68"/>
                    </a:cubicBezTo>
                    <a:cubicBezTo>
                      <a:pt x="71" y="76"/>
                      <a:pt x="60" y="79"/>
                      <a:pt x="46" y="79"/>
                    </a:cubicBezTo>
                    <a:cubicBezTo>
                      <a:pt x="32" y="79"/>
                      <a:pt x="20" y="76"/>
                      <a:pt x="12" y="68"/>
                    </a:cubicBezTo>
                    <a:cubicBezTo>
                      <a:pt x="4" y="61"/>
                      <a:pt x="0" y="51"/>
                      <a:pt x="0" y="39"/>
                    </a:cubicBezTo>
                    <a:cubicBezTo>
                      <a:pt x="0" y="27"/>
                      <a:pt x="4" y="18"/>
                      <a:pt x="12" y="11"/>
                    </a:cubicBezTo>
                    <a:cubicBezTo>
                      <a:pt x="20" y="3"/>
                      <a:pt x="31" y="0"/>
                      <a:pt x="45" y="0"/>
                    </a:cubicBezTo>
                    <a:cubicBezTo>
                      <a:pt x="46" y="0"/>
                      <a:pt x="47" y="0"/>
                      <a:pt x="49" y="0"/>
                    </a:cubicBezTo>
                    <a:lnTo>
                      <a:pt x="49" y="64"/>
                    </a:lnTo>
                    <a:cubicBezTo>
                      <a:pt x="59" y="64"/>
                      <a:pt x="66" y="61"/>
                      <a:pt x="71" y="56"/>
                    </a:cubicBezTo>
                    <a:cubicBezTo>
                      <a:pt x="76" y="51"/>
                      <a:pt x="78" y="45"/>
                      <a:pt x="78" y="38"/>
                    </a:cubicBezTo>
                    <a:cubicBezTo>
                      <a:pt x="78" y="33"/>
                      <a:pt x="77" y="28"/>
                      <a:pt x="74" y="24"/>
                    </a:cubicBezTo>
                    <a:cubicBezTo>
                      <a:pt x="71" y="21"/>
                      <a:pt x="67" y="18"/>
                      <a:pt x="61" y="15"/>
                    </a:cubicBezTo>
                    <a:close/>
                    <a:moveTo>
                      <a:pt x="37" y="63"/>
                    </a:moveTo>
                    <a:lnTo>
                      <a:pt x="37" y="15"/>
                    </a:lnTo>
                    <a:cubicBezTo>
                      <a:pt x="30" y="16"/>
                      <a:pt x="24" y="18"/>
                      <a:pt x="21" y="21"/>
                    </a:cubicBezTo>
                    <a:cubicBezTo>
                      <a:pt x="15" y="25"/>
                      <a:pt x="12" y="31"/>
                      <a:pt x="12" y="39"/>
                    </a:cubicBezTo>
                    <a:cubicBezTo>
                      <a:pt x="12" y="46"/>
                      <a:pt x="14" y="51"/>
                      <a:pt x="19" y="56"/>
                    </a:cubicBezTo>
                    <a:cubicBezTo>
                      <a:pt x="23" y="60"/>
                      <a:pt x="29" y="63"/>
                      <a:pt x="37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34" name="Freeform 352">
                <a:extLst>
                  <a:ext uri="{FF2B5EF4-FFF2-40B4-BE49-F238E27FC236}">
                    <a16:creationId xmlns:a16="http://schemas.microsoft.com/office/drawing/2014/main" id="{0202A6F5-BA11-4657-9A9F-DD4C2BC50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2304"/>
                <a:ext cx="27" cy="21"/>
              </a:xfrm>
              <a:custGeom>
                <a:avLst/>
                <a:gdLst>
                  <a:gd name="T0" fmla="*/ 89 w 89"/>
                  <a:gd name="T1" fmla="*/ 70 h 70"/>
                  <a:gd name="T2" fmla="*/ 2 w 89"/>
                  <a:gd name="T3" fmla="*/ 70 h 70"/>
                  <a:gd name="T4" fmla="*/ 2 w 89"/>
                  <a:gd name="T5" fmla="*/ 57 h 70"/>
                  <a:gd name="T6" fmla="*/ 14 w 89"/>
                  <a:gd name="T7" fmla="*/ 57 h 70"/>
                  <a:gd name="T8" fmla="*/ 0 w 89"/>
                  <a:gd name="T9" fmla="*/ 29 h 70"/>
                  <a:gd name="T10" fmla="*/ 3 w 89"/>
                  <a:gd name="T11" fmla="*/ 15 h 70"/>
                  <a:gd name="T12" fmla="*/ 10 w 89"/>
                  <a:gd name="T13" fmla="*/ 5 h 70"/>
                  <a:gd name="T14" fmla="*/ 21 w 89"/>
                  <a:gd name="T15" fmla="*/ 0 h 70"/>
                  <a:gd name="T16" fmla="*/ 35 w 89"/>
                  <a:gd name="T17" fmla="*/ 0 h 70"/>
                  <a:gd name="T18" fmla="*/ 89 w 89"/>
                  <a:gd name="T19" fmla="*/ 0 h 70"/>
                  <a:gd name="T20" fmla="*/ 89 w 89"/>
                  <a:gd name="T21" fmla="*/ 14 h 70"/>
                  <a:gd name="T22" fmla="*/ 36 w 89"/>
                  <a:gd name="T23" fmla="*/ 14 h 70"/>
                  <a:gd name="T24" fmla="*/ 23 w 89"/>
                  <a:gd name="T25" fmla="*/ 16 h 70"/>
                  <a:gd name="T26" fmla="*/ 16 w 89"/>
                  <a:gd name="T27" fmla="*/ 22 h 70"/>
                  <a:gd name="T28" fmla="*/ 13 w 89"/>
                  <a:gd name="T29" fmla="*/ 32 h 70"/>
                  <a:gd name="T30" fmla="*/ 19 w 89"/>
                  <a:gd name="T31" fmla="*/ 48 h 70"/>
                  <a:gd name="T32" fmla="*/ 41 w 89"/>
                  <a:gd name="T33" fmla="*/ 55 h 70"/>
                  <a:gd name="T34" fmla="*/ 89 w 89"/>
                  <a:gd name="T35" fmla="*/ 55 h 70"/>
                  <a:gd name="T36" fmla="*/ 89 w 89"/>
                  <a:gd name="T3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9" h="70">
                    <a:moveTo>
                      <a:pt x="89" y="70"/>
                    </a:moveTo>
                    <a:lnTo>
                      <a:pt x="2" y="70"/>
                    </a:lnTo>
                    <a:lnTo>
                      <a:pt x="2" y="57"/>
                    </a:lnTo>
                    <a:lnTo>
                      <a:pt x="14" y="57"/>
                    </a:lnTo>
                    <a:cubicBezTo>
                      <a:pt x="5" y="50"/>
                      <a:pt x="0" y="41"/>
                      <a:pt x="0" y="29"/>
                    </a:cubicBezTo>
                    <a:cubicBezTo>
                      <a:pt x="0" y="24"/>
                      <a:pt x="1" y="19"/>
                      <a:pt x="3" y="15"/>
                    </a:cubicBezTo>
                    <a:cubicBezTo>
                      <a:pt x="5" y="10"/>
                      <a:pt x="7" y="7"/>
                      <a:pt x="10" y="5"/>
                    </a:cubicBezTo>
                    <a:cubicBezTo>
                      <a:pt x="13" y="3"/>
                      <a:pt x="17" y="1"/>
                      <a:pt x="21" y="0"/>
                    </a:cubicBezTo>
                    <a:cubicBezTo>
                      <a:pt x="24" y="0"/>
                      <a:pt x="29" y="0"/>
                      <a:pt x="35" y="0"/>
                    </a:cubicBezTo>
                    <a:lnTo>
                      <a:pt x="89" y="0"/>
                    </a:lnTo>
                    <a:lnTo>
                      <a:pt x="89" y="14"/>
                    </a:lnTo>
                    <a:lnTo>
                      <a:pt x="36" y="14"/>
                    </a:lnTo>
                    <a:cubicBezTo>
                      <a:pt x="30" y="14"/>
                      <a:pt x="26" y="15"/>
                      <a:pt x="23" y="16"/>
                    </a:cubicBezTo>
                    <a:cubicBezTo>
                      <a:pt x="20" y="17"/>
                      <a:pt x="17" y="19"/>
                      <a:pt x="16" y="22"/>
                    </a:cubicBezTo>
                    <a:cubicBezTo>
                      <a:pt x="14" y="25"/>
                      <a:pt x="13" y="28"/>
                      <a:pt x="13" y="32"/>
                    </a:cubicBezTo>
                    <a:cubicBezTo>
                      <a:pt x="13" y="38"/>
                      <a:pt x="15" y="44"/>
                      <a:pt x="19" y="48"/>
                    </a:cubicBezTo>
                    <a:cubicBezTo>
                      <a:pt x="23" y="53"/>
                      <a:pt x="30" y="55"/>
                      <a:pt x="41" y="55"/>
                    </a:cubicBezTo>
                    <a:lnTo>
                      <a:pt x="89" y="55"/>
                    </a:lnTo>
                    <a:lnTo>
                      <a:pt x="89" y="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35" name="Freeform 353">
                <a:extLst>
                  <a:ext uri="{FF2B5EF4-FFF2-40B4-BE49-F238E27FC236}">
                    <a16:creationId xmlns:a16="http://schemas.microsoft.com/office/drawing/2014/main" id="{4CB6E0D1-CACC-470A-944E-F01C61450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2277"/>
                <a:ext cx="27" cy="22"/>
              </a:xfrm>
              <a:custGeom>
                <a:avLst/>
                <a:gdLst>
                  <a:gd name="T0" fmla="*/ 63 w 91"/>
                  <a:gd name="T1" fmla="*/ 72 h 72"/>
                  <a:gd name="T2" fmla="*/ 60 w 91"/>
                  <a:gd name="T3" fmla="*/ 58 h 72"/>
                  <a:gd name="T4" fmla="*/ 74 w 91"/>
                  <a:gd name="T5" fmla="*/ 51 h 72"/>
                  <a:gd name="T6" fmla="*/ 78 w 91"/>
                  <a:gd name="T7" fmla="*/ 35 h 72"/>
                  <a:gd name="T8" fmla="*/ 74 w 91"/>
                  <a:gd name="T9" fmla="*/ 20 h 72"/>
                  <a:gd name="T10" fmla="*/ 65 w 91"/>
                  <a:gd name="T11" fmla="*/ 15 h 72"/>
                  <a:gd name="T12" fmla="*/ 57 w 91"/>
                  <a:gd name="T13" fmla="*/ 20 h 72"/>
                  <a:gd name="T14" fmla="*/ 52 w 91"/>
                  <a:gd name="T15" fmla="*/ 35 h 72"/>
                  <a:gd name="T16" fmla="*/ 45 w 91"/>
                  <a:gd name="T17" fmla="*/ 57 h 72"/>
                  <a:gd name="T18" fmla="*/ 37 w 91"/>
                  <a:gd name="T19" fmla="*/ 66 h 72"/>
                  <a:gd name="T20" fmla="*/ 25 w 91"/>
                  <a:gd name="T21" fmla="*/ 70 h 72"/>
                  <a:gd name="T22" fmla="*/ 14 w 91"/>
                  <a:gd name="T23" fmla="*/ 67 h 72"/>
                  <a:gd name="T24" fmla="*/ 6 w 91"/>
                  <a:gd name="T25" fmla="*/ 60 h 72"/>
                  <a:gd name="T26" fmla="*/ 2 w 91"/>
                  <a:gd name="T27" fmla="*/ 50 h 72"/>
                  <a:gd name="T28" fmla="*/ 0 w 91"/>
                  <a:gd name="T29" fmla="*/ 38 h 72"/>
                  <a:gd name="T30" fmla="*/ 3 w 91"/>
                  <a:gd name="T31" fmla="*/ 20 h 72"/>
                  <a:gd name="T32" fmla="*/ 11 w 91"/>
                  <a:gd name="T33" fmla="*/ 9 h 72"/>
                  <a:gd name="T34" fmla="*/ 24 w 91"/>
                  <a:gd name="T35" fmla="*/ 3 h 72"/>
                  <a:gd name="T36" fmla="*/ 26 w 91"/>
                  <a:gd name="T37" fmla="*/ 18 h 72"/>
                  <a:gd name="T38" fmla="*/ 16 w 91"/>
                  <a:gd name="T39" fmla="*/ 23 h 72"/>
                  <a:gd name="T40" fmla="*/ 12 w 91"/>
                  <a:gd name="T41" fmla="*/ 37 h 72"/>
                  <a:gd name="T42" fmla="*/ 16 w 91"/>
                  <a:gd name="T43" fmla="*/ 51 h 72"/>
                  <a:gd name="T44" fmla="*/ 23 w 91"/>
                  <a:gd name="T45" fmla="*/ 55 h 72"/>
                  <a:gd name="T46" fmla="*/ 28 w 91"/>
                  <a:gd name="T47" fmla="*/ 54 h 72"/>
                  <a:gd name="T48" fmla="*/ 32 w 91"/>
                  <a:gd name="T49" fmla="*/ 48 h 72"/>
                  <a:gd name="T50" fmla="*/ 36 w 91"/>
                  <a:gd name="T51" fmla="*/ 35 h 72"/>
                  <a:gd name="T52" fmla="*/ 43 w 91"/>
                  <a:gd name="T53" fmla="*/ 13 h 72"/>
                  <a:gd name="T54" fmla="*/ 51 w 91"/>
                  <a:gd name="T55" fmla="*/ 4 h 72"/>
                  <a:gd name="T56" fmla="*/ 63 w 91"/>
                  <a:gd name="T57" fmla="*/ 0 h 72"/>
                  <a:gd name="T58" fmla="*/ 77 w 91"/>
                  <a:gd name="T59" fmla="*/ 5 h 72"/>
                  <a:gd name="T60" fmla="*/ 87 w 91"/>
                  <a:gd name="T61" fmla="*/ 17 h 72"/>
                  <a:gd name="T62" fmla="*/ 91 w 91"/>
                  <a:gd name="T63" fmla="*/ 35 h 72"/>
                  <a:gd name="T64" fmla="*/ 84 w 91"/>
                  <a:gd name="T65" fmla="*/ 61 h 72"/>
                  <a:gd name="T66" fmla="*/ 63 w 91"/>
                  <a:gd name="T6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72">
                    <a:moveTo>
                      <a:pt x="63" y="72"/>
                    </a:moveTo>
                    <a:lnTo>
                      <a:pt x="60" y="58"/>
                    </a:lnTo>
                    <a:cubicBezTo>
                      <a:pt x="66" y="57"/>
                      <a:pt x="71" y="54"/>
                      <a:pt x="74" y="51"/>
                    </a:cubicBezTo>
                    <a:cubicBezTo>
                      <a:pt x="77" y="47"/>
                      <a:pt x="78" y="42"/>
                      <a:pt x="78" y="35"/>
                    </a:cubicBezTo>
                    <a:cubicBezTo>
                      <a:pt x="78" y="28"/>
                      <a:pt x="77" y="23"/>
                      <a:pt x="74" y="20"/>
                    </a:cubicBezTo>
                    <a:cubicBezTo>
                      <a:pt x="72" y="17"/>
                      <a:pt x="68" y="15"/>
                      <a:pt x="65" y="15"/>
                    </a:cubicBezTo>
                    <a:cubicBezTo>
                      <a:pt x="61" y="15"/>
                      <a:pt x="59" y="17"/>
                      <a:pt x="57" y="20"/>
                    </a:cubicBezTo>
                    <a:cubicBezTo>
                      <a:pt x="56" y="22"/>
                      <a:pt x="54" y="27"/>
                      <a:pt x="52" y="35"/>
                    </a:cubicBezTo>
                    <a:cubicBezTo>
                      <a:pt x="49" y="45"/>
                      <a:pt x="47" y="53"/>
                      <a:pt x="45" y="57"/>
                    </a:cubicBezTo>
                    <a:cubicBezTo>
                      <a:pt x="43" y="61"/>
                      <a:pt x="40" y="64"/>
                      <a:pt x="37" y="66"/>
                    </a:cubicBezTo>
                    <a:cubicBezTo>
                      <a:pt x="33" y="68"/>
                      <a:pt x="29" y="70"/>
                      <a:pt x="25" y="70"/>
                    </a:cubicBezTo>
                    <a:cubicBezTo>
                      <a:pt x="21" y="70"/>
                      <a:pt x="18" y="69"/>
                      <a:pt x="14" y="67"/>
                    </a:cubicBezTo>
                    <a:cubicBezTo>
                      <a:pt x="11" y="65"/>
                      <a:pt x="8" y="63"/>
                      <a:pt x="6" y="60"/>
                    </a:cubicBezTo>
                    <a:cubicBezTo>
                      <a:pt x="5" y="57"/>
                      <a:pt x="3" y="54"/>
                      <a:pt x="2" y="50"/>
                    </a:cubicBezTo>
                    <a:cubicBezTo>
                      <a:pt x="1" y="46"/>
                      <a:pt x="0" y="42"/>
                      <a:pt x="0" y="38"/>
                    </a:cubicBezTo>
                    <a:cubicBezTo>
                      <a:pt x="0" y="31"/>
                      <a:pt x="1" y="25"/>
                      <a:pt x="3" y="20"/>
                    </a:cubicBezTo>
                    <a:cubicBezTo>
                      <a:pt x="5" y="15"/>
                      <a:pt x="8" y="11"/>
                      <a:pt x="11" y="9"/>
                    </a:cubicBezTo>
                    <a:cubicBezTo>
                      <a:pt x="14" y="6"/>
                      <a:pt x="19" y="4"/>
                      <a:pt x="24" y="3"/>
                    </a:cubicBezTo>
                    <a:lnTo>
                      <a:pt x="26" y="18"/>
                    </a:lnTo>
                    <a:cubicBezTo>
                      <a:pt x="22" y="18"/>
                      <a:pt x="18" y="20"/>
                      <a:pt x="16" y="23"/>
                    </a:cubicBezTo>
                    <a:cubicBezTo>
                      <a:pt x="13" y="27"/>
                      <a:pt x="12" y="31"/>
                      <a:pt x="12" y="37"/>
                    </a:cubicBezTo>
                    <a:cubicBezTo>
                      <a:pt x="12" y="43"/>
                      <a:pt x="13" y="48"/>
                      <a:pt x="16" y="51"/>
                    </a:cubicBezTo>
                    <a:cubicBezTo>
                      <a:pt x="18" y="54"/>
                      <a:pt x="20" y="55"/>
                      <a:pt x="23" y="55"/>
                    </a:cubicBezTo>
                    <a:cubicBezTo>
                      <a:pt x="25" y="55"/>
                      <a:pt x="27" y="55"/>
                      <a:pt x="28" y="54"/>
                    </a:cubicBezTo>
                    <a:cubicBezTo>
                      <a:pt x="30" y="52"/>
                      <a:pt x="31" y="51"/>
                      <a:pt x="32" y="48"/>
                    </a:cubicBezTo>
                    <a:cubicBezTo>
                      <a:pt x="33" y="47"/>
                      <a:pt x="34" y="42"/>
                      <a:pt x="36" y="35"/>
                    </a:cubicBezTo>
                    <a:cubicBezTo>
                      <a:pt x="39" y="25"/>
                      <a:pt x="41" y="17"/>
                      <a:pt x="43" y="13"/>
                    </a:cubicBezTo>
                    <a:cubicBezTo>
                      <a:pt x="45" y="9"/>
                      <a:pt x="47" y="6"/>
                      <a:pt x="51" y="4"/>
                    </a:cubicBezTo>
                    <a:cubicBezTo>
                      <a:pt x="54" y="1"/>
                      <a:pt x="58" y="0"/>
                      <a:pt x="63" y="0"/>
                    </a:cubicBezTo>
                    <a:cubicBezTo>
                      <a:pt x="68" y="0"/>
                      <a:pt x="73" y="2"/>
                      <a:pt x="77" y="5"/>
                    </a:cubicBezTo>
                    <a:cubicBezTo>
                      <a:pt x="81" y="7"/>
                      <a:pt x="85" y="11"/>
                      <a:pt x="87" y="17"/>
                    </a:cubicBezTo>
                    <a:cubicBezTo>
                      <a:pt x="89" y="22"/>
                      <a:pt x="91" y="28"/>
                      <a:pt x="91" y="35"/>
                    </a:cubicBezTo>
                    <a:cubicBezTo>
                      <a:pt x="91" y="46"/>
                      <a:pt x="88" y="55"/>
                      <a:pt x="84" y="61"/>
                    </a:cubicBezTo>
                    <a:cubicBezTo>
                      <a:pt x="79" y="67"/>
                      <a:pt x="72" y="70"/>
                      <a:pt x="63" y="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36" name="Freeform 354">
                <a:extLst>
                  <a:ext uri="{FF2B5EF4-FFF2-40B4-BE49-F238E27FC236}">
                    <a16:creationId xmlns:a16="http://schemas.microsoft.com/office/drawing/2014/main" id="{949D6075-44ED-4D6B-8AF9-9B7BEDAF6C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0" y="2267"/>
                <a:ext cx="37" cy="5"/>
              </a:xfrm>
              <a:custGeom>
                <a:avLst/>
                <a:gdLst>
                  <a:gd name="T0" fmla="*/ 17 w 120"/>
                  <a:gd name="T1" fmla="*/ 15 h 15"/>
                  <a:gd name="T2" fmla="*/ 0 w 120"/>
                  <a:gd name="T3" fmla="*/ 15 h 15"/>
                  <a:gd name="T4" fmla="*/ 0 w 120"/>
                  <a:gd name="T5" fmla="*/ 0 h 15"/>
                  <a:gd name="T6" fmla="*/ 17 w 120"/>
                  <a:gd name="T7" fmla="*/ 0 h 15"/>
                  <a:gd name="T8" fmla="*/ 17 w 120"/>
                  <a:gd name="T9" fmla="*/ 15 h 15"/>
                  <a:gd name="T10" fmla="*/ 120 w 120"/>
                  <a:gd name="T11" fmla="*/ 15 h 15"/>
                  <a:gd name="T12" fmla="*/ 33 w 120"/>
                  <a:gd name="T13" fmla="*/ 15 h 15"/>
                  <a:gd name="T14" fmla="*/ 33 w 120"/>
                  <a:gd name="T15" fmla="*/ 0 h 15"/>
                  <a:gd name="T16" fmla="*/ 120 w 120"/>
                  <a:gd name="T17" fmla="*/ 0 h 15"/>
                  <a:gd name="T18" fmla="*/ 120 w 120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5">
                    <a:moveTo>
                      <a:pt x="17" y="15"/>
                    </a:moveTo>
                    <a:lnTo>
                      <a:pt x="0" y="15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5"/>
                    </a:lnTo>
                    <a:close/>
                    <a:moveTo>
                      <a:pt x="120" y="15"/>
                    </a:moveTo>
                    <a:lnTo>
                      <a:pt x="33" y="15"/>
                    </a:lnTo>
                    <a:lnTo>
                      <a:pt x="33" y="0"/>
                    </a:lnTo>
                    <a:lnTo>
                      <a:pt x="120" y="0"/>
                    </a:lnTo>
                    <a:lnTo>
                      <a:pt x="12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37" name="Freeform 355">
                <a:extLst>
                  <a:ext uri="{FF2B5EF4-FFF2-40B4-BE49-F238E27FC236}">
                    <a16:creationId xmlns:a16="http://schemas.microsoft.com/office/drawing/2014/main" id="{0CB00072-1F21-4BE7-BB41-6035F73C9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0" y="2238"/>
                <a:ext cx="27" cy="24"/>
              </a:xfrm>
              <a:custGeom>
                <a:avLst/>
                <a:gdLst>
                  <a:gd name="T0" fmla="*/ 45 w 91"/>
                  <a:gd name="T1" fmla="*/ 81 h 81"/>
                  <a:gd name="T2" fmla="*/ 10 w 91"/>
                  <a:gd name="T3" fmla="*/ 68 h 81"/>
                  <a:gd name="T4" fmla="*/ 0 w 91"/>
                  <a:gd name="T5" fmla="*/ 41 h 81"/>
                  <a:gd name="T6" fmla="*/ 12 w 91"/>
                  <a:gd name="T7" fmla="*/ 12 h 81"/>
                  <a:gd name="T8" fmla="*/ 44 w 91"/>
                  <a:gd name="T9" fmla="*/ 0 h 81"/>
                  <a:gd name="T10" fmla="*/ 70 w 91"/>
                  <a:gd name="T11" fmla="*/ 5 h 81"/>
                  <a:gd name="T12" fmla="*/ 85 w 91"/>
                  <a:gd name="T13" fmla="*/ 20 h 81"/>
                  <a:gd name="T14" fmla="*/ 91 w 91"/>
                  <a:gd name="T15" fmla="*/ 41 h 81"/>
                  <a:gd name="T16" fmla="*/ 79 w 91"/>
                  <a:gd name="T17" fmla="*/ 70 h 81"/>
                  <a:gd name="T18" fmla="*/ 45 w 91"/>
                  <a:gd name="T19" fmla="*/ 81 h 81"/>
                  <a:gd name="T20" fmla="*/ 45 w 91"/>
                  <a:gd name="T21" fmla="*/ 66 h 81"/>
                  <a:gd name="T22" fmla="*/ 70 w 91"/>
                  <a:gd name="T23" fmla="*/ 59 h 81"/>
                  <a:gd name="T24" fmla="*/ 78 w 91"/>
                  <a:gd name="T25" fmla="*/ 41 h 81"/>
                  <a:gd name="T26" fmla="*/ 70 w 91"/>
                  <a:gd name="T27" fmla="*/ 23 h 81"/>
                  <a:gd name="T28" fmla="*/ 45 w 91"/>
                  <a:gd name="T29" fmla="*/ 15 h 81"/>
                  <a:gd name="T30" fmla="*/ 21 w 91"/>
                  <a:gd name="T31" fmla="*/ 23 h 81"/>
                  <a:gd name="T32" fmla="*/ 12 w 91"/>
                  <a:gd name="T33" fmla="*/ 41 h 81"/>
                  <a:gd name="T34" fmla="*/ 21 w 91"/>
                  <a:gd name="T35" fmla="*/ 59 h 81"/>
                  <a:gd name="T36" fmla="*/ 45 w 91"/>
                  <a:gd name="T37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81">
                    <a:moveTo>
                      <a:pt x="45" y="81"/>
                    </a:moveTo>
                    <a:cubicBezTo>
                      <a:pt x="29" y="81"/>
                      <a:pt x="17" y="77"/>
                      <a:pt x="10" y="68"/>
                    </a:cubicBezTo>
                    <a:cubicBezTo>
                      <a:pt x="3" y="60"/>
                      <a:pt x="0" y="51"/>
                      <a:pt x="0" y="41"/>
                    </a:cubicBezTo>
                    <a:cubicBezTo>
                      <a:pt x="0" y="29"/>
                      <a:pt x="4" y="19"/>
                      <a:pt x="12" y="12"/>
                    </a:cubicBezTo>
                    <a:cubicBezTo>
                      <a:pt x="20" y="4"/>
                      <a:pt x="30" y="0"/>
                      <a:pt x="44" y="0"/>
                    </a:cubicBezTo>
                    <a:cubicBezTo>
                      <a:pt x="55" y="0"/>
                      <a:pt x="64" y="2"/>
                      <a:pt x="70" y="5"/>
                    </a:cubicBezTo>
                    <a:cubicBezTo>
                      <a:pt x="77" y="9"/>
                      <a:pt x="82" y="13"/>
                      <a:pt x="85" y="20"/>
                    </a:cubicBezTo>
                    <a:cubicBezTo>
                      <a:pt x="89" y="26"/>
                      <a:pt x="91" y="33"/>
                      <a:pt x="91" y="41"/>
                    </a:cubicBezTo>
                    <a:cubicBezTo>
                      <a:pt x="91" y="53"/>
                      <a:pt x="87" y="63"/>
                      <a:pt x="79" y="70"/>
                    </a:cubicBezTo>
                    <a:cubicBezTo>
                      <a:pt x="71" y="78"/>
                      <a:pt x="60" y="81"/>
                      <a:pt x="45" y="81"/>
                    </a:cubicBezTo>
                    <a:close/>
                    <a:moveTo>
                      <a:pt x="45" y="66"/>
                    </a:moveTo>
                    <a:cubicBezTo>
                      <a:pt x="56" y="66"/>
                      <a:pt x="65" y="64"/>
                      <a:pt x="70" y="59"/>
                    </a:cubicBezTo>
                    <a:cubicBezTo>
                      <a:pt x="76" y="54"/>
                      <a:pt x="78" y="48"/>
                      <a:pt x="78" y="41"/>
                    </a:cubicBezTo>
                    <a:cubicBezTo>
                      <a:pt x="78" y="33"/>
                      <a:pt x="76" y="27"/>
                      <a:pt x="70" y="23"/>
                    </a:cubicBezTo>
                    <a:cubicBezTo>
                      <a:pt x="65" y="18"/>
                      <a:pt x="56" y="15"/>
                      <a:pt x="45" y="15"/>
                    </a:cubicBezTo>
                    <a:cubicBezTo>
                      <a:pt x="34" y="15"/>
                      <a:pt x="26" y="18"/>
                      <a:pt x="21" y="23"/>
                    </a:cubicBezTo>
                    <a:cubicBezTo>
                      <a:pt x="15" y="27"/>
                      <a:pt x="12" y="34"/>
                      <a:pt x="12" y="41"/>
                    </a:cubicBezTo>
                    <a:cubicBezTo>
                      <a:pt x="12" y="48"/>
                      <a:pt x="15" y="54"/>
                      <a:pt x="21" y="59"/>
                    </a:cubicBezTo>
                    <a:cubicBezTo>
                      <a:pt x="26" y="64"/>
                      <a:pt x="34" y="66"/>
                      <a:pt x="45" y="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38" name="Freeform 356">
                <a:extLst>
                  <a:ext uri="{FF2B5EF4-FFF2-40B4-BE49-F238E27FC236}">
                    <a16:creationId xmlns:a16="http://schemas.microsoft.com/office/drawing/2014/main" id="{E3A326C3-425A-4FEA-BE0B-7F6015D86C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2212"/>
                <a:ext cx="27" cy="21"/>
              </a:xfrm>
              <a:custGeom>
                <a:avLst/>
                <a:gdLst>
                  <a:gd name="T0" fmla="*/ 89 w 89"/>
                  <a:gd name="T1" fmla="*/ 70 h 70"/>
                  <a:gd name="T2" fmla="*/ 2 w 89"/>
                  <a:gd name="T3" fmla="*/ 70 h 70"/>
                  <a:gd name="T4" fmla="*/ 2 w 89"/>
                  <a:gd name="T5" fmla="*/ 57 h 70"/>
                  <a:gd name="T6" fmla="*/ 14 w 89"/>
                  <a:gd name="T7" fmla="*/ 57 h 70"/>
                  <a:gd name="T8" fmla="*/ 0 w 89"/>
                  <a:gd name="T9" fmla="*/ 29 h 70"/>
                  <a:gd name="T10" fmla="*/ 3 w 89"/>
                  <a:gd name="T11" fmla="*/ 15 h 70"/>
                  <a:gd name="T12" fmla="*/ 10 w 89"/>
                  <a:gd name="T13" fmla="*/ 5 h 70"/>
                  <a:gd name="T14" fmla="*/ 21 w 89"/>
                  <a:gd name="T15" fmla="*/ 1 h 70"/>
                  <a:gd name="T16" fmla="*/ 35 w 89"/>
                  <a:gd name="T17" fmla="*/ 0 h 70"/>
                  <a:gd name="T18" fmla="*/ 89 w 89"/>
                  <a:gd name="T19" fmla="*/ 0 h 70"/>
                  <a:gd name="T20" fmla="*/ 89 w 89"/>
                  <a:gd name="T21" fmla="*/ 15 h 70"/>
                  <a:gd name="T22" fmla="*/ 36 w 89"/>
                  <a:gd name="T23" fmla="*/ 15 h 70"/>
                  <a:gd name="T24" fmla="*/ 23 w 89"/>
                  <a:gd name="T25" fmla="*/ 16 h 70"/>
                  <a:gd name="T26" fmla="*/ 16 w 89"/>
                  <a:gd name="T27" fmla="*/ 22 h 70"/>
                  <a:gd name="T28" fmla="*/ 13 w 89"/>
                  <a:gd name="T29" fmla="*/ 33 h 70"/>
                  <a:gd name="T30" fmla="*/ 19 w 89"/>
                  <a:gd name="T31" fmla="*/ 49 h 70"/>
                  <a:gd name="T32" fmla="*/ 41 w 89"/>
                  <a:gd name="T33" fmla="*/ 55 h 70"/>
                  <a:gd name="T34" fmla="*/ 89 w 89"/>
                  <a:gd name="T35" fmla="*/ 55 h 70"/>
                  <a:gd name="T36" fmla="*/ 89 w 89"/>
                  <a:gd name="T3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9" h="70">
                    <a:moveTo>
                      <a:pt x="89" y="70"/>
                    </a:moveTo>
                    <a:lnTo>
                      <a:pt x="2" y="70"/>
                    </a:lnTo>
                    <a:lnTo>
                      <a:pt x="2" y="57"/>
                    </a:lnTo>
                    <a:lnTo>
                      <a:pt x="14" y="57"/>
                    </a:lnTo>
                    <a:cubicBezTo>
                      <a:pt x="5" y="51"/>
                      <a:pt x="0" y="41"/>
                      <a:pt x="0" y="29"/>
                    </a:cubicBezTo>
                    <a:cubicBezTo>
                      <a:pt x="0" y="24"/>
                      <a:pt x="1" y="19"/>
                      <a:pt x="3" y="15"/>
                    </a:cubicBezTo>
                    <a:cubicBezTo>
                      <a:pt x="5" y="11"/>
                      <a:pt x="7" y="7"/>
                      <a:pt x="10" y="5"/>
                    </a:cubicBezTo>
                    <a:cubicBezTo>
                      <a:pt x="13" y="3"/>
                      <a:pt x="17" y="2"/>
                      <a:pt x="21" y="1"/>
                    </a:cubicBezTo>
                    <a:cubicBezTo>
                      <a:pt x="24" y="0"/>
                      <a:pt x="29" y="0"/>
                      <a:pt x="35" y="0"/>
                    </a:cubicBezTo>
                    <a:lnTo>
                      <a:pt x="89" y="0"/>
                    </a:lnTo>
                    <a:lnTo>
                      <a:pt x="89" y="15"/>
                    </a:lnTo>
                    <a:lnTo>
                      <a:pt x="36" y="15"/>
                    </a:lnTo>
                    <a:cubicBezTo>
                      <a:pt x="30" y="15"/>
                      <a:pt x="26" y="15"/>
                      <a:pt x="23" y="16"/>
                    </a:cubicBezTo>
                    <a:cubicBezTo>
                      <a:pt x="20" y="17"/>
                      <a:pt x="17" y="19"/>
                      <a:pt x="16" y="22"/>
                    </a:cubicBezTo>
                    <a:cubicBezTo>
                      <a:pt x="14" y="25"/>
                      <a:pt x="13" y="29"/>
                      <a:pt x="13" y="33"/>
                    </a:cubicBezTo>
                    <a:cubicBezTo>
                      <a:pt x="13" y="39"/>
                      <a:pt x="15" y="44"/>
                      <a:pt x="19" y="49"/>
                    </a:cubicBezTo>
                    <a:cubicBezTo>
                      <a:pt x="23" y="53"/>
                      <a:pt x="30" y="55"/>
                      <a:pt x="41" y="55"/>
                    </a:cubicBezTo>
                    <a:lnTo>
                      <a:pt x="89" y="55"/>
                    </a:lnTo>
                    <a:lnTo>
                      <a:pt x="89" y="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39" name="Freeform 357">
                <a:extLst>
                  <a:ext uri="{FF2B5EF4-FFF2-40B4-BE49-F238E27FC236}">
                    <a16:creationId xmlns:a16="http://schemas.microsoft.com/office/drawing/2014/main" id="{22BDA744-8C0F-428F-9A25-3C1E7A05F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2185"/>
                <a:ext cx="27" cy="22"/>
              </a:xfrm>
              <a:custGeom>
                <a:avLst/>
                <a:gdLst>
                  <a:gd name="T0" fmla="*/ 63 w 91"/>
                  <a:gd name="T1" fmla="*/ 71 h 71"/>
                  <a:gd name="T2" fmla="*/ 60 w 91"/>
                  <a:gd name="T3" fmla="*/ 57 h 71"/>
                  <a:gd name="T4" fmla="*/ 74 w 91"/>
                  <a:gd name="T5" fmla="*/ 50 h 71"/>
                  <a:gd name="T6" fmla="*/ 78 w 91"/>
                  <a:gd name="T7" fmla="*/ 34 h 71"/>
                  <a:gd name="T8" fmla="*/ 74 w 91"/>
                  <a:gd name="T9" fmla="*/ 19 h 71"/>
                  <a:gd name="T10" fmla="*/ 65 w 91"/>
                  <a:gd name="T11" fmla="*/ 15 h 71"/>
                  <a:gd name="T12" fmla="*/ 57 w 91"/>
                  <a:gd name="T13" fmla="*/ 19 h 71"/>
                  <a:gd name="T14" fmla="*/ 52 w 91"/>
                  <a:gd name="T15" fmla="*/ 34 h 71"/>
                  <a:gd name="T16" fmla="*/ 45 w 91"/>
                  <a:gd name="T17" fmla="*/ 56 h 71"/>
                  <a:gd name="T18" fmla="*/ 37 w 91"/>
                  <a:gd name="T19" fmla="*/ 66 h 71"/>
                  <a:gd name="T20" fmla="*/ 25 w 91"/>
                  <a:gd name="T21" fmla="*/ 69 h 71"/>
                  <a:gd name="T22" fmla="*/ 14 w 91"/>
                  <a:gd name="T23" fmla="*/ 66 h 71"/>
                  <a:gd name="T24" fmla="*/ 6 w 91"/>
                  <a:gd name="T25" fmla="*/ 59 h 71"/>
                  <a:gd name="T26" fmla="*/ 2 w 91"/>
                  <a:gd name="T27" fmla="*/ 50 h 71"/>
                  <a:gd name="T28" fmla="*/ 0 w 91"/>
                  <a:gd name="T29" fmla="*/ 37 h 71"/>
                  <a:gd name="T30" fmla="*/ 3 w 91"/>
                  <a:gd name="T31" fmla="*/ 19 h 71"/>
                  <a:gd name="T32" fmla="*/ 11 w 91"/>
                  <a:gd name="T33" fmla="*/ 8 h 71"/>
                  <a:gd name="T34" fmla="*/ 24 w 91"/>
                  <a:gd name="T35" fmla="*/ 3 h 71"/>
                  <a:gd name="T36" fmla="*/ 26 w 91"/>
                  <a:gd name="T37" fmla="*/ 17 h 71"/>
                  <a:gd name="T38" fmla="*/ 16 w 91"/>
                  <a:gd name="T39" fmla="*/ 23 h 71"/>
                  <a:gd name="T40" fmla="*/ 12 w 91"/>
                  <a:gd name="T41" fmla="*/ 36 h 71"/>
                  <a:gd name="T42" fmla="*/ 16 w 91"/>
                  <a:gd name="T43" fmla="*/ 50 h 71"/>
                  <a:gd name="T44" fmla="*/ 23 w 91"/>
                  <a:gd name="T45" fmla="*/ 55 h 71"/>
                  <a:gd name="T46" fmla="*/ 28 w 91"/>
                  <a:gd name="T47" fmla="*/ 53 h 71"/>
                  <a:gd name="T48" fmla="*/ 32 w 91"/>
                  <a:gd name="T49" fmla="*/ 47 h 71"/>
                  <a:gd name="T50" fmla="*/ 36 w 91"/>
                  <a:gd name="T51" fmla="*/ 34 h 71"/>
                  <a:gd name="T52" fmla="*/ 43 w 91"/>
                  <a:gd name="T53" fmla="*/ 13 h 71"/>
                  <a:gd name="T54" fmla="*/ 51 w 91"/>
                  <a:gd name="T55" fmla="*/ 3 h 71"/>
                  <a:gd name="T56" fmla="*/ 63 w 91"/>
                  <a:gd name="T57" fmla="*/ 0 h 71"/>
                  <a:gd name="T58" fmla="*/ 77 w 91"/>
                  <a:gd name="T59" fmla="*/ 4 h 71"/>
                  <a:gd name="T60" fmla="*/ 87 w 91"/>
                  <a:gd name="T61" fmla="*/ 16 h 71"/>
                  <a:gd name="T62" fmla="*/ 91 w 91"/>
                  <a:gd name="T63" fmla="*/ 34 h 71"/>
                  <a:gd name="T64" fmla="*/ 84 w 91"/>
                  <a:gd name="T65" fmla="*/ 60 h 71"/>
                  <a:gd name="T66" fmla="*/ 63 w 91"/>
                  <a:gd name="T67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71">
                    <a:moveTo>
                      <a:pt x="63" y="71"/>
                    </a:moveTo>
                    <a:lnTo>
                      <a:pt x="60" y="57"/>
                    </a:lnTo>
                    <a:cubicBezTo>
                      <a:pt x="66" y="56"/>
                      <a:pt x="71" y="54"/>
                      <a:pt x="74" y="50"/>
                    </a:cubicBezTo>
                    <a:cubicBezTo>
                      <a:pt x="77" y="46"/>
                      <a:pt x="78" y="41"/>
                      <a:pt x="78" y="34"/>
                    </a:cubicBezTo>
                    <a:cubicBezTo>
                      <a:pt x="78" y="28"/>
                      <a:pt x="77" y="23"/>
                      <a:pt x="74" y="19"/>
                    </a:cubicBezTo>
                    <a:cubicBezTo>
                      <a:pt x="72" y="16"/>
                      <a:pt x="68" y="15"/>
                      <a:pt x="65" y="15"/>
                    </a:cubicBezTo>
                    <a:cubicBezTo>
                      <a:pt x="61" y="15"/>
                      <a:pt x="59" y="16"/>
                      <a:pt x="57" y="19"/>
                    </a:cubicBezTo>
                    <a:cubicBezTo>
                      <a:pt x="56" y="21"/>
                      <a:pt x="54" y="26"/>
                      <a:pt x="52" y="34"/>
                    </a:cubicBezTo>
                    <a:cubicBezTo>
                      <a:pt x="49" y="45"/>
                      <a:pt x="47" y="52"/>
                      <a:pt x="45" y="56"/>
                    </a:cubicBezTo>
                    <a:cubicBezTo>
                      <a:pt x="43" y="60"/>
                      <a:pt x="40" y="64"/>
                      <a:pt x="37" y="66"/>
                    </a:cubicBezTo>
                    <a:cubicBezTo>
                      <a:pt x="33" y="68"/>
                      <a:pt x="29" y="69"/>
                      <a:pt x="25" y="69"/>
                    </a:cubicBezTo>
                    <a:cubicBezTo>
                      <a:pt x="21" y="69"/>
                      <a:pt x="18" y="68"/>
                      <a:pt x="14" y="66"/>
                    </a:cubicBezTo>
                    <a:cubicBezTo>
                      <a:pt x="11" y="64"/>
                      <a:pt x="8" y="62"/>
                      <a:pt x="6" y="59"/>
                    </a:cubicBezTo>
                    <a:cubicBezTo>
                      <a:pt x="5" y="57"/>
                      <a:pt x="3" y="54"/>
                      <a:pt x="2" y="50"/>
                    </a:cubicBezTo>
                    <a:cubicBezTo>
                      <a:pt x="1" y="46"/>
                      <a:pt x="0" y="42"/>
                      <a:pt x="0" y="37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4" y="5"/>
                      <a:pt x="19" y="4"/>
                      <a:pt x="24" y="3"/>
                    </a:cubicBezTo>
                    <a:lnTo>
                      <a:pt x="26" y="17"/>
                    </a:lnTo>
                    <a:cubicBezTo>
                      <a:pt x="22" y="18"/>
                      <a:pt x="18" y="20"/>
                      <a:pt x="16" y="23"/>
                    </a:cubicBezTo>
                    <a:cubicBezTo>
                      <a:pt x="13" y="26"/>
                      <a:pt x="12" y="30"/>
                      <a:pt x="12" y="36"/>
                    </a:cubicBezTo>
                    <a:cubicBezTo>
                      <a:pt x="12" y="43"/>
                      <a:pt x="13" y="48"/>
                      <a:pt x="16" y="50"/>
                    </a:cubicBezTo>
                    <a:cubicBezTo>
                      <a:pt x="18" y="53"/>
                      <a:pt x="20" y="55"/>
                      <a:pt x="23" y="55"/>
                    </a:cubicBezTo>
                    <a:cubicBezTo>
                      <a:pt x="25" y="55"/>
                      <a:pt x="27" y="54"/>
                      <a:pt x="28" y="53"/>
                    </a:cubicBezTo>
                    <a:cubicBezTo>
                      <a:pt x="30" y="52"/>
                      <a:pt x="31" y="50"/>
                      <a:pt x="32" y="47"/>
                    </a:cubicBezTo>
                    <a:cubicBezTo>
                      <a:pt x="33" y="46"/>
                      <a:pt x="34" y="42"/>
                      <a:pt x="36" y="34"/>
                    </a:cubicBezTo>
                    <a:cubicBezTo>
                      <a:pt x="39" y="24"/>
                      <a:pt x="41" y="17"/>
                      <a:pt x="43" y="13"/>
                    </a:cubicBezTo>
                    <a:cubicBezTo>
                      <a:pt x="45" y="9"/>
                      <a:pt x="47" y="5"/>
                      <a:pt x="51" y="3"/>
                    </a:cubicBezTo>
                    <a:cubicBezTo>
                      <a:pt x="54" y="1"/>
                      <a:pt x="58" y="0"/>
                      <a:pt x="63" y="0"/>
                    </a:cubicBezTo>
                    <a:cubicBezTo>
                      <a:pt x="68" y="0"/>
                      <a:pt x="73" y="1"/>
                      <a:pt x="77" y="4"/>
                    </a:cubicBezTo>
                    <a:cubicBezTo>
                      <a:pt x="81" y="7"/>
                      <a:pt x="85" y="11"/>
                      <a:pt x="87" y="16"/>
                    </a:cubicBezTo>
                    <a:cubicBezTo>
                      <a:pt x="89" y="22"/>
                      <a:pt x="91" y="28"/>
                      <a:pt x="91" y="34"/>
                    </a:cubicBezTo>
                    <a:cubicBezTo>
                      <a:pt x="91" y="46"/>
                      <a:pt x="88" y="54"/>
                      <a:pt x="84" y="60"/>
                    </a:cubicBezTo>
                    <a:cubicBezTo>
                      <a:pt x="79" y="66"/>
                      <a:pt x="72" y="70"/>
                      <a:pt x="63" y="7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40" name="Rectangle 358">
                <a:extLst>
                  <a:ext uri="{FF2B5EF4-FFF2-40B4-BE49-F238E27FC236}">
                    <a16:creationId xmlns:a16="http://schemas.microsoft.com/office/drawing/2014/main" id="{738503D7-674B-4D12-B1DD-9CF7261F6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2176"/>
                <a:ext cx="37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41" name="Freeform 359">
                <a:extLst>
                  <a:ext uri="{FF2B5EF4-FFF2-40B4-BE49-F238E27FC236}">
                    <a16:creationId xmlns:a16="http://schemas.microsoft.com/office/drawing/2014/main" id="{36B655CE-1E61-4325-BC8E-8E5C628F2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0" y="2146"/>
                <a:ext cx="27" cy="25"/>
              </a:xfrm>
              <a:custGeom>
                <a:avLst/>
                <a:gdLst>
                  <a:gd name="T0" fmla="*/ 45 w 91"/>
                  <a:gd name="T1" fmla="*/ 81 h 81"/>
                  <a:gd name="T2" fmla="*/ 10 w 91"/>
                  <a:gd name="T3" fmla="*/ 67 h 81"/>
                  <a:gd name="T4" fmla="*/ 0 w 91"/>
                  <a:gd name="T5" fmla="*/ 40 h 81"/>
                  <a:gd name="T6" fmla="*/ 12 w 91"/>
                  <a:gd name="T7" fmla="*/ 11 h 81"/>
                  <a:gd name="T8" fmla="*/ 44 w 91"/>
                  <a:gd name="T9" fmla="*/ 0 h 81"/>
                  <a:gd name="T10" fmla="*/ 70 w 91"/>
                  <a:gd name="T11" fmla="*/ 5 h 81"/>
                  <a:gd name="T12" fmla="*/ 85 w 91"/>
                  <a:gd name="T13" fmla="*/ 19 h 81"/>
                  <a:gd name="T14" fmla="*/ 91 w 91"/>
                  <a:gd name="T15" fmla="*/ 40 h 81"/>
                  <a:gd name="T16" fmla="*/ 79 w 91"/>
                  <a:gd name="T17" fmla="*/ 69 h 81"/>
                  <a:gd name="T18" fmla="*/ 45 w 91"/>
                  <a:gd name="T19" fmla="*/ 81 h 81"/>
                  <a:gd name="T20" fmla="*/ 45 w 91"/>
                  <a:gd name="T21" fmla="*/ 66 h 81"/>
                  <a:gd name="T22" fmla="*/ 70 w 91"/>
                  <a:gd name="T23" fmla="*/ 58 h 81"/>
                  <a:gd name="T24" fmla="*/ 78 w 91"/>
                  <a:gd name="T25" fmla="*/ 40 h 81"/>
                  <a:gd name="T26" fmla="*/ 70 w 91"/>
                  <a:gd name="T27" fmla="*/ 22 h 81"/>
                  <a:gd name="T28" fmla="*/ 45 w 91"/>
                  <a:gd name="T29" fmla="*/ 15 h 81"/>
                  <a:gd name="T30" fmla="*/ 21 w 91"/>
                  <a:gd name="T31" fmla="*/ 22 h 81"/>
                  <a:gd name="T32" fmla="*/ 12 w 91"/>
                  <a:gd name="T33" fmla="*/ 40 h 81"/>
                  <a:gd name="T34" fmla="*/ 21 w 91"/>
                  <a:gd name="T35" fmla="*/ 58 h 81"/>
                  <a:gd name="T36" fmla="*/ 45 w 91"/>
                  <a:gd name="T37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81">
                    <a:moveTo>
                      <a:pt x="45" y="81"/>
                    </a:moveTo>
                    <a:cubicBezTo>
                      <a:pt x="29" y="81"/>
                      <a:pt x="17" y="76"/>
                      <a:pt x="10" y="67"/>
                    </a:cubicBezTo>
                    <a:cubicBezTo>
                      <a:pt x="3" y="60"/>
                      <a:pt x="0" y="51"/>
                      <a:pt x="0" y="40"/>
                    </a:cubicBezTo>
                    <a:cubicBezTo>
                      <a:pt x="0" y="28"/>
                      <a:pt x="4" y="18"/>
                      <a:pt x="12" y="11"/>
                    </a:cubicBezTo>
                    <a:cubicBezTo>
                      <a:pt x="20" y="3"/>
                      <a:pt x="30" y="0"/>
                      <a:pt x="44" y="0"/>
                    </a:cubicBezTo>
                    <a:cubicBezTo>
                      <a:pt x="55" y="0"/>
                      <a:pt x="64" y="1"/>
                      <a:pt x="70" y="5"/>
                    </a:cubicBezTo>
                    <a:cubicBezTo>
                      <a:pt x="77" y="8"/>
                      <a:pt x="82" y="13"/>
                      <a:pt x="85" y="19"/>
                    </a:cubicBezTo>
                    <a:cubicBezTo>
                      <a:pt x="89" y="26"/>
                      <a:pt x="91" y="33"/>
                      <a:pt x="91" y="40"/>
                    </a:cubicBezTo>
                    <a:cubicBezTo>
                      <a:pt x="91" y="52"/>
                      <a:pt x="87" y="62"/>
                      <a:pt x="79" y="69"/>
                    </a:cubicBezTo>
                    <a:cubicBezTo>
                      <a:pt x="71" y="77"/>
                      <a:pt x="60" y="81"/>
                      <a:pt x="45" y="81"/>
                    </a:cubicBezTo>
                    <a:close/>
                    <a:moveTo>
                      <a:pt x="45" y="66"/>
                    </a:moveTo>
                    <a:cubicBezTo>
                      <a:pt x="56" y="66"/>
                      <a:pt x="65" y="63"/>
                      <a:pt x="70" y="58"/>
                    </a:cubicBezTo>
                    <a:cubicBezTo>
                      <a:pt x="76" y="53"/>
                      <a:pt x="78" y="47"/>
                      <a:pt x="78" y="40"/>
                    </a:cubicBezTo>
                    <a:cubicBezTo>
                      <a:pt x="78" y="33"/>
                      <a:pt x="76" y="27"/>
                      <a:pt x="70" y="22"/>
                    </a:cubicBezTo>
                    <a:cubicBezTo>
                      <a:pt x="65" y="17"/>
                      <a:pt x="56" y="15"/>
                      <a:pt x="45" y="15"/>
                    </a:cubicBezTo>
                    <a:cubicBezTo>
                      <a:pt x="34" y="15"/>
                      <a:pt x="26" y="17"/>
                      <a:pt x="21" y="22"/>
                    </a:cubicBezTo>
                    <a:cubicBezTo>
                      <a:pt x="15" y="27"/>
                      <a:pt x="12" y="33"/>
                      <a:pt x="12" y="40"/>
                    </a:cubicBezTo>
                    <a:cubicBezTo>
                      <a:pt x="12" y="47"/>
                      <a:pt x="15" y="53"/>
                      <a:pt x="21" y="58"/>
                    </a:cubicBezTo>
                    <a:cubicBezTo>
                      <a:pt x="26" y="63"/>
                      <a:pt x="34" y="66"/>
                      <a:pt x="45" y="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42" name="Freeform 360">
                <a:extLst>
                  <a:ext uri="{FF2B5EF4-FFF2-40B4-BE49-F238E27FC236}">
                    <a16:creationId xmlns:a16="http://schemas.microsoft.com/office/drawing/2014/main" id="{780BC1D0-E508-4CA1-BF77-451C06C76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2121"/>
                <a:ext cx="27" cy="22"/>
              </a:xfrm>
              <a:custGeom>
                <a:avLst/>
                <a:gdLst>
                  <a:gd name="T0" fmla="*/ 63 w 91"/>
                  <a:gd name="T1" fmla="*/ 71 h 71"/>
                  <a:gd name="T2" fmla="*/ 60 w 91"/>
                  <a:gd name="T3" fmla="*/ 57 h 71"/>
                  <a:gd name="T4" fmla="*/ 74 w 91"/>
                  <a:gd name="T5" fmla="*/ 50 h 71"/>
                  <a:gd name="T6" fmla="*/ 78 w 91"/>
                  <a:gd name="T7" fmla="*/ 34 h 71"/>
                  <a:gd name="T8" fmla="*/ 74 w 91"/>
                  <a:gd name="T9" fmla="*/ 19 h 71"/>
                  <a:gd name="T10" fmla="*/ 65 w 91"/>
                  <a:gd name="T11" fmla="*/ 15 h 71"/>
                  <a:gd name="T12" fmla="*/ 57 w 91"/>
                  <a:gd name="T13" fmla="*/ 19 h 71"/>
                  <a:gd name="T14" fmla="*/ 52 w 91"/>
                  <a:gd name="T15" fmla="*/ 34 h 71"/>
                  <a:gd name="T16" fmla="*/ 45 w 91"/>
                  <a:gd name="T17" fmla="*/ 56 h 71"/>
                  <a:gd name="T18" fmla="*/ 37 w 91"/>
                  <a:gd name="T19" fmla="*/ 66 h 71"/>
                  <a:gd name="T20" fmla="*/ 25 w 91"/>
                  <a:gd name="T21" fmla="*/ 69 h 71"/>
                  <a:gd name="T22" fmla="*/ 14 w 91"/>
                  <a:gd name="T23" fmla="*/ 66 h 71"/>
                  <a:gd name="T24" fmla="*/ 6 w 91"/>
                  <a:gd name="T25" fmla="*/ 59 h 71"/>
                  <a:gd name="T26" fmla="*/ 2 w 91"/>
                  <a:gd name="T27" fmla="*/ 50 h 71"/>
                  <a:gd name="T28" fmla="*/ 0 w 91"/>
                  <a:gd name="T29" fmla="*/ 37 h 71"/>
                  <a:gd name="T30" fmla="*/ 3 w 91"/>
                  <a:gd name="T31" fmla="*/ 19 h 71"/>
                  <a:gd name="T32" fmla="*/ 11 w 91"/>
                  <a:gd name="T33" fmla="*/ 8 h 71"/>
                  <a:gd name="T34" fmla="*/ 24 w 91"/>
                  <a:gd name="T35" fmla="*/ 3 h 71"/>
                  <a:gd name="T36" fmla="*/ 26 w 91"/>
                  <a:gd name="T37" fmla="*/ 17 h 71"/>
                  <a:gd name="T38" fmla="*/ 16 w 91"/>
                  <a:gd name="T39" fmla="*/ 23 h 71"/>
                  <a:gd name="T40" fmla="*/ 12 w 91"/>
                  <a:gd name="T41" fmla="*/ 36 h 71"/>
                  <a:gd name="T42" fmla="*/ 16 w 91"/>
                  <a:gd name="T43" fmla="*/ 50 h 71"/>
                  <a:gd name="T44" fmla="*/ 23 w 91"/>
                  <a:gd name="T45" fmla="*/ 55 h 71"/>
                  <a:gd name="T46" fmla="*/ 28 w 91"/>
                  <a:gd name="T47" fmla="*/ 53 h 71"/>
                  <a:gd name="T48" fmla="*/ 32 w 91"/>
                  <a:gd name="T49" fmla="*/ 47 h 71"/>
                  <a:gd name="T50" fmla="*/ 36 w 91"/>
                  <a:gd name="T51" fmla="*/ 34 h 71"/>
                  <a:gd name="T52" fmla="*/ 43 w 91"/>
                  <a:gd name="T53" fmla="*/ 13 h 71"/>
                  <a:gd name="T54" fmla="*/ 51 w 91"/>
                  <a:gd name="T55" fmla="*/ 3 h 71"/>
                  <a:gd name="T56" fmla="*/ 63 w 91"/>
                  <a:gd name="T57" fmla="*/ 0 h 71"/>
                  <a:gd name="T58" fmla="*/ 77 w 91"/>
                  <a:gd name="T59" fmla="*/ 4 h 71"/>
                  <a:gd name="T60" fmla="*/ 87 w 91"/>
                  <a:gd name="T61" fmla="*/ 16 h 71"/>
                  <a:gd name="T62" fmla="*/ 91 w 91"/>
                  <a:gd name="T63" fmla="*/ 34 h 71"/>
                  <a:gd name="T64" fmla="*/ 84 w 91"/>
                  <a:gd name="T65" fmla="*/ 60 h 71"/>
                  <a:gd name="T66" fmla="*/ 63 w 91"/>
                  <a:gd name="T67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71">
                    <a:moveTo>
                      <a:pt x="63" y="71"/>
                    </a:moveTo>
                    <a:lnTo>
                      <a:pt x="60" y="57"/>
                    </a:lnTo>
                    <a:cubicBezTo>
                      <a:pt x="66" y="56"/>
                      <a:pt x="71" y="54"/>
                      <a:pt x="74" y="50"/>
                    </a:cubicBezTo>
                    <a:cubicBezTo>
                      <a:pt x="77" y="46"/>
                      <a:pt x="78" y="41"/>
                      <a:pt x="78" y="34"/>
                    </a:cubicBezTo>
                    <a:cubicBezTo>
                      <a:pt x="78" y="28"/>
                      <a:pt x="77" y="23"/>
                      <a:pt x="74" y="19"/>
                    </a:cubicBezTo>
                    <a:cubicBezTo>
                      <a:pt x="72" y="16"/>
                      <a:pt x="68" y="15"/>
                      <a:pt x="65" y="15"/>
                    </a:cubicBezTo>
                    <a:cubicBezTo>
                      <a:pt x="61" y="15"/>
                      <a:pt x="59" y="16"/>
                      <a:pt x="57" y="19"/>
                    </a:cubicBezTo>
                    <a:cubicBezTo>
                      <a:pt x="56" y="21"/>
                      <a:pt x="54" y="26"/>
                      <a:pt x="52" y="34"/>
                    </a:cubicBezTo>
                    <a:cubicBezTo>
                      <a:pt x="49" y="45"/>
                      <a:pt x="47" y="52"/>
                      <a:pt x="45" y="56"/>
                    </a:cubicBezTo>
                    <a:cubicBezTo>
                      <a:pt x="43" y="60"/>
                      <a:pt x="40" y="64"/>
                      <a:pt x="37" y="66"/>
                    </a:cubicBezTo>
                    <a:cubicBezTo>
                      <a:pt x="33" y="68"/>
                      <a:pt x="29" y="69"/>
                      <a:pt x="25" y="69"/>
                    </a:cubicBezTo>
                    <a:cubicBezTo>
                      <a:pt x="21" y="69"/>
                      <a:pt x="18" y="68"/>
                      <a:pt x="14" y="66"/>
                    </a:cubicBezTo>
                    <a:cubicBezTo>
                      <a:pt x="11" y="64"/>
                      <a:pt x="8" y="62"/>
                      <a:pt x="6" y="59"/>
                    </a:cubicBezTo>
                    <a:cubicBezTo>
                      <a:pt x="5" y="57"/>
                      <a:pt x="3" y="54"/>
                      <a:pt x="2" y="50"/>
                    </a:cubicBezTo>
                    <a:cubicBezTo>
                      <a:pt x="1" y="46"/>
                      <a:pt x="0" y="42"/>
                      <a:pt x="0" y="37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4" y="5"/>
                      <a:pt x="19" y="4"/>
                      <a:pt x="24" y="3"/>
                    </a:cubicBezTo>
                    <a:lnTo>
                      <a:pt x="26" y="17"/>
                    </a:lnTo>
                    <a:cubicBezTo>
                      <a:pt x="22" y="18"/>
                      <a:pt x="18" y="20"/>
                      <a:pt x="16" y="23"/>
                    </a:cubicBezTo>
                    <a:cubicBezTo>
                      <a:pt x="13" y="26"/>
                      <a:pt x="12" y="30"/>
                      <a:pt x="12" y="36"/>
                    </a:cubicBezTo>
                    <a:cubicBezTo>
                      <a:pt x="12" y="43"/>
                      <a:pt x="13" y="48"/>
                      <a:pt x="16" y="50"/>
                    </a:cubicBezTo>
                    <a:cubicBezTo>
                      <a:pt x="18" y="53"/>
                      <a:pt x="20" y="55"/>
                      <a:pt x="23" y="55"/>
                    </a:cubicBezTo>
                    <a:cubicBezTo>
                      <a:pt x="25" y="55"/>
                      <a:pt x="27" y="54"/>
                      <a:pt x="28" y="53"/>
                    </a:cubicBezTo>
                    <a:cubicBezTo>
                      <a:pt x="30" y="52"/>
                      <a:pt x="31" y="50"/>
                      <a:pt x="32" y="47"/>
                    </a:cubicBezTo>
                    <a:cubicBezTo>
                      <a:pt x="33" y="46"/>
                      <a:pt x="34" y="42"/>
                      <a:pt x="36" y="34"/>
                    </a:cubicBezTo>
                    <a:cubicBezTo>
                      <a:pt x="39" y="24"/>
                      <a:pt x="41" y="17"/>
                      <a:pt x="43" y="13"/>
                    </a:cubicBezTo>
                    <a:cubicBezTo>
                      <a:pt x="45" y="9"/>
                      <a:pt x="47" y="5"/>
                      <a:pt x="51" y="3"/>
                    </a:cubicBezTo>
                    <a:cubicBezTo>
                      <a:pt x="54" y="1"/>
                      <a:pt x="58" y="0"/>
                      <a:pt x="63" y="0"/>
                    </a:cubicBezTo>
                    <a:cubicBezTo>
                      <a:pt x="68" y="0"/>
                      <a:pt x="73" y="1"/>
                      <a:pt x="77" y="4"/>
                    </a:cubicBezTo>
                    <a:cubicBezTo>
                      <a:pt x="81" y="7"/>
                      <a:pt x="85" y="11"/>
                      <a:pt x="87" y="16"/>
                    </a:cubicBezTo>
                    <a:cubicBezTo>
                      <a:pt x="89" y="22"/>
                      <a:pt x="91" y="28"/>
                      <a:pt x="91" y="34"/>
                    </a:cubicBezTo>
                    <a:cubicBezTo>
                      <a:pt x="91" y="46"/>
                      <a:pt x="88" y="54"/>
                      <a:pt x="84" y="60"/>
                    </a:cubicBezTo>
                    <a:cubicBezTo>
                      <a:pt x="79" y="66"/>
                      <a:pt x="72" y="70"/>
                      <a:pt x="63" y="7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43" name="Freeform 361">
                <a:extLst>
                  <a:ext uri="{FF2B5EF4-FFF2-40B4-BE49-F238E27FC236}">
                    <a16:creationId xmlns:a16="http://schemas.microsoft.com/office/drawing/2014/main" id="{3EDBD000-B272-4F2A-BF08-A983DA28B4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0" y="2093"/>
                <a:ext cx="27" cy="24"/>
              </a:xfrm>
              <a:custGeom>
                <a:avLst/>
                <a:gdLst>
                  <a:gd name="T0" fmla="*/ 61 w 91"/>
                  <a:gd name="T1" fmla="*/ 16 h 80"/>
                  <a:gd name="T2" fmla="*/ 63 w 91"/>
                  <a:gd name="T3" fmla="*/ 1 h 80"/>
                  <a:gd name="T4" fmla="*/ 83 w 91"/>
                  <a:gd name="T5" fmla="*/ 14 h 80"/>
                  <a:gd name="T6" fmla="*/ 91 w 91"/>
                  <a:gd name="T7" fmla="*/ 39 h 80"/>
                  <a:gd name="T8" fmla="*/ 79 w 91"/>
                  <a:gd name="T9" fmla="*/ 69 h 80"/>
                  <a:gd name="T10" fmla="*/ 46 w 91"/>
                  <a:gd name="T11" fmla="*/ 80 h 80"/>
                  <a:gd name="T12" fmla="*/ 12 w 91"/>
                  <a:gd name="T13" fmla="*/ 69 h 80"/>
                  <a:gd name="T14" fmla="*/ 0 w 91"/>
                  <a:gd name="T15" fmla="*/ 40 h 80"/>
                  <a:gd name="T16" fmla="*/ 12 w 91"/>
                  <a:gd name="T17" fmla="*/ 11 h 80"/>
                  <a:gd name="T18" fmla="*/ 45 w 91"/>
                  <a:gd name="T19" fmla="*/ 0 h 80"/>
                  <a:gd name="T20" fmla="*/ 49 w 91"/>
                  <a:gd name="T21" fmla="*/ 0 h 80"/>
                  <a:gd name="T22" fmla="*/ 49 w 91"/>
                  <a:gd name="T23" fmla="*/ 65 h 80"/>
                  <a:gd name="T24" fmla="*/ 71 w 91"/>
                  <a:gd name="T25" fmla="*/ 57 h 80"/>
                  <a:gd name="T26" fmla="*/ 78 w 91"/>
                  <a:gd name="T27" fmla="*/ 39 h 80"/>
                  <a:gd name="T28" fmla="*/ 74 w 91"/>
                  <a:gd name="T29" fmla="*/ 25 h 80"/>
                  <a:gd name="T30" fmla="*/ 61 w 91"/>
                  <a:gd name="T31" fmla="*/ 16 h 80"/>
                  <a:gd name="T32" fmla="*/ 37 w 91"/>
                  <a:gd name="T33" fmla="*/ 64 h 80"/>
                  <a:gd name="T34" fmla="*/ 37 w 91"/>
                  <a:gd name="T35" fmla="*/ 16 h 80"/>
                  <a:gd name="T36" fmla="*/ 21 w 91"/>
                  <a:gd name="T37" fmla="*/ 21 h 80"/>
                  <a:gd name="T38" fmla="*/ 12 w 91"/>
                  <a:gd name="T39" fmla="*/ 39 h 80"/>
                  <a:gd name="T40" fmla="*/ 19 w 91"/>
                  <a:gd name="T41" fmla="*/ 56 h 80"/>
                  <a:gd name="T42" fmla="*/ 37 w 91"/>
                  <a:gd name="T43" fmla="*/ 6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80">
                    <a:moveTo>
                      <a:pt x="61" y="16"/>
                    </a:moveTo>
                    <a:lnTo>
                      <a:pt x="63" y="1"/>
                    </a:lnTo>
                    <a:cubicBezTo>
                      <a:pt x="71" y="3"/>
                      <a:pt x="78" y="8"/>
                      <a:pt x="83" y="14"/>
                    </a:cubicBezTo>
                    <a:cubicBezTo>
                      <a:pt x="88" y="21"/>
                      <a:pt x="91" y="29"/>
                      <a:pt x="91" y="39"/>
                    </a:cubicBezTo>
                    <a:cubicBezTo>
                      <a:pt x="91" y="51"/>
                      <a:pt x="87" y="62"/>
                      <a:pt x="79" y="69"/>
                    </a:cubicBezTo>
                    <a:cubicBezTo>
                      <a:pt x="71" y="76"/>
                      <a:pt x="60" y="80"/>
                      <a:pt x="46" y="80"/>
                    </a:cubicBezTo>
                    <a:cubicBezTo>
                      <a:pt x="32" y="80"/>
                      <a:pt x="20" y="76"/>
                      <a:pt x="12" y="69"/>
                    </a:cubicBezTo>
                    <a:cubicBezTo>
                      <a:pt x="4" y="61"/>
                      <a:pt x="0" y="52"/>
                      <a:pt x="0" y="40"/>
                    </a:cubicBezTo>
                    <a:cubicBezTo>
                      <a:pt x="0" y="28"/>
                      <a:pt x="4" y="19"/>
                      <a:pt x="12" y="11"/>
                    </a:cubicBezTo>
                    <a:cubicBezTo>
                      <a:pt x="20" y="4"/>
                      <a:pt x="31" y="0"/>
                      <a:pt x="45" y="0"/>
                    </a:cubicBezTo>
                    <a:cubicBezTo>
                      <a:pt x="46" y="0"/>
                      <a:pt x="47" y="0"/>
                      <a:pt x="49" y="0"/>
                    </a:cubicBezTo>
                    <a:lnTo>
                      <a:pt x="49" y="65"/>
                    </a:lnTo>
                    <a:cubicBezTo>
                      <a:pt x="59" y="64"/>
                      <a:pt x="66" y="62"/>
                      <a:pt x="71" y="57"/>
                    </a:cubicBezTo>
                    <a:cubicBezTo>
                      <a:pt x="76" y="52"/>
                      <a:pt x="78" y="46"/>
                      <a:pt x="78" y="39"/>
                    </a:cubicBezTo>
                    <a:cubicBezTo>
                      <a:pt x="78" y="33"/>
                      <a:pt x="77" y="29"/>
                      <a:pt x="74" y="25"/>
                    </a:cubicBezTo>
                    <a:cubicBezTo>
                      <a:pt x="71" y="21"/>
                      <a:pt x="67" y="18"/>
                      <a:pt x="61" y="16"/>
                    </a:cubicBezTo>
                    <a:close/>
                    <a:moveTo>
                      <a:pt x="37" y="64"/>
                    </a:moveTo>
                    <a:lnTo>
                      <a:pt x="37" y="16"/>
                    </a:lnTo>
                    <a:cubicBezTo>
                      <a:pt x="30" y="16"/>
                      <a:pt x="24" y="18"/>
                      <a:pt x="21" y="21"/>
                    </a:cubicBezTo>
                    <a:cubicBezTo>
                      <a:pt x="15" y="26"/>
                      <a:pt x="12" y="32"/>
                      <a:pt x="12" y="39"/>
                    </a:cubicBezTo>
                    <a:cubicBezTo>
                      <a:pt x="12" y="46"/>
                      <a:pt x="14" y="52"/>
                      <a:pt x="19" y="56"/>
                    </a:cubicBezTo>
                    <a:cubicBezTo>
                      <a:pt x="23" y="61"/>
                      <a:pt x="29" y="64"/>
                      <a:pt x="37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44" name="Freeform 362">
                <a:extLst>
                  <a:ext uri="{FF2B5EF4-FFF2-40B4-BE49-F238E27FC236}">
                    <a16:creationId xmlns:a16="http://schemas.microsoft.com/office/drawing/2014/main" id="{9E310ED5-6E06-4454-A468-936AFE89AD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0" y="2042"/>
                <a:ext cx="37" cy="32"/>
              </a:xfrm>
              <a:custGeom>
                <a:avLst/>
                <a:gdLst>
                  <a:gd name="T0" fmla="*/ 120 w 120"/>
                  <a:gd name="T1" fmla="*/ 105 h 105"/>
                  <a:gd name="T2" fmla="*/ 0 w 120"/>
                  <a:gd name="T3" fmla="*/ 105 h 105"/>
                  <a:gd name="T4" fmla="*/ 0 w 120"/>
                  <a:gd name="T5" fmla="*/ 52 h 105"/>
                  <a:gd name="T6" fmla="*/ 4 w 120"/>
                  <a:gd name="T7" fmla="*/ 28 h 105"/>
                  <a:gd name="T8" fmla="*/ 15 w 120"/>
                  <a:gd name="T9" fmla="*/ 15 h 105"/>
                  <a:gd name="T10" fmla="*/ 33 w 120"/>
                  <a:gd name="T11" fmla="*/ 10 h 105"/>
                  <a:gd name="T12" fmla="*/ 54 w 120"/>
                  <a:gd name="T13" fmla="*/ 18 h 105"/>
                  <a:gd name="T14" fmla="*/ 65 w 120"/>
                  <a:gd name="T15" fmla="*/ 43 h 105"/>
                  <a:gd name="T16" fmla="*/ 71 w 120"/>
                  <a:gd name="T17" fmla="*/ 34 h 105"/>
                  <a:gd name="T18" fmla="*/ 87 w 120"/>
                  <a:gd name="T19" fmla="*/ 21 h 105"/>
                  <a:gd name="T20" fmla="*/ 120 w 120"/>
                  <a:gd name="T21" fmla="*/ 0 h 105"/>
                  <a:gd name="T22" fmla="*/ 120 w 120"/>
                  <a:gd name="T23" fmla="*/ 20 h 105"/>
                  <a:gd name="T24" fmla="*/ 95 w 120"/>
                  <a:gd name="T25" fmla="*/ 36 h 105"/>
                  <a:gd name="T26" fmla="*/ 78 w 120"/>
                  <a:gd name="T27" fmla="*/ 47 h 105"/>
                  <a:gd name="T28" fmla="*/ 70 w 120"/>
                  <a:gd name="T29" fmla="*/ 55 h 105"/>
                  <a:gd name="T30" fmla="*/ 67 w 120"/>
                  <a:gd name="T31" fmla="*/ 62 h 105"/>
                  <a:gd name="T32" fmla="*/ 67 w 120"/>
                  <a:gd name="T33" fmla="*/ 71 h 105"/>
                  <a:gd name="T34" fmla="*/ 67 w 120"/>
                  <a:gd name="T35" fmla="*/ 89 h 105"/>
                  <a:gd name="T36" fmla="*/ 120 w 120"/>
                  <a:gd name="T37" fmla="*/ 89 h 105"/>
                  <a:gd name="T38" fmla="*/ 120 w 120"/>
                  <a:gd name="T39" fmla="*/ 105 h 105"/>
                  <a:gd name="T40" fmla="*/ 53 w 120"/>
                  <a:gd name="T41" fmla="*/ 89 h 105"/>
                  <a:gd name="T42" fmla="*/ 53 w 120"/>
                  <a:gd name="T43" fmla="*/ 55 h 105"/>
                  <a:gd name="T44" fmla="*/ 51 w 120"/>
                  <a:gd name="T45" fmla="*/ 38 h 105"/>
                  <a:gd name="T46" fmla="*/ 44 w 120"/>
                  <a:gd name="T47" fmla="*/ 29 h 105"/>
                  <a:gd name="T48" fmla="*/ 33 w 120"/>
                  <a:gd name="T49" fmla="*/ 26 h 105"/>
                  <a:gd name="T50" fmla="*/ 19 w 120"/>
                  <a:gd name="T51" fmla="*/ 32 h 105"/>
                  <a:gd name="T52" fmla="*/ 13 w 120"/>
                  <a:gd name="T53" fmla="*/ 51 h 105"/>
                  <a:gd name="T54" fmla="*/ 13 w 120"/>
                  <a:gd name="T55" fmla="*/ 89 h 105"/>
                  <a:gd name="T56" fmla="*/ 53 w 120"/>
                  <a:gd name="T57" fmla="*/ 8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0" h="105">
                    <a:moveTo>
                      <a:pt x="120" y="105"/>
                    </a:moveTo>
                    <a:lnTo>
                      <a:pt x="0" y="105"/>
                    </a:lnTo>
                    <a:lnTo>
                      <a:pt x="0" y="52"/>
                    </a:lnTo>
                    <a:cubicBezTo>
                      <a:pt x="0" y="41"/>
                      <a:pt x="1" y="33"/>
                      <a:pt x="4" y="28"/>
                    </a:cubicBezTo>
                    <a:cubicBezTo>
                      <a:pt x="6" y="22"/>
                      <a:pt x="9" y="18"/>
                      <a:pt x="15" y="15"/>
                    </a:cubicBezTo>
                    <a:cubicBezTo>
                      <a:pt x="20" y="11"/>
                      <a:pt x="26" y="10"/>
                      <a:pt x="33" y="10"/>
                    </a:cubicBezTo>
                    <a:cubicBezTo>
                      <a:pt x="41" y="10"/>
                      <a:pt x="48" y="12"/>
                      <a:pt x="54" y="18"/>
                    </a:cubicBezTo>
                    <a:cubicBezTo>
                      <a:pt x="60" y="23"/>
                      <a:pt x="64" y="32"/>
                      <a:pt x="65" y="43"/>
                    </a:cubicBezTo>
                    <a:cubicBezTo>
                      <a:pt x="67" y="39"/>
                      <a:pt x="69" y="36"/>
                      <a:pt x="71" y="34"/>
                    </a:cubicBezTo>
                    <a:cubicBezTo>
                      <a:pt x="75" y="29"/>
                      <a:pt x="81" y="25"/>
                      <a:pt x="87" y="21"/>
                    </a:cubicBezTo>
                    <a:lnTo>
                      <a:pt x="120" y="0"/>
                    </a:lnTo>
                    <a:lnTo>
                      <a:pt x="120" y="20"/>
                    </a:lnTo>
                    <a:lnTo>
                      <a:pt x="95" y="36"/>
                    </a:lnTo>
                    <a:cubicBezTo>
                      <a:pt x="88" y="40"/>
                      <a:pt x="82" y="44"/>
                      <a:pt x="78" y="47"/>
                    </a:cubicBezTo>
                    <a:cubicBezTo>
                      <a:pt x="74" y="50"/>
                      <a:pt x="72" y="53"/>
                      <a:pt x="70" y="55"/>
                    </a:cubicBezTo>
                    <a:cubicBezTo>
                      <a:pt x="69" y="57"/>
                      <a:pt x="68" y="60"/>
                      <a:pt x="67" y="62"/>
                    </a:cubicBezTo>
                    <a:cubicBezTo>
                      <a:pt x="67" y="64"/>
                      <a:pt x="67" y="67"/>
                      <a:pt x="67" y="71"/>
                    </a:cubicBezTo>
                    <a:lnTo>
                      <a:pt x="67" y="89"/>
                    </a:lnTo>
                    <a:lnTo>
                      <a:pt x="120" y="89"/>
                    </a:lnTo>
                    <a:lnTo>
                      <a:pt x="120" y="105"/>
                    </a:lnTo>
                    <a:close/>
                    <a:moveTo>
                      <a:pt x="53" y="89"/>
                    </a:moveTo>
                    <a:lnTo>
                      <a:pt x="53" y="55"/>
                    </a:lnTo>
                    <a:cubicBezTo>
                      <a:pt x="53" y="48"/>
                      <a:pt x="52" y="42"/>
                      <a:pt x="51" y="38"/>
                    </a:cubicBezTo>
                    <a:cubicBezTo>
                      <a:pt x="49" y="34"/>
                      <a:pt x="47" y="31"/>
                      <a:pt x="44" y="29"/>
                    </a:cubicBezTo>
                    <a:cubicBezTo>
                      <a:pt x="40" y="27"/>
                      <a:pt x="37" y="26"/>
                      <a:pt x="33" y="26"/>
                    </a:cubicBezTo>
                    <a:cubicBezTo>
                      <a:pt x="27" y="26"/>
                      <a:pt x="23" y="28"/>
                      <a:pt x="19" y="32"/>
                    </a:cubicBezTo>
                    <a:cubicBezTo>
                      <a:pt x="15" y="36"/>
                      <a:pt x="13" y="43"/>
                      <a:pt x="13" y="51"/>
                    </a:cubicBezTo>
                    <a:lnTo>
                      <a:pt x="13" y="89"/>
                    </a:lnTo>
                    <a:lnTo>
                      <a:pt x="53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45" name="Freeform 363">
                <a:extLst>
                  <a:ext uri="{FF2B5EF4-FFF2-40B4-BE49-F238E27FC236}">
                    <a16:creationId xmlns:a16="http://schemas.microsoft.com/office/drawing/2014/main" id="{C28CC043-A5EA-4C74-AA55-7C07B5E37F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0" y="2016"/>
                <a:ext cx="27" cy="24"/>
              </a:xfrm>
              <a:custGeom>
                <a:avLst/>
                <a:gdLst>
                  <a:gd name="T0" fmla="*/ 78 w 91"/>
                  <a:gd name="T1" fmla="*/ 18 h 80"/>
                  <a:gd name="T2" fmla="*/ 88 w 91"/>
                  <a:gd name="T3" fmla="*/ 34 h 80"/>
                  <a:gd name="T4" fmla="*/ 91 w 91"/>
                  <a:gd name="T5" fmla="*/ 50 h 80"/>
                  <a:gd name="T6" fmla="*/ 84 w 91"/>
                  <a:gd name="T7" fmla="*/ 72 h 80"/>
                  <a:gd name="T8" fmla="*/ 66 w 91"/>
                  <a:gd name="T9" fmla="*/ 80 h 80"/>
                  <a:gd name="T10" fmla="*/ 54 w 91"/>
                  <a:gd name="T11" fmla="*/ 77 h 80"/>
                  <a:gd name="T12" fmla="*/ 46 w 91"/>
                  <a:gd name="T13" fmla="*/ 69 h 80"/>
                  <a:gd name="T14" fmla="*/ 41 w 91"/>
                  <a:gd name="T15" fmla="*/ 59 h 80"/>
                  <a:gd name="T16" fmla="*/ 39 w 91"/>
                  <a:gd name="T17" fmla="*/ 46 h 80"/>
                  <a:gd name="T18" fmla="*/ 34 w 91"/>
                  <a:gd name="T19" fmla="*/ 20 h 80"/>
                  <a:gd name="T20" fmla="*/ 30 w 91"/>
                  <a:gd name="T21" fmla="*/ 20 h 80"/>
                  <a:gd name="T22" fmla="*/ 17 w 91"/>
                  <a:gd name="T23" fmla="*/ 24 h 80"/>
                  <a:gd name="T24" fmla="*/ 12 w 91"/>
                  <a:gd name="T25" fmla="*/ 40 h 80"/>
                  <a:gd name="T26" fmla="*/ 16 w 91"/>
                  <a:gd name="T27" fmla="*/ 56 h 80"/>
                  <a:gd name="T28" fmla="*/ 29 w 91"/>
                  <a:gd name="T29" fmla="*/ 63 h 80"/>
                  <a:gd name="T30" fmla="*/ 27 w 91"/>
                  <a:gd name="T31" fmla="*/ 77 h 80"/>
                  <a:gd name="T32" fmla="*/ 12 w 91"/>
                  <a:gd name="T33" fmla="*/ 71 h 80"/>
                  <a:gd name="T34" fmla="*/ 3 w 91"/>
                  <a:gd name="T35" fmla="*/ 58 h 80"/>
                  <a:gd name="T36" fmla="*/ 0 w 91"/>
                  <a:gd name="T37" fmla="*/ 38 h 80"/>
                  <a:gd name="T38" fmla="*/ 3 w 91"/>
                  <a:gd name="T39" fmla="*/ 20 h 80"/>
                  <a:gd name="T40" fmla="*/ 9 w 91"/>
                  <a:gd name="T41" fmla="*/ 10 h 80"/>
                  <a:gd name="T42" fmla="*/ 19 w 91"/>
                  <a:gd name="T43" fmla="*/ 6 h 80"/>
                  <a:gd name="T44" fmla="*/ 33 w 91"/>
                  <a:gd name="T45" fmla="*/ 5 h 80"/>
                  <a:gd name="T46" fmla="*/ 52 w 91"/>
                  <a:gd name="T47" fmla="*/ 5 h 80"/>
                  <a:gd name="T48" fmla="*/ 78 w 91"/>
                  <a:gd name="T49" fmla="*/ 4 h 80"/>
                  <a:gd name="T50" fmla="*/ 89 w 91"/>
                  <a:gd name="T51" fmla="*/ 0 h 80"/>
                  <a:gd name="T52" fmla="*/ 89 w 91"/>
                  <a:gd name="T53" fmla="*/ 15 h 80"/>
                  <a:gd name="T54" fmla="*/ 78 w 91"/>
                  <a:gd name="T55" fmla="*/ 18 h 80"/>
                  <a:gd name="T56" fmla="*/ 45 w 91"/>
                  <a:gd name="T57" fmla="*/ 20 h 80"/>
                  <a:gd name="T58" fmla="*/ 51 w 91"/>
                  <a:gd name="T59" fmla="*/ 44 h 80"/>
                  <a:gd name="T60" fmla="*/ 54 w 91"/>
                  <a:gd name="T61" fmla="*/ 56 h 80"/>
                  <a:gd name="T62" fmla="*/ 58 w 91"/>
                  <a:gd name="T63" fmla="*/ 62 h 80"/>
                  <a:gd name="T64" fmla="*/ 65 w 91"/>
                  <a:gd name="T65" fmla="*/ 64 h 80"/>
                  <a:gd name="T66" fmla="*/ 75 w 91"/>
                  <a:gd name="T67" fmla="*/ 60 h 80"/>
                  <a:gd name="T68" fmla="*/ 79 w 91"/>
                  <a:gd name="T69" fmla="*/ 47 h 80"/>
                  <a:gd name="T70" fmla="*/ 75 w 91"/>
                  <a:gd name="T71" fmla="*/ 32 h 80"/>
                  <a:gd name="T72" fmla="*/ 65 w 91"/>
                  <a:gd name="T73" fmla="*/ 22 h 80"/>
                  <a:gd name="T74" fmla="*/ 51 w 91"/>
                  <a:gd name="T75" fmla="*/ 20 h 80"/>
                  <a:gd name="T76" fmla="*/ 45 w 91"/>
                  <a:gd name="T77" fmla="*/ 2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80">
                    <a:moveTo>
                      <a:pt x="78" y="18"/>
                    </a:moveTo>
                    <a:cubicBezTo>
                      <a:pt x="83" y="24"/>
                      <a:pt x="86" y="29"/>
                      <a:pt x="88" y="34"/>
                    </a:cubicBezTo>
                    <a:cubicBezTo>
                      <a:pt x="90" y="39"/>
                      <a:pt x="91" y="44"/>
                      <a:pt x="91" y="50"/>
                    </a:cubicBezTo>
                    <a:cubicBezTo>
                      <a:pt x="91" y="60"/>
                      <a:pt x="88" y="67"/>
                      <a:pt x="84" y="72"/>
                    </a:cubicBezTo>
                    <a:cubicBezTo>
                      <a:pt x="79" y="77"/>
                      <a:pt x="73" y="80"/>
                      <a:pt x="66" y="80"/>
                    </a:cubicBezTo>
                    <a:cubicBezTo>
                      <a:pt x="62" y="80"/>
                      <a:pt x="58" y="79"/>
                      <a:pt x="54" y="77"/>
                    </a:cubicBezTo>
                    <a:cubicBezTo>
                      <a:pt x="51" y="75"/>
                      <a:pt x="48" y="72"/>
                      <a:pt x="46" y="69"/>
                    </a:cubicBezTo>
                    <a:cubicBezTo>
                      <a:pt x="44" y="66"/>
                      <a:pt x="42" y="63"/>
                      <a:pt x="41" y="59"/>
                    </a:cubicBezTo>
                    <a:cubicBezTo>
                      <a:pt x="40" y="56"/>
                      <a:pt x="39" y="52"/>
                      <a:pt x="39" y="46"/>
                    </a:cubicBezTo>
                    <a:cubicBezTo>
                      <a:pt x="37" y="34"/>
                      <a:pt x="36" y="25"/>
                      <a:pt x="34" y="20"/>
                    </a:cubicBezTo>
                    <a:cubicBezTo>
                      <a:pt x="32" y="20"/>
                      <a:pt x="30" y="20"/>
                      <a:pt x="30" y="20"/>
                    </a:cubicBezTo>
                    <a:cubicBezTo>
                      <a:pt x="24" y="20"/>
                      <a:pt x="20" y="21"/>
                      <a:pt x="17" y="24"/>
                    </a:cubicBezTo>
                    <a:cubicBezTo>
                      <a:pt x="14" y="27"/>
                      <a:pt x="12" y="33"/>
                      <a:pt x="12" y="40"/>
                    </a:cubicBezTo>
                    <a:cubicBezTo>
                      <a:pt x="12" y="47"/>
                      <a:pt x="14" y="52"/>
                      <a:pt x="16" y="56"/>
                    </a:cubicBezTo>
                    <a:cubicBezTo>
                      <a:pt x="18" y="59"/>
                      <a:pt x="23" y="61"/>
                      <a:pt x="29" y="63"/>
                    </a:cubicBezTo>
                    <a:lnTo>
                      <a:pt x="27" y="77"/>
                    </a:lnTo>
                    <a:cubicBezTo>
                      <a:pt x="21" y="76"/>
                      <a:pt x="16" y="74"/>
                      <a:pt x="12" y="71"/>
                    </a:cubicBezTo>
                    <a:cubicBezTo>
                      <a:pt x="8" y="68"/>
                      <a:pt x="5" y="64"/>
                      <a:pt x="3" y="58"/>
                    </a:cubicBezTo>
                    <a:cubicBezTo>
                      <a:pt x="1" y="52"/>
                      <a:pt x="0" y="46"/>
                      <a:pt x="0" y="38"/>
                    </a:cubicBezTo>
                    <a:cubicBezTo>
                      <a:pt x="0" y="31"/>
                      <a:pt x="1" y="25"/>
                      <a:pt x="3" y="20"/>
                    </a:cubicBezTo>
                    <a:cubicBezTo>
                      <a:pt x="5" y="16"/>
                      <a:pt x="7" y="12"/>
                      <a:pt x="9" y="10"/>
                    </a:cubicBezTo>
                    <a:cubicBezTo>
                      <a:pt x="12" y="8"/>
                      <a:pt x="15" y="6"/>
                      <a:pt x="19" y="6"/>
                    </a:cubicBezTo>
                    <a:cubicBezTo>
                      <a:pt x="22" y="5"/>
                      <a:pt x="26" y="5"/>
                      <a:pt x="33" y="5"/>
                    </a:cubicBezTo>
                    <a:lnTo>
                      <a:pt x="52" y="5"/>
                    </a:lnTo>
                    <a:cubicBezTo>
                      <a:pt x="66" y="5"/>
                      <a:pt x="75" y="5"/>
                      <a:pt x="78" y="4"/>
                    </a:cubicBezTo>
                    <a:cubicBezTo>
                      <a:pt x="82" y="3"/>
                      <a:pt x="85" y="2"/>
                      <a:pt x="89" y="0"/>
                    </a:cubicBezTo>
                    <a:lnTo>
                      <a:pt x="89" y="15"/>
                    </a:lnTo>
                    <a:cubicBezTo>
                      <a:pt x="86" y="17"/>
                      <a:pt x="82" y="18"/>
                      <a:pt x="78" y="18"/>
                    </a:cubicBezTo>
                    <a:close/>
                    <a:moveTo>
                      <a:pt x="45" y="20"/>
                    </a:moveTo>
                    <a:cubicBezTo>
                      <a:pt x="47" y="25"/>
                      <a:pt x="49" y="33"/>
                      <a:pt x="51" y="44"/>
                    </a:cubicBezTo>
                    <a:cubicBezTo>
                      <a:pt x="52" y="50"/>
                      <a:pt x="53" y="54"/>
                      <a:pt x="54" y="56"/>
                    </a:cubicBezTo>
                    <a:cubicBezTo>
                      <a:pt x="55" y="59"/>
                      <a:pt x="56" y="61"/>
                      <a:pt x="58" y="62"/>
                    </a:cubicBezTo>
                    <a:cubicBezTo>
                      <a:pt x="61" y="63"/>
                      <a:pt x="63" y="64"/>
                      <a:pt x="65" y="64"/>
                    </a:cubicBezTo>
                    <a:cubicBezTo>
                      <a:pt x="69" y="64"/>
                      <a:pt x="73" y="63"/>
                      <a:pt x="75" y="60"/>
                    </a:cubicBezTo>
                    <a:cubicBezTo>
                      <a:pt x="78" y="57"/>
                      <a:pt x="79" y="52"/>
                      <a:pt x="79" y="47"/>
                    </a:cubicBezTo>
                    <a:cubicBezTo>
                      <a:pt x="79" y="41"/>
                      <a:pt x="78" y="36"/>
                      <a:pt x="75" y="32"/>
                    </a:cubicBezTo>
                    <a:cubicBezTo>
                      <a:pt x="73" y="27"/>
                      <a:pt x="69" y="24"/>
                      <a:pt x="65" y="22"/>
                    </a:cubicBezTo>
                    <a:cubicBezTo>
                      <a:pt x="62" y="20"/>
                      <a:pt x="57" y="20"/>
                      <a:pt x="51" y="20"/>
                    </a:cubicBezTo>
                    <a:lnTo>
                      <a:pt x="45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46" name="Freeform 364">
                <a:extLst>
                  <a:ext uri="{FF2B5EF4-FFF2-40B4-BE49-F238E27FC236}">
                    <a16:creationId xmlns:a16="http://schemas.microsoft.com/office/drawing/2014/main" id="{F157EBA3-5720-442B-84F8-8914FD017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0" y="1989"/>
                <a:ext cx="37" cy="23"/>
              </a:xfrm>
              <a:custGeom>
                <a:avLst/>
                <a:gdLst>
                  <a:gd name="T0" fmla="*/ 120 w 122"/>
                  <a:gd name="T1" fmla="*/ 14 h 75"/>
                  <a:gd name="T2" fmla="*/ 109 w 122"/>
                  <a:gd name="T3" fmla="*/ 14 h 75"/>
                  <a:gd name="T4" fmla="*/ 122 w 122"/>
                  <a:gd name="T5" fmla="*/ 38 h 75"/>
                  <a:gd name="T6" fmla="*/ 116 w 122"/>
                  <a:gd name="T7" fmla="*/ 57 h 75"/>
                  <a:gd name="T8" fmla="*/ 100 w 122"/>
                  <a:gd name="T9" fmla="*/ 71 h 75"/>
                  <a:gd name="T10" fmla="*/ 76 w 122"/>
                  <a:gd name="T11" fmla="*/ 75 h 75"/>
                  <a:gd name="T12" fmla="*/ 53 w 122"/>
                  <a:gd name="T13" fmla="*/ 71 h 75"/>
                  <a:gd name="T14" fmla="*/ 37 w 122"/>
                  <a:gd name="T15" fmla="*/ 58 h 75"/>
                  <a:gd name="T16" fmla="*/ 31 w 122"/>
                  <a:gd name="T17" fmla="*/ 39 h 75"/>
                  <a:gd name="T18" fmla="*/ 35 w 122"/>
                  <a:gd name="T19" fmla="*/ 25 h 75"/>
                  <a:gd name="T20" fmla="*/ 43 w 122"/>
                  <a:gd name="T21" fmla="*/ 15 h 75"/>
                  <a:gd name="T22" fmla="*/ 0 w 122"/>
                  <a:gd name="T23" fmla="*/ 15 h 75"/>
                  <a:gd name="T24" fmla="*/ 0 w 122"/>
                  <a:gd name="T25" fmla="*/ 0 h 75"/>
                  <a:gd name="T26" fmla="*/ 120 w 122"/>
                  <a:gd name="T27" fmla="*/ 0 h 75"/>
                  <a:gd name="T28" fmla="*/ 120 w 122"/>
                  <a:gd name="T29" fmla="*/ 14 h 75"/>
                  <a:gd name="T30" fmla="*/ 76 w 122"/>
                  <a:gd name="T31" fmla="*/ 60 h 75"/>
                  <a:gd name="T32" fmla="*/ 101 w 122"/>
                  <a:gd name="T33" fmla="*/ 53 h 75"/>
                  <a:gd name="T34" fmla="*/ 109 w 122"/>
                  <a:gd name="T35" fmla="*/ 37 h 75"/>
                  <a:gd name="T36" fmla="*/ 102 w 122"/>
                  <a:gd name="T37" fmla="*/ 21 h 75"/>
                  <a:gd name="T38" fmla="*/ 78 w 122"/>
                  <a:gd name="T39" fmla="*/ 14 h 75"/>
                  <a:gd name="T40" fmla="*/ 52 w 122"/>
                  <a:gd name="T41" fmla="*/ 21 h 75"/>
                  <a:gd name="T42" fmla="*/ 43 w 122"/>
                  <a:gd name="T43" fmla="*/ 37 h 75"/>
                  <a:gd name="T44" fmla="*/ 51 w 122"/>
                  <a:gd name="T45" fmla="*/ 54 h 75"/>
                  <a:gd name="T46" fmla="*/ 76 w 122"/>
                  <a:gd name="T47" fmla="*/ 6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2" h="75">
                    <a:moveTo>
                      <a:pt x="120" y="14"/>
                    </a:moveTo>
                    <a:lnTo>
                      <a:pt x="109" y="14"/>
                    </a:lnTo>
                    <a:cubicBezTo>
                      <a:pt x="117" y="20"/>
                      <a:pt x="122" y="28"/>
                      <a:pt x="122" y="38"/>
                    </a:cubicBezTo>
                    <a:cubicBezTo>
                      <a:pt x="122" y="45"/>
                      <a:pt x="120" y="51"/>
                      <a:pt x="116" y="57"/>
                    </a:cubicBezTo>
                    <a:cubicBezTo>
                      <a:pt x="112" y="63"/>
                      <a:pt x="107" y="67"/>
                      <a:pt x="100" y="71"/>
                    </a:cubicBezTo>
                    <a:cubicBezTo>
                      <a:pt x="93" y="74"/>
                      <a:pt x="85" y="75"/>
                      <a:pt x="76" y="75"/>
                    </a:cubicBezTo>
                    <a:cubicBezTo>
                      <a:pt x="68" y="75"/>
                      <a:pt x="60" y="74"/>
                      <a:pt x="53" y="71"/>
                    </a:cubicBezTo>
                    <a:cubicBezTo>
                      <a:pt x="46" y="68"/>
                      <a:pt x="41" y="64"/>
                      <a:pt x="37" y="58"/>
                    </a:cubicBezTo>
                    <a:cubicBezTo>
                      <a:pt x="33" y="52"/>
                      <a:pt x="31" y="46"/>
                      <a:pt x="31" y="39"/>
                    </a:cubicBezTo>
                    <a:cubicBezTo>
                      <a:pt x="31" y="34"/>
                      <a:pt x="32" y="29"/>
                      <a:pt x="35" y="25"/>
                    </a:cubicBezTo>
                    <a:cubicBezTo>
                      <a:pt x="37" y="21"/>
                      <a:pt x="40" y="18"/>
                      <a:pt x="43" y="15"/>
                    </a:cubicBezTo>
                    <a:lnTo>
                      <a:pt x="0" y="15"/>
                    </a:lnTo>
                    <a:lnTo>
                      <a:pt x="0" y="0"/>
                    </a:lnTo>
                    <a:lnTo>
                      <a:pt x="120" y="0"/>
                    </a:lnTo>
                    <a:lnTo>
                      <a:pt x="120" y="14"/>
                    </a:lnTo>
                    <a:close/>
                    <a:moveTo>
                      <a:pt x="76" y="60"/>
                    </a:moveTo>
                    <a:cubicBezTo>
                      <a:pt x="87" y="60"/>
                      <a:pt x="96" y="58"/>
                      <a:pt x="101" y="53"/>
                    </a:cubicBezTo>
                    <a:cubicBezTo>
                      <a:pt x="107" y="49"/>
                      <a:pt x="109" y="43"/>
                      <a:pt x="109" y="37"/>
                    </a:cubicBezTo>
                    <a:cubicBezTo>
                      <a:pt x="109" y="30"/>
                      <a:pt x="107" y="25"/>
                      <a:pt x="102" y="21"/>
                    </a:cubicBezTo>
                    <a:cubicBezTo>
                      <a:pt x="96" y="16"/>
                      <a:pt x="88" y="14"/>
                      <a:pt x="78" y="14"/>
                    </a:cubicBezTo>
                    <a:cubicBezTo>
                      <a:pt x="66" y="14"/>
                      <a:pt x="57" y="16"/>
                      <a:pt x="52" y="21"/>
                    </a:cubicBezTo>
                    <a:cubicBezTo>
                      <a:pt x="46" y="25"/>
                      <a:pt x="43" y="31"/>
                      <a:pt x="43" y="37"/>
                    </a:cubicBezTo>
                    <a:cubicBezTo>
                      <a:pt x="43" y="44"/>
                      <a:pt x="46" y="49"/>
                      <a:pt x="51" y="54"/>
                    </a:cubicBezTo>
                    <a:cubicBezTo>
                      <a:pt x="57" y="58"/>
                      <a:pt x="65" y="60"/>
                      <a:pt x="76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47" name="Freeform 365">
                <a:extLst>
                  <a:ext uri="{FF2B5EF4-FFF2-40B4-BE49-F238E27FC236}">
                    <a16:creationId xmlns:a16="http://schemas.microsoft.com/office/drawing/2014/main" id="{ABF7542B-A4DB-4433-A9F3-2AE15CF2A8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0" y="1978"/>
                <a:ext cx="37" cy="4"/>
              </a:xfrm>
              <a:custGeom>
                <a:avLst/>
                <a:gdLst>
                  <a:gd name="T0" fmla="*/ 17 w 120"/>
                  <a:gd name="T1" fmla="*/ 14 h 14"/>
                  <a:gd name="T2" fmla="*/ 0 w 120"/>
                  <a:gd name="T3" fmla="*/ 14 h 14"/>
                  <a:gd name="T4" fmla="*/ 0 w 120"/>
                  <a:gd name="T5" fmla="*/ 0 h 14"/>
                  <a:gd name="T6" fmla="*/ 17 w 120"/>
                  <a:gd name="T7" fmla="*/ 0 h 14"/>
                  <a:gd name="T8" fmla="*/ 17 w 120"/>
                  <a:gd name="T9" fmla="*/ 14 h 14"/>
                  <a:gd name="T10" fmla="*/ 120 w 120"/>
                  <a:gd name="T11" fmla="*/ 14 h 14"/>
                  <a:gd name="T12" fmla="*/ 33 w 120"/>
                  <a:gd name="T13" fmla="*/ 14 h 14"/>
                  <a:gd name="T14" fmla="*/ 33 w 120"/>
                  <a:gd name="T15" fmla="*/ 0 h 14"/>
                  <a:gd name="T16" fmla="*/ 120 w 120"/>
                  <a:gd name="T17" fmla="*/ 0 h 14"/>
                  <a:gd name="T18" fmla="*/ 120 w 120"/>
                  <a:gd name="T1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4">
                    <a:moveTo>
                      <a:pt x="17" y="14"/>
                    </a:moveTo>
                    <a:lnTo>
                      <a:pt x="0" y="14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4"/>
                    </a:lnTo>
                    <a:close/>
                    <a:moveTo>
                      <a:pt x="120" y="14"/>
                    </a:moveTo>
                    <a:lnTo>
                      <a:pt x="33" y="14"/>
                    </a:lnTo>
                    <a:lnTo>
                      <a:pt x="33" y="0"/>
                    </a:lnTo>
                    <a:lnTo>
                      <a:pt x="120" y="0"/>
                    </a:lnTo>
                    <a:lnTo>
                      <a:pt x="12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48" name="Freeform 366">
                <a:extLst>
                  <a:ext uri="{FF2B5EF4-FFF2-40B4-BE49-F238E27FC236}">
                    <a16:creationId xmlns:a16="http://schemas.microsoft.com/office/drawing/2014/main" id="{22B2A329-D329-488A-8C55-831AB92396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0" y="1949"/>
                <a:ext cx="27" cy="24"/>
              </a:xfrm>
              <a:custGeom>
                <a:avLst/>
                <a:gdLst>
                  <a:gd name="T0" fmla="*/ 78 w 91"/>
                  <a:gd name="T1" fmla="*/ 18 h 79"/>
                  <a:gd name="T2" fmla="*/ 88 w 91"/>
                  <a:gd name="T3" fmla="*/ 34 h 79"/>
                  <a:gd name="T4" fmla="*/ 91 w 91"/>
                  <a:gd name="T5" fmla="*/ 50 h 79"/>
                  <a:gd name="T6" fmla="*/ 84 w 91"/>
                  <a:gd name="T7" fmla="*/ 72 h 79"/>
                  <a:gd name="T8" fmla="*/ 66 w 91"/>
                  <a:gd name="T9" fmla="*/ 79 h 79"/>
                  <a:gd name="T10" fmla="*/ 54 w 91"/>
                  <a:gd name="T11" fmla="*/ 77 h 79"/>
                  <a:gd name="T12" fmla="*/ 46 w 91"/>
                  <a:gd name="T13" fmla="*/ 69 h 79"/>
                  <a:gd name="T14" fmla="*/ 41 w 91"/>
                  <a:gd name="T15" fmla="*/ 58 h 79"/>
                  <a:gd name="T16" fmla="*/ 39 w 91"/>
                  <a:gd name="T17" fmla="*/ 45 h 79"/>
                  <a:gd name="T18" fmla="*/ 34 w 91"/>
                  <a:gd name="T19" fmla="*/ 19 h 79"/>
                  <a:gd name="T20" fmla="*/ 30 w 91"/>
                  <a:gd name="T21" fmla="*/ 19 h 79"/>
                  <a:gd name="T22" fmla="*/ 17 w 91"/>
                  <a:gd name="T23" fmla="*/ 23 h 79"/>
                  <a:gd name="T24" fmla="*/ 12 w 91"/>
                  <a:gd name="T25" fmla="*/ 40 h 79"/>
                  <a:gd name="T26" fmla="*/ 16 w 91"/>
                  <a:gd name="T27" fmla="*/ 55 h 79"/>
                  <a:gd name="T28" fmla="*/ 29 w 91"/>
                  <a:gd name="T29" fmla="*/ 63 h 79"/>
                  <a:gd name="T30" fmla="*/ 27 w 91"/>
                  <a:gd name="T31" fmla="*/ 77 h 79"/>
                  <a:gd name="T32" fmla="*/ 12 w 91"/>
                  <a:gd name="T33" fmla="*/ 70 h 79"/>
                  <a:gd name="T34" fmla="*/ 3 w 91"/>
                  <a:gd name="T35" fmla="*/ 58 h 79"/>
                  <a:gd name="T36" fmla="*/ 0 w 91"/>
                  <a:gd name="T37" fmla="*/ 38 h 79"/>
                  <a:gd name="T38" fmla="*/ 3 w 91"/>
                  <a:gd name="T39" fmla="*/ 20 h 79"/>
                  <a:gd name="T40" fmla="*/ 9 w 91"/>
                  <a:gd name="T41" fmla="*/ 10 h 79"/>
                  <a:gd name="T42" fmla="*/ 19 w 91"/>
                  <a:gd name="T43" fmla="*/ 5 h 79"/>
                  <a:gd name="T44" fmla="*/ 33 w 91"/>
                  <a:gd name="T45" fmla="*/ 4 h 79"/>
                  <a:gd name="T46" fmla="*/ 52 w 91"/>
                  <a:gd name="T47" fmla="*/ 4 h 79"/>
                  <a:gd name="T48" fmla="*/ 78 w 91"/>
                  <a:gd name="T49" fmla="*/ 4 h 79"/>
                  <a:gd name="T50" fmla="*/ 89 w 91"/>
                  <a:gd name="T51" fmla="*/ 0 h 79"/>
                  <a:gd name="T52" fmla="*/ 89 w 91"/>
                  <a:gd name="T53" fmla="*/ 15 h 79"/>
                  <a:gd name="T54" fmla="*/ 78 w 91"/>
                  <a:gd name="T55" fmla="*/ 18 h 79"/>
                  <a:gd name="T56" fmla="*/ 45 w 91"/>
                  <a:gd name="T57" fmla="*/ 19 h 79"/>
                  <a:gd name="T58" fmla="*/ 51 w 91"/>
                  <a:gd name="T59" fmla="*/ 43 h 79"/>
                  <a:gd name="T60" fmla="*/ 54 w 91"/>
                  <a:gd name="T61" fmla="*/ 56 h 79"/>
                  <a:gd name="T62" fmla="*/ 58 w 91"/>
                  <a:gd name="T63" fmla="*/ 62 h 79"/>
                  <a:gd name="T64" fmla="*/ 65 w 91"/>
                  <a:gd name="T65" fmla="*/ 64 h 79"/>
                  <a:gd name="T66" fmla="*/ 75 w 91"/>
                  <a:gd name="T67" fmla="*/ 59 h 79"/>
                  <a:gd name="T68" fmla="*/ 79 w 91"/>
                  <a:gd name="T69" fmla="*/ 46 h 79"/>
                  <a:gd name="T70" fmla="*/ 75 w 91"/>
                  <a:gd name="T71" fmla="*/ 31 h 79"/>
                  <a:gd name="T72" fmla="*/ 65 w 91"/>
                  <a:gd name="T73" fmla="*/ 22 h 79"/>
                  <a:gd name="T74" fmla="*/ 51 w 91"/>
                  <a:gd name="T75" fmla="*/ 19 h 79"/>
                  <a:gd name="T76" fmla="*/ 45 w 91"/>
                  <a:gd name="T77" fmla="*/ 1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79">
                    <a:moveTo>
                      <a:pt x="78" y="18"/>
                    </a:moveTo>
                    <a:cubicBezTo>
                      <a:pt x="83" y="23"/>
                      <a:pt x="86" y="29"/>
                      <a:pt x="88" y="34"/>
                    </a:cubicBezTo>
                    <a:cubicBezTo>
                      <a:pt x="90" y="39"/>
                      <a:pt x="91" y="44"/>
                      <a:pt x="91" y="50"/>
                    </a:cubicBezTo>
                    <a:cubicBezTo>
                      <a:pt x="91" y="59"/>
                      <a:pt x="88" y="67"/>
                      <a:pt x="84" y="72"/>
                    </a:cubicBezTo>
                    <a:cubicBezTo>
                      <a:pt x="79" y="77"/>
                      <a:pt x="73" y="79"/>
                      <a:pt x="66" y="79"/>
                    </a:cubicBezTo>
                    <a:cubicBezTo>
                      <a:pt x="62" y="79"/>
                      <a:pt x="58" y="78"/>
                      <a:pt x="54" y="77"/>
                    </a:cubicBezTo>
                    <a:cubicBezTo>
                      <a:pt x="51" y="75"/>
                      <a:pt x="48" y="72"/>
                      <a:pt x="46" y="69"/>
                    </a:cubicBezTo>
                    <a:cubicBezTo>
                      <a:pt x="44" y="66"/>
                      <a:pt x="42" y="62"/>
                      <a:pt x="41" y="58"/>
                    </a:cubicBezTo>
                    <a:cubicBezTo>
                      <a:pt x="40" y="56"/>
                      <a:pt x="39" y="51"/>
                      <a:pt x="39" y="45"/>
                    </a:cubicBezTo>
                    <a:cubicBezTo>
                      <a:pt x="37" y="34"/>
                      <a:pt x="36" y="25"/>
                      <a:pt x="34" y="19"/>
                    </a:cubicBezTo>
                    <a:cubicBezTo>
                      <a:pt x="32" y="19"/>
                      <a:pt x="30" y="19"/>
                      <a:pt x="30" y="19"/>
                    </a:cubicBezTo>
                    <a:cubicBezTo>
                      <a:pt x="24" y="19"/>
                      <a:pt x="20" y="21"/>
                      <a:pt x="17" y="23"/>
                    </a:cubicBezTo>
                    <a:cubicBezTo>
                      <a:pt x="14" y="27"/>
                      <a:pt x="12" y="33"/>
                      <a:pt x="12" y="40"/>
                    </a:cubicBezTo>
                    <a:cubicBezTo>
                      <a:pt x="12" y="47"/>
                      <a:pt x="14" y="52"/>
                      <a:pt x="16" y="55"/>
                    </a:cubicBezTo>
                    <a:cubicBezTo>
                      <a:pt x="18" y="59"/>
                      <a:pt x="23" y="61"/>
                      <a:pt x="29" y="63"/>
                    </a:cubicBezTo>
                    <a:lnTo>
                      <a:pt x="27" y="77"/>
                    </a:lnTo>
                    <a:cubicBezTo>
                      <a:pt x="21" y="76"/>
                      <a:pt x="16" y="73"/>
                      <a:pt x="12" y="70"/>
                    </a:cubicBezTo>
                    <a:cubicBezTo>
                      <a:pt x="8" y="67"/>
                      <a:pt x="5" y="63"/>
                      <a:pt x="3" y="58"/>
                    </a:cubicBezTo>
                    <a:cubicBezTo>
                      <a:pt x="1" y="52"/>
                      <a:pt x="0" y="45"/>
                      <a:pt x="0" y="38"/>
                    </a:cubicBezTo>
                    <a:cubicBezTo>
                      <a:pt x="0" y="31"/>
                      <a:pt x="1" y="25"/>
                      <a:pt x="3" y="20"/>
                    </a:cubicBezTo>
                    <a:cubicBezTo>
                      <a:pt x="5" y="15"/>
                      <a:pt x="7" y="12"/>
                      <a:pt x="9" y="10"/>
                    </a:cubicBezTo>
                    <a:cubicBezTo>
                      <a:pt x="12" y="8"/>
                      <a:pt x="15" y="6"/>
                      <a:pt x="19" y="5"/>
                    </a:cubicBezTo>
                    <a:cubicBezTo>
                      <a:pt x="22" y="5"/>
                      <a:pt x="26" y="4"/>
                      <a:pt x="33" y="4"/>
                    </a:cubicBezTo>
                    <a:lnTo>
                      <a:pt x="52" y="4"/>
                    </a:lnTo>
                    <a:cubicBezTo>
                      <a:pt x="66" y="4"/>
                      <a:pt x="75" y="4"/>
                      <a:pt x="78" y="4"/>
                    </a:cubicBezTo>
                    <a:cubicBezTo>
                      <a:pt x="82" y="3"/>
                      <a:pt x="85" y="2"/>
                      <a:pt x="89" y="0"/>
                    </a:cubicBezTo>
                    <a:lnTo>
                      <a:pt x="89" y="15"/>
                    </a:lnTo>
                    <a:cubicBezTo>
                      <a:pt x="86" y="17"/>
                      <a:pt x="82" y="18"/>
                      <a:pt x="78" y="18"/>
                    </a:cubicBezTo>
                    <a:close/>
                    <a:moveTo>
                      <a:pt x="45" y="19"/>
                    </a:moveTo>
                    <a:cubicBezTo>
                      <a:pt x="47" y="25"/>
                      <a:pt x="49" y="33"/>
                      <a:pt x="51" y="43"/>
                    </a:cubicBezTo>
                    <a:cubicBezTo>
                      <a:pt x="52" y="49"/>
                      <a:pt x="53" y="53"/>
                      <a:pt x="54" y="56"/>
                    </a:cubicBezTo>
                    <a:cubicBezTo>
                      <a:pt x="55" y="58"/>
                      <a:pt x="56" y="60"/>
                      <a:pt x="58" y="62"/>
                    </a:cubicBezTo>
                    <a:cubicBezTo>
                      <a:pt x="61" y="63"/>
                      <a:pt x="63" y="64"/>
                      <a:pt x="65" y="64"/>
                    </a:cubicBezTo>
                    <a:cubicBezTo>
                      <a:pt x="69" y="64"/>
                      <a:pt x="73" y="62"/>
                      <a:pt x="75" y="59"/>
                    </a:cubicBezTo>
                    <a:cubicBezTo>
                      <a:pt x="78" y="56"/>
                      <a:pt x="79" y="52"/>
                      <a:pt x="79" y="46"/>
                    </a:cubicBezTo>
                    <a:cubicBezTo>
                      <a:pt x="79" y="41"/>
                      <a:pt x="78" y="36"/>
                      <a:pt x="75" y="31"/>
                    </a:cubicBezTo>
                    <a:cubicBezTo>
                      <a:pt x="73" y="27"/>
                      <a:pt x="69" y="24"/>
                      <a:pt x="65" y="22"/>
                    </a:cubicBezTo>
                    <a:cubicBezTo>
                      <a:pt x="62" y="20"/>
                      <a:pt x="57" y="19"/>
                      <a:pt x="51" y="19"/>
                    </a:cubicBezTo>
                    <a:lnTo>
                      <a:pt x="45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49" name="Rectangle 367">
                <a:extLst>
                  <a:ext uri="{FF2B5EF4-FFF2-40B4-BE49-F238E27FC236}">
                    <a16:creationId xmlns:a16="http://schemas.microsoft.com/office/drawing/2014/main" id="{5727C603-A1FA-40C9-BFF0-04FF889FE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1939"/>
                <a:ext cx="37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50" name="Freeform 368">
                <a:extLst>
                  <a:ext uri="{FF2B5EF4-FFF2-40B4-BE49-F238E27FC236}">
                    <a16:creationId xmlns:a16="http://schemas.microsoft.com/office/drawing/2014/main" id="{15411075-267B-4497-9706-4F0A0F2C45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0" y="1910"/>
                <a:ext cx="36" cy="22"/>
              </a:xfrm>
              <a:custGeom>
                <a:avLst/>
                <a:gdLst>
                  <a:gd name="T0" fmla="*/ 122 w 122"/>
                  <a:gd name="T1" fmla="*/ 75 h 75"/>
                  <a:gd name="T2" fmla="*/ 2 w 122"/>
                  <a:gd name="T3" fmla="*/ 75 h 75"/>
                  <a:gd name="T4" fmla="*/ 2 w 122"/>
                  <a:gd name="T5" fmla="*/ 61 h 75"/>
                  <a:gd name="T6" fmla="*/ 13 w 122"/>
                  <a:gd name="T7" fmla="*/ 61 h 75"/>
                  <a:gd name="T8" fmla="*/ 4 w 122"/>
                  <a:gd name="T9" fmla="*/ 51 h 75"/>
                  <a:gd name="T10" fmla="*/ 0 w 122"/>
                  <a:gd name="T11" fmla="*/ 36 h 75"/>
                  <a:gd name="T12" fmla="*/ 6 w 122"/>
                  <a:gd name="T13" fmla="*/ 17 h 75"/>
                  <a:gd name="T14" fmla="*/ 22 w 122"/>
                  <a:gd name="T15" fmla="*/ 4 h 75"/>
                  <a:gd name="T16" fmla="*/ 45 w 122"/>
                  <a:gd name="T17" fmla="*/ 0 h 75"/>
                  <a:gd name="T18" fmla="*/ 69 w 122"/>
                  <a:gd name="T19" fmla="*/ 5 h 75"/>
                  <a:gd name="T20" fmla="*/ 85 w 122"/>
                  <a:gd name="T21" fmla="*/ 18 h 75"/>
                  <a:gd name="T22" fmla="*/ 91 w 122"/>
                  <a:gd name="T23" fmla="*/ 37 h 75"/>
                  <a:gd name="T24" fmla="*/ 87 w 122"/>
                  <a:gd name="T25" fmla="*/ 51 h 75"/>
                  <a:gd name="T26" fmla="*/ 80 w 122"/>
                  <a:gd name="T27" fmla="*/ 60 h 75"/>
                  <a:gd name="T28" fmla="*/ 122 w 122"/>
                  <a:gd name="T29" fmla="*/ 60 h 75"/>
                  <a:gd name="T30" fmla="*/ 122 w 122"/>
                  <a:gd name="T31" fmla="*/ 75 h 75"/>
                  <a:gd name="T32" fmla="*/ 46 w 122"/>
                  <a:gd name="T33" fmla="*/ 62 h 75"/>
                  <a:gd name="T34" fmla="*/ 70 w 122"/>
                  <a:gd name="T35" fmla="*/ 55 h 75"/>
                  <a:gd name="T36" fmla="*/ 78 w 122"/>
                  <a:gd name="T37" fmla="*/ 38 h 75"/>
                  <a:gd name="T38" fmla="*/ 70 w 122"/>
                  <a:gd name="T39" fmla="*/ 22 h 75"/>
                  <a:gd name="T40" fmla="*/ 45 w 122"/>
                  <a:gd name="T41" fmla="*/ 15 h 75"/>
                  <a:gd name="T42" fmla="*/ 20 w 122"/>
                  <a:gd name="T43" fmla="*/ 22 h 75"/>
                  <a:gd name="T44" fmla="*/ 12 w 122"/>
                  <a:gd name="T45" fmla="*/ 38 h 75"/>
                  <a:gd name="T46" fmla="*/ 20 w 122"/>
                  <a:gd name="T47" fmla="*/ 54 h 75"/>
                  <a:gd name="T48" fmla="*/ 46 w 122"/>
                  <a:gd name="T49" fmla="*/ 6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75">
                    <a:moveTo>
                      <a:pt x="122" y="75"/>
                    </a:moveTo>
                    <a:lnTo>
                      <a:pt x="2" y="75"/>
                    </a:lnTo>
                    <a:lnTo>
                      <a:pt x="2" y="61"/>
                    </a:lnTo>
                    <a:lnTo>
                      <a:pt x="13" y="61"/>
                    </a:lnTo>
                    <a:cubicBezTo>
                      <a:pt x="9" y="58"/>
                      <a:pt x="6" y="55"/>
                      <a:pt x="4" y="51"/>
                    </a:cubicBezTo>
                    <a:cubicBezTo>
                      <a:pt x="1" y="47"/>
                      <a:pt x="0" y="42"/>
                      <a:pt x="0" y="36"/>
                    </a:cubicBezTo>
                    <a:cubicBezTo>
                      <a:pt x="0" y="29"/>
                      <a:pt x="2" y="22"/>
                      <a:pt x="6" y="17"/>
                    </a:cubicBezTo>
                    <a:cubicBezTo>
                      <a:pt x="10" y="11"/>
                      <a:pt x="15" y="7"/>
                      <a:pt x="22" y="4"/>
                    </a:cubicBezTo>
                    <a:cubicBezTo>
                      <a:pt x="29" y="1"/>
                      <a:pt x="36" y="0"/>
                      <a:pt x="45" y="0"/>
                    </a:cubicBezTo>
                    <a:cubicBezTo>
                      <a:pt x="54" y="0"/>
                      <a:pt x="62" y="1"/>
                      <a:pt x="69" y="5"/>
                    </a:cubicBezTo>
                    <a:cubicBezTo>
                      <a:pt x="76" y="8"/>
                      <a:pt x="81" y="12"/>
                      <a:pt x="85" y="18"/>
                    </a:cubicBezTo>
                    <a:cubicBezTo>
                      <a:pt x="89" y="24"/>
                      <a:pt x="91" y="31"/>
                      <a:pt x="91" y="37"/>
                    </a:cubicBezTo>
                    <a:cubicBezTo>
                      <a:pt x="91" y="42"/>
                      <a:pt x="89" y="47"/>
                      <a:pt x="87" y="51"/>
                    </a:cubicBezTo>
                    <a:cubicBezTo>
                      <a:pt x="85" y="54"/>
                      <a:pt x="83" y="58"/>
                      <a:pt x="80" y="60"/>
                    </a:cubicBezTo>
                    <a:lnTo>
                      <a:pt x="122" y="60"/>
                    </a:lnTo>
                    <a:lnTo>
                      <a:pt x="122" y="75"/>
                    </a:lnTo>
                    <a:close/>
                    <a:moveTo>
                      <a:pt x="46" y="62"/>
                    </a:moveTo>
                    <a:cubicBezTo>
                      <a:pt x="57" y="62"/>
                      <a:pt x="65" y="59"/>
                      <a:pt x="70" y="55"/>
                    </a:cubicBezTo>
                    <a:cubicBezTo>
                      <a:pt x="76" y="50"/>
                      <a:pt x="78" y="45"/>
                      <a:pt x="78" y="38"/>
                    </a:cubicBezTo>
                    <a:cubicBezTo>
                      <a:pt x="78" y="32"/>
                      <a:pt x="76" y="26"/>
                      <a:pt x="70" y="22"/>
                    </a:cubicBezTo>
                    <a:cubicBezTo>
                      <a:pt x="65" y="17"/>
                      <a:pt x="56" y="15"/>
                      <a:pt x="45" y="15"/>
                    </a:cubicBezTo>
                    <a:cubicBezTo>
                      <a:pt x="34" y="15"/>
                      <a:pt x="25" y="17"/>
                      <a:pt x="20" y="22"/>
                    </a:cubicBezTo>
                    <a:cubicBezTo>
                      <a:pt x="14" y="26"/>
                      <a:pt x="12" y="31"/>
                      <a:pt x="12" y="38"/>
                    </a:cubicBezTo>
                    <a:cubicBezTo>
                      <a:pt x="12" y="44"/>
                      <a:pt x="15" y="50"/>
                      <a:pt x="20" y="54"/>
                    </a:cubicBezTo>
                    <a:cubicBezTo>
                      <a:pt x="26" y="59"/>
                      <a:pt x="35" y="62"/>
                      <a:pt x="46" y="6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51" name="Freeform 369">
                <a:extLst>
                  <a:ext uri="{FF2B5EF4-FFF2-40B4-BE49-F238E27FC236}">
                    <a16:creationId xmlns:a16="http://schemas.microsoft.com/office/drawing/2014/main" id="{1166C471-BDFB-470F-911D-CBD4F134D3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0" y="1882"/>
                <a:ext cx="27" cy="24"/>
              </a:xfrm>
              <a:custGeom>
                <a:avLst/>
                <a:gdLst>
                  <a:gd name="T0" fmla="*/ 45 w 91"/>
                  <a:gd name="T1" fmla="*/ 81 h 81"/>
                  <a:gd name="T2" fmla="*/ 10 w 91"/>
                  <a:gd name="T3" fmla="*/ 67 h 81"/>
                  <a:gd name="T4" fmla="*/ 0 w 91"/>
                  <a:gd name="T5" fmla="*/ 40 h 81"/>
                  <a:gd name="T6" fmla="*/ 12 w 91"/>
                  <a:gd name="T7" fmla="*/ 11 h 81"/>
                  <a:gd name="T8" fmla="*/ 44 w 91"/>
                  <a:gd name="T9" fmla="*/ 0 h 81"/>
                  <a:gd name="T10" fmla="*/ 70 w 91"/>
                  <a:gd name="T11" fmla="*/ 5 h 81"/>
                  <a:gd name="T12" fmla="*/ 85 w 91"/>
                  <a:gd name="T13" fmla="*/ 19 h 81"/>
                  <a:gd name="T14" fmla="*/ 91 w 91"/>
                  <a:gd name="T15" fmla="*/ 40 h 81"/>
                  <a:gd name="T16" fmla="*/ 79 w 91"/>
                  <a:gd name="T17" fmla="*/ 69 h 81"/>
                  <a:gd name="T18" fmla="*/ 45 w 91"/>
                  <a:gd name="T19" fmla="*/ 81 h 81"/>
                  <a:gd name="T20" fmla="*/ 45 w 91"/>
                  <a:gd name="T21" fmla="*/ 66 h 81"/>
                  <a:gd name="T22" fmla="*/ 70 w 91"/>
                  <a:gd name="T23" fmla="*/ 58 h 81"/>
                  <a:gd name="T24" fmla="*/ 78 w 91"/>
                  <a:gd name="T25" fmla="*/ 40 h 81"/>
                  <a:gd name="T26" fmla="*/ 70 w 91"/>
                  <a:gd name="T27" fmla="*/ 22 h 81"/>
                  <a:gd name="T28" fmla="*/ 45 w 91"/>
                  <a:gd name="T29" fmla="*/ 15 h 81"/>
                  <a:gd name="T30" fmla="*/ 21 w 91"/>
                  <a:gd name="T31" fmla="*/ 22 h 81"/>
                  <a:gd name="T32" fmla="*/ 12 w 91"/>
                  <a:gd name="T33" fmla="*/ 40 h 81"/>
                  <a:gd name="T34" fmla="*/ 21 w 91"/>
                  <a:gd name="T35" fmla="*/ 58 h 81"/>
                  <a:gd name="T36" fmla="*/ 45 w 91"/>
                  <a:gd name="T37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81">
                    <a:moveTo>
                      <a:pt x="45" y="81"/>
                    </a:moveTo>
                    <a:cubicBezTo>
                      <a:pt x="29" y="81"/>
                      <a:pt x="17" y="76"/>
                      <a:pt x="10" y="67"/>
                    </a:cubicBezTo>
                    <a:cubicBezTo>
                      <a:pt x="3" y="60"/>
                      <a:pt x="0" y="51"/>
                      <a:pt x="0" y="40"/>
                    </a:cubicBezTo>
                    <a:cubicBezTo>
                      <a:pt x="0" y="28"/>
                      <a:pt x="4" y="18"/>
                      <a:pt x="12" y="11"/>
                    </a:cubicBezTo>
                    <a:cubicBezTo>
                      <a:pt x="20" y="3"/>
                      <a:pt x="30" y="0"/>
                      <a:pt x="44" y="0"/>
                    </a:cubicBezTo>
                    <a:cubicBezTo>
                      <a:pt x="55" y="0"/>
                      <a:pt x="64" y="1"/>
                      <a:pt x="70" y="5"/>
                    </a:cubicBezTo>
                    <a:cubicBezTo>
                      <a:pt x="77" y="8"/>
                      <a:pt x="82" y="13"/>
                      <a:pt x="85" y="19"/>
                    </a:cubicBezTo>
                    <a:cubicBezTo>
                      <a:pt x="89" y="26"/>
                      <a:pt x="91" y="33"/>
                      <a:pt x="91" y="40"/>
                    </a:cubicBezTo>
                    <a:cubicBezTo>
                      <a:pt x="91" y="52"/>
                      <a:pt x="87" y="62"/>
                      <a:pt x="79" y="69"/>
                    </a:cubicBezTo>
                    <a:cubicBezTo>
                      <a:pt x="71" y="77"/>
                      <a:pt x="60" y="81"/>
                      <a:pt x="45" y="81"/>
                    </a:cubicBezTo>
                    <a:close/>
                    <a:moveTo>
                      <a:pt x="45" y="66"/>
                    </a:moveTo>
                    <a:cubicBezTo>
                      <a:pt x="56" y="66"/>
                      <a:pt x="65" y="63"/>
                      <a:pt x="70" y="58"/>
                    </a:cubicBezTo>
                    <a:cubicBezTo>
                      <a:pt x="76" y="53"/>
                      <a:pt x="78" y="47"/>
                      <a:pt x="78" y="40"/>
                    </a:cubicBezTo>
                    <a:cubicBezTo>
                      <a:pt x="78" y="33"/>
                      <a:pt x="76" y="27"/>
                      <a:pt x="70" y="22"/>
                    </a:cubicBezTo>
                    <a:cubicBezTo>
                      <a:pt x="65" y="17"/>
                      <a:pt x="56" y="15"/>
                      <a:pt x="45" y="15"/>
                    </a:cubicBezTo>
                    <a:cubicBezTo>
                      <a:pt x="34" y="15"/>
                      <a:pt x="26" y="17"/>
                      <a:pt x="21" y="22"/>
                    </a:cubicBezTo>
                    <a:cubicBezTo>
                      <a:pt x="15" y="27"/>
                      <a:pt x="12" y="33"/>
                      <a:pt x="12" y="40"/>
                    </a:cubicBezTo>
                    <a:cubicBezTo>
                      <a:pt x="12" y="47"/>
                      <a:pt x="15" y="53"/>
                      <a:pt x="21" y="58"/>
                    </a:cubicBezTo>
                    <a:cubicBezTo>
                      <a:pt x="26" y="63"/>
                      <a:pt x="34" y="66"/>
                      <a:pt x="45" y="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52" name="Freeform 370">
                <a:extLst>
                  <a:ext uri="{FF2B5EF4-FFF2-40B4-BE49-F238E27FC236}">
                    <a16:creationId xmlns:a16="http://schemas.microsoft.com/office/drawing/2014/main" id="{AB17E570-1A4D-4761-8C69-4E7CCD694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1857"/>
                <a:ext cx="27" cy="21"/>
              </a:xfrm>
              <a:custGeom>
                <a:avLst/>
                <a:gdLst>
                  <a:gd name="T0" fmla="*/ 63 w 91"/>
                  <a:gd name="T1" fmla="*/ 71 h 71"/>
                  <a:gd name="T2" fmla="*/ 60 w 91"/>
                  <a:gd name="T3" fmla="*/ 57 h 71"/>
                  <a:gd name="T4" fmla="*/ 74 w 91"/>
                  <a:gd name="T5" fmla="*/ 50 h 71"/>
                  <a:gd name="T6" fmla="*/ 78 w 91"/>
                  <a:gd name="T7" fmla="*/ 34 h 71"/>
                  <a:gd name="T8" fmla="*/ 74 w 91"/>
                  <a:gd name="T9" fmla="*/ 19 h 71"/>
                  <a:gd name="T10" fmla="*/ 65 w 91"/>
                  <a:gd name="T11" fmla="*/ 15 h 71"/>
                  <a:gd name="T12" fmla="*/ 57 w 91"/>
                  <a:gd name="T13" fmla="*/ 19 h 71"/>
                  <a:gd name="T14" fmla="*/ 52 w 91"/>
                  <a:gd name="T15" fmla="*/ 34 h 71"/>
                  <a:gd name="T16" fmla="*/ 45 w 91"/>
                  <a:gd name="T17" fmla="*/ 56 h 71"/>
                  <a:gd name="T18" fmla="*/ 37 w 91"/>
                  <a:gd name="T19" fmla="*/ 66 h 71"/>
                  <a:gd name="T20" fmla="*/ 25 w 91"/>
                  <a:gd name="T21" fmla="*/ 69 h 71"/>
                  <a:gd name="T22" fmla="*/ 14 w 91"/>
                  <a:gd name="T23" fmla="*/ 66 h 71"/>
                  <a:gd name="T24" fmla="*/ 6 w 91"/>
                  <a:gd name="T25" fmla="*/ 59 h 71"/>
                  <a:gd name="T26" fmla="*/ 2 w 91"/>
                  <a:gd name="T27" fmla="*/ 50 h 71"/>
                  <a:gd name="T28" fmla="*/ 0 w 91"/>
                  <a:gd name="T29" fmla="*/ 37 h 71"/>
                  <a:gd name="T30" fmla="*/ 3 w 91"/>
                  <a:gd name="T31" fmla="*/ 19 h 71"/>
                  <a:gd name="T32" fmla="*/ 11 w 91"/>
                  <a:gd name="T33" fmla="*/ 8 h 71"/>
                  <a:gd name="T34" fmla="*/ 24 w 91"/>
                  <a:gd name="T35" fmla="*/ 3 h 71"/>
                  <a:gd name="T36" fmla="*/ 26 w 91"/>
                  <a:gd name="T37" fmla="*/ 17 h 71"/>
                  <a:gd name="T38" fmla="*/ 16 w 91"/>
                  <a:gd name="T39" fmla="*/ 23 h 71"/>
                  <a:gd name="T40" fmla="*/ 12 w 91"/>
                  <a:gd name="T41" fmla="*/ 36 h 71"/>
                  <a:gd name="T42" fmla="*/ 16 w 91"/>
                  <a:gd name="T43" fmla="*/ 50 h 71"/>
                  <a:gd name="T44" fmla="*/ 23 w 91"/>
                  <a:gd name="T45" fmla="*/ 55 h 71"/>
                  <a:gd name="T46" fmla="*/ 28 w 91"/>
                  <a:gd name="T47" fmla="*/ 53 h 71"/>
                  <a:gd name="T48" fmla="*/ 32 w 91"/>
                  <a:gd name="T49" fmla="*/ 47 h 71"/>
                  <a:gd name="T50" fmla="*/ 36 w 91"/>
                  <a:gd name="T51" fmla="*/ 34 h 71"/>
                  <a:gd name="T52" fmla="*/ 43 w 91"/>
                  <a:gd name="T53" fmla="*/ 13 h 71"/>
                  <a:gd name="T54" fmla="*/ 51 w 91"/>
                  <a:gd name="T55" fmla="*/ 3 h 71"/>
                  <a:gd name="T56" fmla="*/ 63 w 91"/>
                  <a:gd name="T57" fmla="*/ 0 h 71"/>
                  <a:gd name="T58" fmla="*/ 77 w 91"/>
                  <a:gd name="T59" fmla="*/ 4 h 71"/>
                  <a:gd name="T60" fmla="*/ 87 w 91"/>
                  <a:gd name="T61" fmla="*/ 16 h 71"/>
                  <a:gd name="T62" fmla="*/ 91 w 91"/>
                  <a:gd name="T63" fmla="*/ 34 h 71"/>
                  <a:gd name="T64" fmla="*/ 84 w 91"/>
                  <a:gd name="T65" fmla="*/ 60 h 71"/>
                  <a:gd name="T66" fmla="*/ 63 w 91"/>
                  <a:gd name="T67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71">
                    <a:moveTo>
                      <a:pt x="63" y="71"/>
                    </a:moveTo>
                    <a:lnTo>
                      <a:pt x="60" y="57"/>
                    </a:lnTo>
                    <a:cubicBezTo>
                      <a:pt x="66" y="56"/>
                      <a:pt x="71" y="54"/>
                      <a:pt x="74" y="50"/>
                    </a:cubicBezTo>
                    <a:cubicBezTo>
                      <a:pt x="77" y="46"/>
                      <a:pt x="78" y="41"/>
                      <a:pt x="78" y="34"/>
                    </a:cubicBezTo>
                    <a:cubicBezTo>
                      <a:pt x="78" y="28"/>
                      <a:pt x="77" y="23"/>
                      <a:pt x="74" y="19"/>
                    </a:cubicBezTo>
                    <a:cubicBezTo>
                      <a:pt x="72" y="16"/>
                      <a:pt x="68" y="15"/>
                      <a:pt x="65" y="15"/>
                    </a:cubicBezTo>
                    <a:cubicBezTo>
                      <a:pt x="61" y="15"/>
                      <a:pt x="59" y="16"/>
                      <a:pt x="57" y="19"/>
                    </a:cubicBezTo>
                    <a:cubicBezTo>
                      <a:pt x="56" y="21"/>
                      <a:pt x="54" y="26"/>
                      <a:pt x="52" y="34"/>
                    </a:cubicBezTo>
                    <a:cubicBezTo>
                      <a:pt x="49" y="45"/>
                      <a:pt x="47" y="52"/>
                      <a:pt x="45" y="56"/>
                    </a:cubicBezTo>
                    <a:cubicBezTo>
                      <a:pt x="43" y="60"/>
                      <a:pt x="40" y="64"/>
                      <a:pt x="37" y="66"/>
                    </a:cubicBezTo>
                    <a:cubicBezTo>
                      <a:pt x="33" y="68"/>
                      <a:pt x="29" y="69"/>
                      <a:pt x="25" y="69"/>
                    </a:cubicBezTo>
                    <a:cubicBezTo>
                      <a:pt x="21" y="69"/>
                      <a:pt x="18" y="68"/>
                      <a:pt x="14" y="66"/>
                    </a:cubicBezTo>
                    <a:cubicBezTo>
                      <a:pt x="11" y="64"/>
                      <a:pt x="8" y="62"/>
                      <a:pt x="6" y="59"/>
                    </a:cubicBezTo>
                    <a:cubicBezTo>
                      <a:pt x="5" y="57"/>
                      <a:pt x="3" y="54"/>
                      <a:pt x="2" y="50"/>
                    </a:cubicBezTo>
                    <a:cubicBezTo>
                      <a:pt x="1" y="46"/>
                      <a:pt x="0" y="42"/>
                      <a:pt x="0" y="37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4" y="5"/>
                      <a:pt x="19" y="4"/>
                      <a:pt x="24" y="3"/>
                    </a:cubicBezTo>
                    <a:lnTo>
                      <a:pt x="26" y="17"/>
                    </a:lnTo>
                    <a:cubicBezTo>
                      <a:pt x="22" y="18"/>
                      <a:pt x="18" y="20"/>
                      <a:pt x="16" y="23"/>
                    </a:cubicBezTo>
                    <a:cubicBezTo>
                      <a:pt x="13" y="26"/>
                      <a:pt x="12" y="30"/>
                      <a:pt x="12" y="36"/>
                    </a:cubicBezTo>
                    <a:cubicBezTo>
                      <a:pt x="12" y="43"/>
                      <a:pt x="13" y="48"/>
                      <a:pt x="16" y="50"/>
                    </a:cubicBezTo>
                    <a:cubicBezTo>
                      <a:pt x="18" y="53"/>
                      <a:pt x="20" y="55"/>
                      <a:pt x="23" y="55"/>
                    </a:cubicBezTo>
                    <a:cubicBezTo>
                      <a:pt x="25" y="55"/>
                      <a:pt x="27" y="54"/>
                      <a:pt x="28" y="53"/>
                    </a:cubicBezTo>
                    <a:cubicBezTo>
                      <a:pt x="30" y="52"/>
                      <a:pt x="31" y="50"/>
                      <a:pt x="32" y="47"/>
                    </a:cubicBezTo>
                    <a:cubicBezTo>
                      <a:pt x="33" y="46"/>
                      <a:pt x="34" y="42"/>
                      <a:pt x="36" y="34"/>
                    </a:cubicBezTo>
                    <a:cubicBezTo>
                      <a:pt x="39" y="24"/>
                      <a:pt x="41" y="17"/>
                      <a:pt x="43" y="13"/>
                    </a:cubicBezTo>
                    <a:cubicBezTo>
                      <a:pt x="45" y="9"/>
                      <a:pt x="47" y="5"/>
                      <a:pt x="51" y="3"/>
                    </a:cubicBezTo>
                    <a:cubicBezTo>
                      <a:pt x="54" y="1"/>
                      <a:pt x="58" y="0"/>
                      <a:pt x="63" y="0"/>
                    </a:cubicBezTo>
                    <a:cubicBezTo>
                      <a:pt x="68" y="0"/>
                      <a:pt x="73" y="1"/>
                      <a:pt x="77" y="4"/>
                    </a:cubicBezTo>
                    <a:cubicBezTo>
                      <a:pt x="81" y="7"/>
                      <a:pt x="85" y="11"/>
                      <a:pt x="87" y="16"/>
                    </a:cubicBezTo>
                    <a:cubicBezTo>
                      <a:pt x="89" y="22"/>
                      <a:pt x="91" y="28"/>
                      <a:pt x="91" y="34"/>
                    </a:cubicBezTo>
                    <a:cubicBezTo>
                      <a:pt x="91" y="46"/>
                      <a:pt x="88" y="54"/>
                      <a:pt x="84" y="60"/>
                    </a:cubicBezTo>
                    <a:cubicBezTo>
                      <a:pt x="79" y="66"/>
                      <a:pt x="72" y="70"/>
                      <a:pt x="63" y="7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53" name="Freeform 371">
                <a:extLst>
                  <a:ext uri="{FF2B5EF4-FFF2-40B4-BE49-F238E27FC236}">
                    <a16:creationId xmlns:a16="http://schemas.microsoft.com/office/drawing/2014/main" id="{213E92F9-20B1-4550-86AC-41078CBBEF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0" y="1847"/>
                <a:ext cx="37" cy="4"/>
              </a:xfrm>
              <a:custGeom>
                <a:avLst/>
                <a:gdLst>
                  <a:gd name="T0" fmla="*/ 17 w 120"/>
                  <a:gd name="T1" fmla="*/ 15 h 15"/>
                  <a:gd name="T2" fmla="*/ 0 w 120"/>
                  <a:gd name="T3" fmla="*/ 15 h 15"/>
                  <a:gd name="T4" fmla="*/ 0 w 120"/>
                  <a:gd name="T5" fmla="*/ 0 h 15"/>
                  <a:gd name="T6" fmla="*/ 17 w 120"/>
                  <a:gd name="T7" fmla="*/ 0 h 15"/>
                  <a:gd name="T8" fmla="*/ 17 w 120"/>
                  <a:gd name="T9" fmla="*/ 15 h 15"/>
                  <a:gd name="T10" fmla="*/ 120 w 120"/>
                  <a:gd name="T11" fmla="*/ 15 h 15"/>
                  <a:gd name="T12" fmla="*/ 33 w 120"/>
                  <a:gd name="T13" fmla="*/ 15 h 15"/>
                  <a:gd name="T14" fmla="*/ 33 w 120"/>
                  <a:gd name="T15" fmla="*/ 0 h 15"/>
                  <a:gd name="T16" fmla="*/ 120 w 120"/>
                  <a:gd name="T17" fmla="*/ 0 h 15"/>
                  <a:gd name="T18" fmla="*/ 120 w 120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5">
                    <a:moveTo>
                      <a:pt x="17" y="15"/>
                    </a:moveTo>
                    <a:lnTo>
                      <a:pt x="0" y="15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5"/>
                    </a:lnTo>
                    <a:close/>
                    <a:moveTo>
                      <a:pt x="120" y="15"/>
                    </a:moveTo>
                    <a:lnTo>
                      <a:pt x="33" y="15"/>
                    </a:lnTo>
                    <a:lnTo>
                      <a:pt x="33" y="0"/>
                    </a:lnTo>
                    <a:lnTo>
                      <a:pt x="120" y="0"/>
                    </a:lnTo>
                    <a:lnTo>
                      <a:pt x="12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54" name="Freeform 372">
                <a:extLst>
                  <a:ext uri="{FF2B5EF4-FFF2-40B4-BE49-F238E27FC236}">
                    <a16:creationId xmlns:a16="http://schemas.microsoft.com/office/drawing/2014/main" id="{1DBA3998-9823-46F1-A821-F0394051F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1" y="1830"/>
                <a:ext cx="36" cy="13"/>
              </a:xfrm>
              <a:custGeom>
                <a:avLst/>
                <a:gdLst>
                  <a:gd name="T0" fmla="*/ 103 w 118"/>
                  <a:gd name="T1" fmla="*/ 2 h 42"/>
                  <a:gd name="T2" fmla="*/ 116 w 118"/>
                  <a:gd name="T3" fmla="*/ 0 h 42"/>
                  <a:gd name="T4" fmla="*/ 118 w 118"/>
                  <a:gd name="T5" fmla="*/ 11 h 42"/>
                  <a:gd name="T6" fmla="*/ 115 w 118"/>
                  <a:gd name="T7" fmla="*/ 23 h 42"/>
                  <a:gd name="T8" fmla="*/ 109 w 118"/>
                  <a:gd name="T9" fmla="*/ 30 h 42"/>
                  <a:gd name="T10" fmla="*/ 91 w 118"/>
                  <a:gd name="T11" fmla="*/ 31 h 42"/>
                  <a:gd name="T12" fmla="*/ 42 w 118"/>
                  <a:gd name="T13" fmla="*/ 31 h 42"/>
                  <a:gd name="T14" fmla="*/ 42 w 118"/>
                  <a:gd name="T15" fmla="*/ 42 h 42"/>
                  <a:gd name="T16" fmla="*/ 30 w 118"/>
                  <a:gd name="T17" fmla="*/ 42 h 42"/>
                  <a:gd name="T18" fmla="*/ 30 w 118"/>
                  <a:gd name="T19" fmla="*/ 31 h 42"/>
                  <a:gd name="T20" fmla="*/ 9 w 118"/>
                  <a:gd name="T21" fmla="*/ 31 h 42"/>
                  <a:gd name="T22" fmla="*/ 0 w 118"/>
                  <a:gd name="T23" fmla="*/ 17 h 42"/>
                  <a:gd name="T24" fmla="*/ 30 w 118"/>
                  <a:gd name="T25" fmla="*/ 17 h 42"/>
                  <a:gd name="T26" fmla="*/ 30 w 118"/>
                  <a:gd name="T27" fmla="*/ 2 h 42"/>
                  <a:gd name="T28" fmla="*/ 42 w 118"/>
                  <a:gd name="T29" fmla="*/ 2 h 42"/>
                  <a:gd name="T30" fmla="*/ 42 w 118"/>
                  <a:gd name="T31" fmla="*/ 17 h 42"/>
                  <a:gd name="T32" fmla="*/ 92 w 118"/>
                  <a:gd name="T33" fmla="*/ 17 h 42"/>
                  <a:gd name="T34" fmla="*/ 100 w 118"/>
                  <a:gd name="T35" fmla="*/ 16 h 42"/>
                  <a:gd name="T36" fmla="*/ 103 w 118"/>
                  <a:gd name="T37" fmla="*/ 14 h 42"/>
                  <a:gd name="T38" fmla="*/ 104 w 118"/>
                  <a:gd name="T39" fmla="*/ 9 h 42"/>
                  <a:gd name="T40" fmla="*/ 103 w 118"/>
                  <a:gd name="T41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8" h="42">
                    <a:moveTo>
                      <a:pt x="103" y="2"/>
                    </a:moveTo>
                    <a:lnTo>
                      <a:pt x="116" y="0"/>
                    </a:lnTo>
                    <a:cubicBezTo>
                      <a:pt x="117" y="4"/>
                      <a:pt x="118" y="8"/>
                      <a:pt x="118" y="11"/>
                    </a:cubicBezTo>
                    <a:cubicBezTo>
                      <a:pt x="118" y="16"/>
                      <a:pt x="117" y="21"/>
                      <a:pt x="115" y="23"/>
                    </a:cubicBezTo>
                    <a:cubicBezTo>
                      <a:pt x="113" y="26"/>
                      <a:pt x="111" y="28"/>
                      <a:pt x="109" y="30"/>
                    </a:cubicBezTo>
                    <a:cubicBezTo>
                      <a:pt x="106" y="31"/>
                      <a:pt x="100" y="31"/>
                      <a:pt x="91" y="31"/>
                    </a:cubicBezTo>
                    <a:lnTo>
                      <a:pt x="42" y="31"/>
                    </a:lnTo>
                    <a:lnTo>
                      <a:pt x="42" y="42"/>
                    </a:lnTo>
                    <a:lnTo>
                      <a:pt x="30" y="42"/>
                    </a:lnTo>
                    <a:lnTo>
                      <a:pt x="30" y="31"/>
                    </a:lnTo>
                    <a:lnTo>
                      <a:pt x="9" y="31"/>
                    </a:lnTo>
                    <a:lnTo>
                      <a:pt x="0" y="17"/>
                    </a:lnTo>
                    <a:lnTo>
                      <a:pt x="30" y="17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42" y="17"/>
                    </a:lnTo>
                    <a:lnTo>
                      <a:pt x="92" y="17"/>
                    </a:lnTo>
                    <a:cubicBezTo>
                      <a:pt x="96" y="17"/>
                      <a:pt x="99" y="17"/>
                      <a:pt x="100" y="16"/>
                    </a:cubicBezTo>
                    <a:cubicBezTo>
                      <a:pt x="101" y="16"/>
                      <a:pt x="102" y="15"/>
                      <a:pt x="103" y="14"/>
                    </a:cubicBezTo>
                    <a:cubicBezTo>
                      <a:pt x="104" y="12"/>
                      <a:pt x="104" y="11"/>
                      <a:pt x="104" y="9"/>
                    </a:cubicBezTo>
                    <a:cubicBezTo>
                      <a:pt x="104" y="7"/>
                      <a:pt x="104" y="5"/>
                      <a:pt x="103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55" name="Freeform 373">
                <a:extLst>
                  <a:ext uri="{FF2B5EF4-FFF2-40B4-BE49-F238E27FC236}">
                    <a16:creationId xmlns:a16="http://schemas.microsoft.com/office/drawing/2014/main" id="{504C9857-57FD-475A-BAE9-2A1336CF23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0" y="1822"/>
                <a:ext cx="37" cy="4"/>
              </a:xfrm>
              <a:custGeom>
                <a:avLst/>
                <a:gdLst>
                  <a:gd name="T0" fmla="*/ 17 w 120"/>
                  <a:gd name="T1" fmla="*/ 15 h 15"/>
                  <a:gd name="T2" fmla="*/ 0 w 120"/>
                  <a:gd name="T3" fmla="*/ 15 h 15"/>
                  <a:gd name="T4" fmla="*/ 0 w 120"/>
                  <a:gd name="T5" fmla="*/ 0 h 15"/>
                  <a:gd name="T6" fmla="*/ 17 w 120"/>
                  <a:gd name="T7" fmla="*/ 0 h 15"/>
                  <a:gd name="T8" fmla="*/ 17 w 120"/>
                  <a:gd name="T9" fmla="*/ 15 h 15"/>
                  <a:gd name="T10" fmla="*/ 120 w 120"/>
                  <a:gd name="T11" fmla="*/ 15 h 15"/>
                  <a:gd name="T12" fmla="*/ 33 w 120"/>
                  <a:gd name="T13" fmla="*/ 15 h 15"/>
                  <a:gd name="T14" fmla="*/ 33 w 120"/>
                  <a:gd name="T15" fmla="*/ 0 h 15"/>
                  <a:gd name="T16" fmla="*/ 120 w 120"/>
                  <a:gd name="T17" fmla="*/ 0 h 15"/>
                  <a:gd name="T18" fmla="*/ 120 w 120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5">
                    <a:moveTo>
                      <a:pt x="17" y="15"/>
                    </a:moveTo>
                    <a:lnTo>
                      <a:pt x="0" y="15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5"/>
                    </a:lnTo>
                    <a:close/>
                    <a:moveTo>
                      <a:pt x="120" y="15"/>
                    </a:moveTo>
                    <a:lnTo>
                      <a:pt x="33" y="15"/>
                    </a:lnTo>
                    <a:lnTo>
                      <a:pt x="33" y="0"/>
                    </a:lnTo>
                    <a:lnTo>
                      <a:pt x="120" y="0"/>
                    </a:lnTo>
                    <a:lnTo>
                      <a:pt x="12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56" name="Freeform 374">
                <a:extLst>
                  <a:ext uri="{FF2B5EF4-FFF2-40B4-BE49-F238E27FC236}">
                    <a16:creationId xmlns:a16="http://schemas.microsoft.com/office/drawing/2014/main" id="{30F213FF-0085-4612-9ACB-55C5CB5D51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0" y="1793"/>
                <a:ext cx="27" cy="24"/>
              </a:xfrm>
              <a:custGeom>
                <a:avLst/>
                <a:gdLst>
                  <a:gd name="T0" fmla="*/ 45 w 91"/>
                  <a:gd name="T1" fmla="*/ 81 h 81"/>
                  <a:gd name="T2" fmla="*/ 10 w 91"/>
                  <a:gd name="T3" fmla="*/ 68 h 81"/>
                  <a:gd name="T4" fmla="*/ 0 w 91"/>
                  <a:gd name="T5" fmla="*/ 41 h 81"/>
                  <a:gd name="T6" fmla="*/ 12 w 91"/>
                  <a:gd name="T7" fmla="*/ 12 h 81"/>
                  <a:gd name="T8" fmla="*/ 44 w 91"/>
                  <a:gd name="T9" fmla="*/ 0 h 81"/>
                  <a:gd name="T10" fmla="*/ 70 w 91"/>
                  <a:gd name="T11" fmla="*/ 5 h 81"/>
                  <a:gd name="T12" fmla="*/ 85 w 91"/>
                  <a:gd name="T13" fmla="*/ 20 h 81"/>
                  <a:gd name="T14" fmla="*/ 91 w 91"/>
                  <a:gd name="T15" fmla="*/ 41 h 81"/>
                  <a:gd name="T16" fmla="*/ 79 w 91"/>
                  <a:gd name="T17" fmla="*/ 70 h 81"/>
                  <a:gd name="T18" fmla="*/ 45 w 91"/>
                  <a:gd name="T19" fmla="*/ 81 h 81"/>
                  <a:gd name="T20" fmla="*/ 45 w 91"/>
                  <a:gd name="T21" fmla="*/ 66 h 81"/>
                  <a:gd name="T22" fmla="*/ 70 w 91"/>
                  <a:gd name="T23" fmla="*/ 59 h 81"/>
                  <a:gd name="T24" fmla="*/ 78 w 91"/>
                  <a:gd name="T25" fmla="*/ 41 h 81"/>
                  <a:gd name="T26" fmla="*/ 70 w 91"/>
                  <a:gd name="T27" fmla="*/ 23 h 81"/>
                  <a:gd name="T28" fmla="*/ 45 w 91"/>
                  <a:gd name="T29" fmla="*/ 15 h 81"/>
                  <a:gd name="T30" fmla="*/ 21 w 91"/>
                  <a:gd name="T31" fmla="*/ 23 h 81"/>
                  <a:gd name="T32" fmla="*/ 12 w 91"/>
                  <a:gd name="T33" fmla="*/ 41 h 81"/>
                  <a:gd name="T34" fmla="*/ 21 w 91"/>
                  <a:gd name="T35" fmla="*/ 59 h 81"/>
                  <a:gd name="T36" fmla="*/ 45 w 91"/>
                  <a:gd name="T37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81">
                    <a:moveTo>
                      <a:pt x="45" y="81"/>
                    </a:moveTo>
                    <a:cubicBezTo>
                      <a:pt x="29" y="81"/>
                      <a:pt x="17" y="77"/>
                      <a:pt x="10" y="68"/>
                    </a:cubicBezTo>
                    <a:cubicBezTo>
                      <a:pt x="3" y="60"/>
                      <a:pt x="0" y="51"/>
                      <a:pt x="0" y="41"/>
                    </a:cubicBezTo>
                    <a:cubicBezTo>
                      <a:pt x="0" y="29"/>
                      <a:pt x="4" y="19"/>
                      <a:pt x="12" y="12"/>
                    </a:cubicBezTo>
                    <a:cubicBezTo>
                      <a:pt x="20" y="4"/>
                      <a:pt x="30" y="0"/>
                      <a:pt x="44" y="0"/>
                    </a:cubicBezTo>
                    <a:cubicBezTo>
                      <a:pt x="55" y="0"/>
                      <a:pt x="64" y="2"/>
                      <a:pt x="70" y="5"/>
                    </a:cubicBezTo>
                    <a:cubicBezTo>
                      <a:pt x="77" y="9"/>
                      <a:pt x="82" y="13"/>
                      <a:pt x="85" y="20"/>
                    </a:cubicBezTo>
                    <a:cubicBezTo>
                      <a:pt x="89" y="26"/>
                      <a:pt x="91" y="33"/>
                      <a:pt x="91" y="41"/>
                    </a:cubicBezTo>
                    <a:cubicBezTo>
                      <a:pt x="91" y="53"/>
                      <a:pt x="87" y="63"/>
                      <a:pt x="79" y="70"/>
                    </a:cubicBezTo>
                    <a:cubicBezTo>
                      <a:pt x="71" y="78"/>
                      <a:pt x="60" y="81"/>
                      <a:pt x="45" y="81"/>
                    </a:cubicBezTo>
                    <a:close/>
                    <a:moveTo>
                      <a:pt x="45" y="66"/>
                    </a:moveTo>
                    <a:cubicBezTo>
                      <a:pt x="56" y="66"/>
                      <a:pt x="65" y="64"/>
                      <a:pt x="70" y="59"/>
                    </a:cubicBezTo>
                    <a:cubicBezTo>
                      <a:pt x="76" y="54"/>
                      <a:pt x="78" y="48"/>
                      <a:pt x="78" y="41"/>
                    </a:cubicBezTo>
                    <a:cubicBezTo>
                      <a:pt x="78" y="33"/>
                      <a:pt x="76" y="27"/>
                      <a:pt x="70" y="23"/>
                    </a:cubicBezTo>
                    <a:cubicBezTo>
                      <a:pt x="65" y="18"/>
                      <a:pt x="56" y="15"/>
                      <a:pt x="45" y="15"/>
                    </a:cubicBezTo>
                    <a:cubicBezTo>
                      <a:pt x="34" y="15"/>
                      <a:pt x="26" y="18"/>
                      <a:pt x="21" y="23"/>
                    </a:cubicBezTo>
                    <a:cubicBezTo>
                      <a:pt x="15" y="27"/>
                      <a:pt x="12" y="34"/>
                      <a:pt x="12" y="41"/>
                    </a:cubicBezTo>
                    <a:cubicBezTo>
                      <a:pt x="12" y="48"/>
                      <a:pt x="15" y="54"/>
                      <a:pt x="21" y="59"/>
                    </a:cubicBezTo>
                    <a:cubicBezTo>
                      <a:pt x="26" y="64"/>
                      <a:pt x="34" y="66"/>
                      <a:pt x="45" y="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57" name="Freeform 375">
                <a:extLst>
                  <a:ext uri="{FF2B5EF4-FFF2-40B4-BE49-F238E27FC236}">
                    <a16:creationId xmlns:a16="http://schemas.microsoft.com/office/drawing/2014/main" id="{57A98B1F-5F50-4885-A8F0-4DA3B47B7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1766"/>
                <a:ext cx="27" cy="21"/>
              </a:xfrm>
              <a:custGeom>
                <a:avLst/>
                <a:gdLst>
                  <a:gd name="T0" fmla="*/ 89 w 89"/>
                  <a:gd name="T1" fmla="*/ 70 h 70"/>
                  <a:gd name="T2" fmla="*/ 2 w 89"/>
                  <a:gd name="T3" fmla="*/ 70 h 70"/>
                  <a:gd name="T4" fmla="*/ 2 w 89"/>
                  <a:gd name="T5" fmla="*/ 57 h 70"/>
                  <a:gd name="T6" fmla="*/ 14 w 89"/>
                  <a:gd name="T7" fmla="*/ 57 h 70"/>
                  <a:gd name="T8" fmla="*/ 0 w 89"/>
                  <a:gd name="T9" fmla="*/ 29 h 70"/>
                  <a:gd name="T10" fmla="*/ 3 w 89"/>
                  <a:gd name="T11" fmla="*/ 15 h 70"/>
                  <a:gd name="T12" fmla="*/ 10 w 89"/>
                  <a:gd name="T13" fmla="*/ 5 h 70"/>
                  <a:gd name="T14" fmla="*/ 21 w 89"/>
                  <a:gd name="T15" fmla="*/ 1 h 70"/>
                  <a:gd name="T16" fmla="*/ 35 w 89"/>
                  <a:gd name="T17" fmla="*/ 0 h 70"/>
                  <a:gd name="T18" fmla="*/ 89 w 89"/>
                  <a:gd name="T19" fmla="*/ 0 h 70"/>
                  <a:gd name="T20" fmla="*/ 89 w 89"/>
                  <a:gd name="T21" fmla="*/ 15 h 70"/>
                  <a:gd name="T22" fmla="*/ 36 w 89"/>
                  <a:gd name="T23" fmla="*/ 15 h 70"/>
                  <a:gd name="T24" fmla="*/ 23 w 89"/>
                  <a:gd name="T25" fmla="*/ 16 h 70"/>
                  <a:gd name="T26" fmla="*/ 16 w 89"/>
                  <a:gd name="T27" fmla="*/ 22 h 70"/>
                  <a:gd name="T28" fmla="*/ 13 w 89"/>
                  <a:gd name="T29" fmla="*/ 33 h 70"/>
                  <a:gd name="T30" fmla="*/ 19 w 89"/>
                  <a:gd name="T31" fmla="*/ 49 h 70"/>
                  <a:gd name="T32" fmla="*/ 41 w 89"/>
                  <a:gd name="T33" fmla="*/ 55 h 70"/>
                  <a:gd name="T34" fmla="*/ 89 w 89"/>
                  <a:gd name="T35" fmla="*/ 55 h 70"/>
                  <a:gd name="T36" fmla="*/ 89 w 89"/>
                  <a:gd name="T3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9" h="70">
                    <a:moveTo>
                      <a:pt x="89" y="70"/>
                    </a:moveTo>
                    <a:lnTo>
                      <a:pt x="2" y="70"/>
                    </a:lnTo>
                    <a:lnTo>
                      <a:pt x="2" y="57"/>
                    </a:lnTo>
                    <a:lnTo>
                      <a:pt x="14" y="57"/>
                    </a:lnTo>
                    <a:cubicBezTo>
                      <a:pt x="5" y="51"/>
                      <a:pt x="0" y="41"/>
                      <a:pt x="0" y="29"/>
                    </a:cubicBezTo>
                    <a:cubicBezTo>
                      <a:pt x="0" y="24"/>
                      <a:pt x="1" y="19"/>
                      <a:pt x="3" y="15"/>
                    </a:cubicBezTo>
                    <a:cubicBezTo>
                      <a:pt x="5" y="11"/>
                      <a:pt x="7" y="7"/>
                      <a:pt x="10" y="5"/>
                    </a:cubicBezTo>
                    <a:cubicBezTo>
                      <a:pt x="13" y="3"/>
                      <a:pt x="17" y="2"/>
                      <a:pt x="21" y="1"/>
                    </a:cubicBezTo>
                    <a:cubicBezTo>
                      <a:pt x="24" y="0"/>
                      <a:pt x="29" y="0"/>
                      <a:pt x="35" y="0"/>
                    </a:cubicBezTo>
                    <a:lnTo>
                      <a:pt x="89" y="0"/>
                    </a:lnTo>
                    <a:lnTo>
                      <a:pt x="89" y="15"/>
                    </a:lnTo>
                    <a:lnTo>
                      <a:pt x="36" y="15"/>
                    </a:lnTo>
                    <a:cubicBezTo>
                      <a:pt x="30" y="15"/>
                      <a:pt x="26" y="15"/>
                      <a:pt x="23" y="16"/>
                    </a:cubicBezTo>
                    <a:cubicBezTo>
                      <a:pt x="20" y="17"/>
                      <a:pt x="17" y="19"/>
                      <a:pt x="16" y="22"/>
                    </a:cubicBezTo>
                    <a:cubicBezTo>
                      <a:pt x="14" y="25"/>
                      <a:pt x="13" y="29"/>
                      <a:pt x="13" y="33"/>
                    </a:cubicBezTo>
                    <a:cubicBezTo>
                      <a:pt x="13" y="39"/>
                      <a:pt x="15" y="44"/>
                      <a:pt x="19" y="49"/>
                    </a:cubicBezTo>
                    <a:cubicBezTo>
                      <a:pt x="23" y="53"/>
                      <a:pt x="30" y="55"/>
                      <a:pt x="41" y="55"/>
                    </a:cubicBezTo>
                    <a:lnTo>
                      <a:pt x="89" y="55"/>
                    </a:lnTo>
                    <a:lnTo>
                      <a:pt x="89" y="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58" name="Rectangle 376">
                <a:extLst>
                  <a:ext uri="{FF2B5EF4-FFF2-40B4-BE49-F238E27FC236}">
                    <a16:creationId xmlns:a16="http://schemas.microsoft.com/office/drawing/2014/main" id="{DA5D8069-C6C4-4178-A720-1E54C336A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" y="958"/>
                <a:ext cx="353" cy="22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59" name="Rectangle 377">
                <a:extLst>
                  <a:ext uri="{FF2B5EF4-FFF2-40B4-BE49-F238E27FC236}">
                    <a16:creationId xmlns:a16="http://schemas.microsoft.com/office/drawing/2014/main" id="{7EDF369F-C537-4997-8C9B-372C31CE3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" y="958"/>
                <a:ext cx="353" cy="2292"/>
              </a:xfrm>
              <a:prstGeom prst="rect">
                <a:avLst/>
              </a:prstGeom>
              <a:noFill/>
              <a:ln w="3175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60" name="Line 378">
                <a:extLst>
                  <a:ext uri="{FF2B5EF4-FFF2-40B4-BE49-F238E27FC236}">
                    <a16:creationId xmlns:a16="http://schemas.microsoft.com/office/drawing/2014/main" id="{6027CC35-25FA-4E24-8847-F0CB4488C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0" y="958"/>
                <a:ext cx="35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61" name="Line 379">
                <a:extLst>
                  <a:ext uri="{FF2B5EF4-FFF2-40B4-BE49-F238E27FC236}">
                    <a16:creationId xmlns:a16="http://schemas.microsoft.com/office/drawing/2014/main" id="{68ED26C2-31D6-423F-911D-62164BF4D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0" y="3250"/>
                <a:ext cx="35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62" name="Line 380">
                <a:extLst>
                  <a:ext uri="{FF2B5EF4-FFF2-40B4-BE49-F238E27FC236}">
                    <a16:creationId xmlns:a16="http://schemas.microsoft.com/office/drawing/2014/main" id="{BB8EC275-26B8-4231-81DF-787AEB035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3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63" name="Line 381">
                <a:extLst>
                  <a:ext uri="{FF2B5EF4-FFF2-40B4-BE49-F238E27FC236}">
                    <a16:creationId xmlns:a16="http://schemas.microsoft.com/office/drawing/2014/main" id="{0748921F-E7FB-454F-B2EF-58BD8614C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0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64" name="Line 382">
                <a:extLst>
                  <a:ext uri="{FF2B5EF4-FFF2-40B4-BE49-F238E27FC236}">
                    <a16:creationId xmlns:a16="http://schemas.microsoft.com/office/drawing/2014/main" id="{E7504B5B-DAEA-4C88-9864-0BE5176F9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0" y="3250"/>
                <a:ext cx="35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65" name="Line 383">
                <a:extLst>
                  <a:ext uri="{FF2B5EF4-FFF2-40B4-BE49-F238E27FC236}">
                    <a16:creationId xmlns:a16="http://schemas.microsoft.com/office/drawing/2014/main" id="{A6BB11C8-BB82-4FF8-ABF3-D574AD5AD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0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66" name="Line 384">
                <a:extLst>
                  <a:ext uri="{FF2B5EF4-FFF2-40B4-BE49-F238E27FC236}">
                    <a16:creationId xmlns:a16="http://schemas.microsoft.com/office/drawing/2014/main" id="{C040EA15-1AF1-4D11-97EE-65B7D172E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0" y="3227"/>
                <a:ext cx="0" cy="2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67" name="Line 385">
                <a:extLst>
                  <a:ext uri="{FF2B5EF4-FFF2-40B4-BE49-F238E27FC236}">
                    <a16:creationId xmlns:a16="http://schemas.microsoft.com/office/drawing/2014/main" id="{8B2CEA68-9DB0-4E28-8C1E-63260F3A5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0" y="958"/>
                <a:ext cx="0" cy="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68" name="Freeform 386">
                <a:extLst>
                  <a:ext uri="{FF2B5EF4-FFF2-40B4-BE49-F238E27FC236}">
                    <a16:creationId xmlns:a16="http://schemas.microsoft.com/office/drawing/2014/main" id="{FA6B3385-1E20-46C0-AA35-B17BD67E9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1" y="3274"/>
                <a:ext cx="13" cy="36"/>
              </a:xfrm>
              <a:custGeom>
                <a:avLst/>
                <a:gdLst>
                  <a:gd name="T0" fmla="*/ 44 w 44"/>
                  <a:gd name="T1" fmla="*/ 119 h 119"/>
                  <a:gd name="T2" fmla="*/ 29 w 44"/>
                  <a:gd name="T3" fmla="*/ 119 h 119"/>
                  <a:gd name="T4" fmla="*/ 29 w 44"/>
                  <a:gd name="T5" fmla="*/ 26 h 119"/>
                  <a:gd name="T6" fmla="*/ 15 w 44"/>
                  <a:gd name="T7" fmla="*/ 36 h 119"/>
                  <a:gd name="T8" fmla="*/ 0 w 44"/>
                  <a:gd name="T9" fmla="*/ 44 h 119"/>
                  <a:gd name="T10" fmla="*/ 0 w 44"/>
                  <a:gd name="T11" fmla="*/ 30 h 119"/>
                  <a:gd name="T12" fmla="*/ 22 w 44"/>
                  <a:gd name="T13" fmla="*/ 16 h 119"/>
                  <a:gd name="T14" fmla="*/ 35 w 44"/>
                  <a:gd name="T15" fmla="*/ 0 h 119"/>
                  <a:gd name="T16" fmla="*/ 44 w 44"/>
                  <a:gd name="T17" fmla="*/ 0 h 119"/>
                  <a:gd name="T18" fmla="*/ 44 w 44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19">
                    <a:moveTo>
                      <a:pt x="44" y="119"/>
                    </a:moveTo>
                    <a:lnTo>
                      <a:pt x="29" y="119"/>
                    </a:lnTo>
                    <a:lnTo>
                      <a:pt x="29" y="26"/>
                    </a:lnTo>
                    <a:cubicBezTo>
                      <a:pt x="26" y="29"/>
                      <a:pt x="21" y="33"/>
                      <a:pt x="15" y="36"/>
                    </a:cubicBezTo>
                    <a:cubicBezTo>
                      <a:pt x="10" y="39"/>
                      <a:pt x="5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2" y="16"/>
                    </a:cubicBezTo>
                    <a:cubicBezTo>
                      <a:pt x="28" y="10"/>
                      <a:pt x="32" y="5"/>
                      <a:pt x="35" y="0"/>
                    </a:cubicBezTo>
                    <a:lnTo>
                      <a:pt x="44" y="0"/>
                    </a:lnTo>
                    <a:lnTo>
                      <a:pt x="4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69" name="Rectangle 387">
                <a:extLst>
                  <a:ext uri="{FF2B5EF4-FFF2-40B4-BE49-F238E27FC236}">
                    <a16:creationId xmlns:a16="http://schemas.microsoft.com/office/drawing/2014/main" id="{2A7A0628-CB03-41B0-A701-B4977BE03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" y="330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0" name="Freeform 388">
                <a:extLst>
                  <a:ext uri="{FF2B5EF4-FFF2-40B4-BE49-F238E27FC236}">
                    <a16:creationId xmlns:a16="http://schemas.microsoft.com/office/drawing/2014/main" id="{38AC7C4E-3897-42B9-8774-C874B9B35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" y="3274"/>
                <a:ext cx="24" cy="36"/>
              </a:xfrm>
              <a:custGeom>
                <a:avLst/>
                <a:gdLst>
                  <a:gd name="T0" fmla="*/ 79 w 79"/>
                  <a:gd name="T1" fmla="*/ 105 h 119"/>
                  <a:gd name="T2" fmla="*/ 79 w 79"/>
                  <a:gd name="T3" fmla="*/ 119 h 119"/>
                  <a:gd name="T4" fmla="*/ 0 w 79"/>
                  <a:gd name="T5" fmla="*/ 119 h 119"/>
                  <a:gd name="T6" fmla="*/ 2 w 79"/>
                  <a:gd name="T7" fmla="*/ 109 h 119"/>
                  <a:gd name="T8" fmla="*/ 11 w 79"/>
                  <a:gd name="T9" fmla="*/ 93 h 119"/>
                  <a:gd name="T10" fmla="*/ 30 w 79"/>
                  <a:gd name="T11" fmla="*/ 75 h 119"/>
                  <a:gd name="T12" fmla="*/ 57 w 79"/>
                  <a:gd name="T13" fmla="*/ 50 h 119"/>
                  <a:gd name="T14" fmla="*/ 64 w 79"/>
                  <a:gd name="T15" fmla="*/ 32 h 119"/>
                  <a:gd name="T16" fmla="*/ 57 w 79"/>
                  <a:gd name="T17" fmla="*/ 18 h 119"/>
                  <a:gd name="T18" fmla="*/ 41 w 79"/>
                  <a:gd name="T19" fmla="*/ 12 h 119"/>
                  <a:gd name="T20" fmla="*/ 24 w 79"/>
                  <a:gd name="T21" fmla="*/ 18 h 119"/>
                  <a:gd name="T22" fmla="*/ 18 w 79"/>
                  <a:gd name="T23" fmla="*/ 36 h 119"/>
                  <a:gd name="T24" fmla="*/ 3 w 79"/>
                  <a:gd name="T25" fmla="*/ 34 h 119"/>
                  <a:gd name="T26" fmla="*/ 14 w 79"/>
                  <a:gd name="T27" fmla="*/ 8 h 119"/>
                  <a:gd name="T28" fmla="*/ 41 w 79"/>
                  <a:gd name="T29" fmla="*/ 0 h 119"/>
                  <a:gd name="T30" fmla="*/ 69 w 79"/>
                  <a:gd name="T31" fmla="*/ 9 h 119"/>
                  <a:gd name="T32" fmla="*/ 79 w 79"/>
                  <a:gd name="T33" fmla="*/ 33 h 119"/>
                  <a:gd name="T34" fmla="*/ 76 w 79"/>
                  <a:gd name="T35" fmla="*/ 47 h 119"/>
                  <a:gd name="T36" fmla="*/ 66 w 79"/>
                  <a:gd name="T37" fmla="*/ 61 h 119"/>
                  <a:gd name="T38" fmla="*/ 43 w 79"/>
                  <a:gd name="T39" fmla="*/ 82 h 119"/>
                  <a:gd name="T40" fmla="*/ 26 w 79"/>
                  <a:gd name="T41" fmla="*/ 97 h 119"/>
                  <a:gd name="T42" fmla="*/ 20 w 79"/>
                  <a:gd name="T43" fmla="*/ 105 h 119"/>
                  <a:gd name="T44" fmla="*/ 79 w 79"/>
                  <a:gd name="T4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119">
                    <a:moveTo>
                      <a:pt x="79" y="105"/>
                    </a:moveTo>
                    <a:lnTo>
                      <a:pt x="79" y="119"/>
                    </a:lnTo>
                    <a:lnTo>
                      <a:pt x="0" y="119"/>
                    </a:lnTo>
                    <a:cubicBezTo>
                      <a:pt x="0" y="116"/>
                      <a:pt x="0" y="112"/>
                      <a:pt x="2" y="109"/>
                    </a:cubicBezTo>
                    <a:cubicBezTo>
                      <a:pt x="4" y="104"/>
                      <a:pt x="7" y="99"/>
                      <a:pt x="11" y="93"/>
                    </a:cubicBezTo>
                    <a:cubicBezTo>
                      <a:pt x="16" y="88"/>
                      <a:pt x="22" y="82"/>
                      <a:pt x="30" y="75"/>
                    </a:cubicBezTo>
                    <a:cubicBezTo>
                      <a:pt x="43" y="65"/>
                      <a:pt x="52" y="56"/>
                      <a:pt x="57" y="50"/>
                    </a:cubicBezTo>
                    <a:cubicBezTo>
                      <a:pt x="61" y="44"/>
                      <a:pt x="64" y="38"/>
                      <a:pt x="64" y="32"/>
                    </a:cubicBezTo>
                    <a:cubicBezTo>
                      <a:pt x="64" y="27"/>
                      <a:pt x="61" y="22"/>
                      <a:pt x="57" y="18"/>
                    </a:cubicBezTo>
                    <a:cubicBezTo>
                      <a:pt x="53" y="14"/>
                      <a:pt x="48" y="12"/>
                      <a:pt x="41" y="12"/>
                    </a:cubicBezTo>
                    <a:cubicBezTo>
                      <a:pt x="34" y="12"/>
                      <a:pt x="28" y="14"/>
                      <a:pt x="24" y="18"/>
                    </a:cubicBezTo>
                    <a:cubicBezTo>
                      <a:pt x="20" y="22"/>
                      <a:pt x="18" y="28"/>
                      <a:pt x="18" y="36"/>
                    </a:cubicBezTo>
                    <a:lnTo>
                      <a:pt x="3" y="34"/>
                    </a:lnTo>
                    <a:cubicBezTo>
                      <a:pt x="4" y="23"/>
                      <a:pt x="8" y="14"/>
                      <a:pt x="14" y="8"/>
                    </a:cubicBezTo>
                    <a:cubicBezTo>
                      <a:pt x="21" y="3"/>
                      <a:pt x="30" y="0"/>
                      <a:pt x="41" y="0"/>
                    </a:cubicBezTo>
                    <a:cubicBezTo>
                      <a:pt x="53" y="0"/>
                      <a:pt x="62" y="3"/>
                      <a:pt x="69" y="9"/>
                    </a:cubicBezTo>
                    <a:cubicBezTo>
                      <a:pt x="75" y="15"/>
                      <a:pt x="79" y="23"/>
                      <a:pt x="79" y="33"/>
                    </a:cubicBezTo>
                    <a:cubicBezTo>
                      <a:pt x="79" y="37"/>
                      <a:pt x="78" y="42"/>
                      <a:pt x="76" y="47"/>
                    </a:cubicBezTo>
                    <a:cubicBezTo>
                      <a:pt x="74" y="51"/>
                      <a:pt x="70" y="56"/>
                      <a:pt x="66" y="61"/>
                    </a:cubicBezTo>
                    <a:cubicBezTo>
                      <a:pt x="61" y="66"/>
                      <a:pt x="54" y="73"/>
                      <a:pt x="43" y="82"/>
                    </a:cubicBezTo>
                    <a:cubicBezTo>
                      <a:pt x="35" y="90"/>
                      <a:pt x="29" y="95"/>
                      <a:pt x="26" y="97"/>
                    </a:cubicBezTo>
                    <a:cubicBezTo>
                      <a:pt x="24" y="100"/>
                      <a:pt x="22" y="103"/>
                      <a:pt x="20" y="105"/>
                    </a:cubicBezTo>
                    <a:lnTo>
                      <a:pt x="79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1" name="Line 389">
                <a:extLst>
                  <a:ext uri="{FF2B5EF4-FFF2-40B4-BE49-F238E27FC236}">
                    <a16:creationId xmlns:a16="http://schemas.microsoft.com/office/drawing/2014/main" id="{0222DAF4-8EA8-46BC-AADB-947945063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57" y="3227"/>
                <a:ext cx="0" cy="2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2" name="Line 390">
                <a:extLst>
                  <a:ext uri="{FF2B5EF4-FFF2-40B4-BE49-F238E27FC236}">
                    <a16:creationId xmlns:a16="http://schemas.microsoft.com/office/drawing/2014/main" id="{2872A315-34E6-4C2D-842D-5639CE7AED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7" y="958"/>
                <a:ext cx="0" cy="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3" name="Freeform 391">
                <a:extLst>
                  <a:ext uri="{FF2B5EF4-FFF2-40B4-BE49-F238E27FC236}">
                    <a16:creationId xmlns:a16="http://schemas.microsoft.com/office/drawing/2014/main" id="{D04573D5-E7B4-478C-A1A4-EE5330CDD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8" y="3274"/>
                <a:ext cx="12" cy="36"/>
              </a:xfrm>
              <a:custGeom>
                <a:avLst/>
                <a:gdLst>
                  <a:gd name="T0" fmla="*/ 43 w 43"/>
                  <a:gd name="T1" fmla="*/ 119 h 119"/>
                  <a:gd name="T2" fmla="*/ 29 w 43"/>
                  <a:gd name="T3" fmla="*/ 119 h 119"/>
                  <a:gd name="T4" fmla="*/ 29 w 43"/>
                  <a:gd name="T5" fmla="*/ 26 h 119"/>
                  <a:gd name="T6" fmla="*/ 15 w 43"/>
                  <a:gd name="T7" fmla="*/ 36 h 119"/>
                  <a:gd name="T8" fmla="*/ 0 w 43"/>
                  <a:gd name="T9" fmla="*/ 44 h 119"/>
                  <a:gd name="T10" fmla="*/ 0 w 43"/>
                  <a:gd name="T11" fmla="*/ 30 h 119"/>
                  <a:gd name="T12" fmla="*/ 21 w 43"/>
                  <a:gd name="T13" fmla="*/ 16 h 119"/>
                  <a:gd name="T14" fmla="*/ 34 w 43"/>
                  <a:gd name="T15" fmla="*/ 0 h 119"/>
                  <a:gd name="T16" fmla="*/ 43 w 43"/>
                  <a:gd name="T17" fmla="*/ 0 h 119"/>
                  <a:gd name="T18" fmla="*/ 43 w 43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119">
                    <a:moveTo>
                      <a:pt x="43" y="119"/>
                    </a:moveTo>
                    <a:lnTo>
                      <a:pt x="29" y="119"/>
                    </a:lnTo>
                    <a:lnTo>
                      <a:pt x="29" y="26"/>
                    </a:lnTo>
                    <a:cubicBezTo>
                      <a:pt x="25" y="29"/>
                      <a:pt x="21" y="33"/>
                      <a:pt x="15" y="36"/>
                    </a:cubicBezTo>
                    <a:cubicBezTo>
                      <a:pt x="9" y="39"/>
                      <a:pt x="4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1" y="16"/>
                    </a:cubicBezTo>
                    <a:cubicBezTo>
                      <a:pt x="27" y="10"/>
                      <a:pt x="32" y="5"/>
                      <a:pt x="34" y="0"/>
                    </a:cubicBezTo>
                    <a:lnTo>
                      <a:pt x="43" y="0"/>
                    </a:lnTo>
                    <a:lnTo>
                      <a:pt x="43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4" name="Rectangle 392">
                <a:extLst>
                  <a:ext uri="{FF2B5EF4-FFF2-40B4-BE49-F238E27FC236}">
                    <a16:creationId xmlns:a16="http://schemas.microsoft.com/office/drawing/2014/main" id="{BF7B90B4-35DA-45EB-B7DF-715BC3F90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4" y="330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5" name="Freeform 393">
                <a:extLst>
                  <a:ext uri="{FF2B5EF4-FFF2-40B4-BE49-F238E27FC236}">
                    <a16:creationId xmlns:a16="http://schemas.microsoft.com/office/drawing/2014/main" id="{27D7973F-7FA9-4428-8709-9F1F8CC89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274"/>
                <a:ext cx="23" cy="37"/>
              </a:xfrm>
              <a:custGeom>
                <a:avLst/>
                <a:gdLst>
                  <a:gd name="T0" fmla="*/ 0 w 79"/>
                  <a:gd name="T1" fmla="*/ 88 h 122"/>
                  <a:gd name="T2" fmla="*/ 15 w 79"/>
                  <a:gd name="T3" fmla="*/ 86 h 122"/>
                  <a:gd name="T4" fmla="*/ 24 w 79"/>
                  <a:gd name="T5" fmla="*/ 104 h 122"/>
                  <a:gd name="T6" fmla="*/ 38 w 79"/>
                  <a:gd name="T7" fmla="*/ 109 h 122"/>
                  <a:gd name="T8" fmla="*/ 56 w 79"/>
                  <a:gd name="T9" fmla="*/ 102 h 122"/>
                  <a:gd name="T10" fmla="*/ 63 w 79"/>
                  <a:gd name="T11" fmla="*/ 84 h 122"/>
                  <a:gd name="T12" fmla="*/ 56 w 79"/>
                  <a:gd name="T13" fmla="*/ 68 h 122"/>
                  <a:gd name="T14" fmla="*/ 40 w 79"/>
                  <a:gd name="T15" fmla="*/ 61 h 122"/>
                  <a:gd name="T16" fmla="*/ 29 w 79"/>
                  <a:gd name="T17" fmla="*/ 63 h 122"/>
                  <a:gd name="T18" fmla="*/ 31 w 79"/>
                  <a:gd name="T19" fmla="*/ 50 h 122"/>
                  <a:gd name="T20" fmla="*/ 33 w 79"/>
                  <a:gd name="T21" fmla="*/ 50 h 122"/>
                  <a:gd name="T22" fmla="*/ 50 w 79"/>
                  <a:gd name="T23" fmla="*/ 45 h 122"/>
                  <a:gd name="T24" fmla="*/ 58 w 79"/>
                  <a:gd name="T25" fmla="*/ 30 h 122"/>
                  <a:gd name="T26" fmla="*/ 52 w 79"/>
                  <a:gd name="T27" fmla="*/ 17 h 122"/>
                  <a:gd name="T28" fmla="*/ 38 w 79"/>
                  <a:gd name="T29" fmla="*/ 12 h 122"/>
                  <a:gd name="T30" fmla="*/ 24 w 79"/>
                  <a:gd name="T31" fmla="*/ 17 h 122"/>
                  <a:gd name="T32" fmla="*/ 17 w 79"/>
                  <a:gd name="T33" fmla="*/ 33 h 122"/>
                  <a:gd name="T34" fmla="*/ 2 w 79"/>
                  <a:gd name="T35" fmla="*/ 31 h 122"/>
                  <a:gd name="T36" fmla="*/ 14 w 79"/>
                  <a:gd name="T37" fmla="*/ 8 h 122"/>
                  <a:gd name="T38" fmla="*/ 38 w 79"/>
                  <a:gd name="T39" fmla="*/ 0 h 122"/>
                  <a:gd name="T40" fmla="*/ 56 w 79"/>
                  <a:gd name="T41" fmla="*/ 4 h 122"/>
                  <a:gd name="T42" fmla="*/ 68 w 79"/>
                  <a:gd name="T43" fmla="*/ 15 h 122"/>
                  <a:gd name="T44" fmla="*/ 73 w 79"/>
                  <a:gd name="T45" fmla="*/ 31 h 122"/>
                  <a:gd name="T46" fmla="*/ 69 w 79"/>
                  <a:gd name="T47" fmla="*/ 45 h 122"/>
                  <a:gd name="T48" fmla="*/ 56 w 79"/>
                  <a:gd name="T49" fmla="*/ 55 h 122"/>
                  <a:gd name="T50" fmla="*/ 73 w 79"/>
                  <a:gd name="T51" fmla="*/ 65 h 122"/>
                  <a:gd name="T52" fmla="*/ 79 w 79"/>
                  <a:gd name="T53" fmla="*/ 84 h 122"/>
                  <a:gd name="T54" fmla="*/ 67 w 79"/>
                  <a:gd name="T55" fmla="*/ 111 h 122"/>
                  <a:gd name="T56" fmla="*/ 38 w 79"/>
                  <a:gd name="T57" fmla="*/ 122 h 122"/>
                  <a:gd name="T58" fmla="*/ 12 w 79"/>
                  <a:gd name="T59" fmla="*/ 112 h 122"/>
                  <a:gd name="T60" fmla="*/ 0 w 79"/>
                  <a:gd name="T61" fmla="*/ 8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9" h="122">
                    <a:moveTo>
                      <a:pt x="0" y="88"/>
                    </a:moveTo>
                    <a:lnTo>
                      <a:pt x="15" y="86"/>
                    </a:lnTo>
                    <a:cubicBezTo>
                      <a:pt x="17" y="94"/>
                      <a:pt x="20" y="100"/>
                      <a:pt x="24" y="104"/>
                    </a:cubicBezTo>
                    <a:cubicBezTo>
                      <a:pt x="28" y="108"/>
                      <a:pt x="33" y="109"/>
                      <a:pt x="38" y="109"/>
                    </a:cubicBezTo>
                    <a:cubicBezTo>
                      <a:pt x="45" y="109"/>
                      <a:pt x="51" y="107"/>
                      <a:pt x="56" y="102"/>
                    </a:cubicBezTo>
                    <a:cubicBezTo>
                      <a:pt x="61" y="97"/>
                      <a:pt x="63" y="92"/>
                      <a:pt x="63" y="84"/>
                    </a:cubicBezTo>
                    <a:cubicBezTo>
                      <a:pt x="63" y="78"/>
                      <a:pt x="61" y="72"/>
                      <a:pt x="56" y="68"/>
                    </a:cubicBezTo>
                    <a:cubicBezTo>
                      <a:pt x="52" y="63"/>
                      <a:pt x="46" y="61"/>
                      <a:pt x="40" y="61"/>
                    </a:cubicBezTo>
                    <a:cubicBezTo>
                      <a:pt x="37" y="61"/>
                      <a:pt x="33" y="62"/>
                      <a:pt x="29" y="63"/>
                    </a:cubicBezTo>
                    <a:lnTo>
                      <a:pt x="31" y="50"/>
                    </a:lnTo>
                    <a:cubicBezTo>
                      <a:pt x="32" y="50"/>
                      <a:pt x="33" y="50"/>
                      <a:pt x="33" y="50"/>
                    </a:cubicBezTo>
                    <a:cubicBezTo>
                      <a:pt x="40" y="50"/>
                      <a:pt x="45" y="49"/>
                      <a:pt x="50" y="45"/>
                    </a:cubicBezTo>
                    <a:cubicBezTo>
                      <a:pt x="55" y="42"/>
                      <a:pt x="58" y="37"/>
                      <a:pt x="58" y="30"/>
                    </a:cubicBezTo>
                    <a:cubicBezTo>
                      <a:pt x="58" y="25"/>
                      <a:pt x="56" y="20"/>
                      <a:pt x="52" y="17"/>
                    </a:cubicBezTo>
                    <a:cubicBezTo>
                      <a:pt x="49" y="13"/>
                      <a:pt x="44" y="12"/>
                      <a:pt x="38" y="12"/>
                    </a:cubicBezTo>
                    <a:cubicBezTo>
                      <a:pt x="32" y="12"/>
                      <a:pt x="28" y="13"/>
                      <a:pt x="24" y="17"/>
                    </a:cubicBezTo>
                    <a:cubicBezTo>
                      <a:pt x="20" y="21"/>
                      <a:pt x="18" y="26"/>
                      <a:pt x="17" y="33"/>
                    </a:cubicBezTo>
                    <a:lnTo>
                      <a:pt x="2" y="31"/>
                    </a:lnTo>
                    <a:cubicBezTo>
                      <a:pt x="4" y="21"/>
                      <a:pt x="8" y="13"/>
                      <a:pt x="14" y="8"/>
                    </a:cubicBezTo>
                    <a:cubicBezTo>
                      <a:pt x="20" y="2"/>
                      <a:pt x="28" y="0"/>
                      <a:pt x="38" y="0"/>
                    </a:cubicBezTo>
                    <a:cubicBezTo>
                      <a:pt x="44" y="0"/>
                      <a:pt x="50" y="1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3" y="25"/>
                      <a:pt x="73" y="31"/>
                    </a:cubicBezTo>
                    <a:cubicBezTo>
                      <a:pt x="73" y="36"/>
                      <a:pt x="71" y="40"/>
                      <a:pt x="69" y="45"/>
                    </a:cubicBezTo>
                    <a:cubicBezTo>
                      <a:pt x="66" y="49"/>
                      <a:pt x="62" y="52"/>
                      <a:pt x="56" y="55"/>
                    </a:cubicBezTo>
                    <a:cubicBezTo>
                      <a:pt x="63" y="56"/>
                      <a:pt x="69" y="60"/>
                      <a:pt x="73" y="65"/>
                    </a:cubicBezTo>
                    <a:cubicBezTo>
                      <a:pt x="77" y="70"/>
                      <a:pt x="79" y="76"/>
                      <a:pt x="79" y="84"/>
                    </a:cubicBezTo>
                    <a:cubicBezTo>
                      <a:pt x="79" y="95"/>
                      <a:pt x="75" y="103"/>
                      <a:pt x="67" y="111"/>
                    </a:cubicBezTo>
                    <a:cubicBezTo>
                      <a:pt x="60" y="118"/>
                      <a:pt x="50" y="122"/>
                      <a:pt x="38" y="122"/>
                    </a:cubicBezTo>
                    <a:cubicBezTo>
                      <a:pt x="28" y="122"/>
                      <a:pt x="19" y="118"/>
                      <a:pt x="12" y="112"/>
                    </a:cubicBezTo>
                    <a:cubicBezTo>
                      <a:pt x="5" y="106"/>
                      <a:pt x="1" y="98"/>
                      <a:pt x="0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6" name="Line 394">
                <a:extLst>
                  <a:ext uri="{FF2B5EF4-FFF2-40B4-BE49-F238E27FC236}">
                    <a16:creationId xmlns:a16="http://schemas.microsoft.com/office/drawing/2014/main" id="{C49F6DFC-4A5B-40CD-998C-C0AE0B4B1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3" y="3227"/>
                <a:ext cx="0" cy="2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7" name="Line 395">
                <a:extLst>
                  <a:ext uri="{FF2B5EF4-FFF2-40B4-BE49-F238E27FC236}">
                    <a16:creationId xmlns:a16="http://schemas.microsoft.com/office/drawing/2014/main" id="{53E1F160-F2F6-4B16-80DF-7C7323EC8D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3" y="958"/>
                <a:ext cx="0" cy="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8" name="Freeform 396">
                <a:extLst>
                  <a:ext uri="{FF2B5EF4-FFF2-40B4-BE49-F238E27FC236}">
                    <a16:creationId xmlns:a16="http://schemas.microsoft.com/office/drawing/2014/main" id="{FA13A23A-52D0-4A9E-A6DC-D1667EDAC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4" y="3274"/>
                <a:ext cx="13" cy="36"/>
              </a:xfrm>
              <a:custGeom>
                <a:avLst/>
                <a:gdLst>
                  <a:gd name="T0" fmla="*/ 44 w 44"/>
                  <a:gd name="T1" fmla="*/ 119 h 119"/>
                  <a:gd name="T2" fmla="*/ 29 w 44"/>
                  <a:gd name="T3" fmla="*/ 119 h 119"/>
                  <a:gd name="T4" fmla="*/ 29 w 44"/>
                  <a:gd name="T5" fmla="*/ 26 h 119"/>
                  <a:gd name="T6" fmla="*/ 15 w 44"/>
                  <a:gd name="T7" fmla="*/ 36 h 119"/>
                  <a:gd name="T8" fmla="*/ 0 w 44"/>
                  <a:gd name="T9" fmla="*/ 44 h 119"/>
                  <a:gd name="T10" fmla="*/ 0 w 44"/>
                  <a:gd name="T11" fmla="*/ 30 h 119"/>
                  <a:gd name="T12" fmla="*/ 22 w 44"/>
                  <a:gd name="T13" fmla="*/ 16 h 119"/>
                  <a:gd name="T14" fmla="*/ 35 w 44"/>
                  <a:gd name="T15" fmla="*/ 0 h 119"/>
                  <a:gd name="T16" fmla="*/ 44 w 44"/>
                  <a:gd name="T17" fmla="*/ 0 h 119"/>
                  <a:gd name="T18" fmla="*/ 44 w 44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19">
                    <a:moveTo>
                      <a:pt x="44" y="119"/>
                    </a:moveTo>
                    <a:lnTo>
                      <a:pt x="29" y="119"/>
                    </a:lnTo>
                    <a:lnTo>
                      <a:pt x="29" y="26"/>
                    </a:lnTo>
                    <a:cubicBezTo>
                      <a:pt x="26" y="29"/>
                      <a:pt x="21" y="33"/>
                      <a:pt x="15" y="36"/>
                    </a:cubicBezTo>
                    <a:cubicBezTo>
                      <a:pt x="10" y="39"/>
                      <a:pt x="5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2" y="16"/>
                    </a:cubicBezTo>
                    <a:cubicBezTo>
                      <a:pt x="28" y="10"/>
                      <a:pt x="32" y="5"/>
                      <a:pt x="35" y="0"/>
                    </a:cubicBezTo>
                    <a:lnTo>
                      <a:pt x="44" y="0"/>
                    </a:lnTo>
                    <a:lnTo>
                      <a:pt x="4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9" name="Rectangle 397">
                <a:extLst>
                  <a:ext uri="{FF2B5EF4-FFF2-40B4-BE49-F238E27FC236}">
                    <a16:creationId xmlns:a16="http://schemas.microsoft.com/office/drawing/2014/main" id="{0E574655-D002-4D36-98E8-39DAD1C5D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1" y="330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80" name="Freeform 398">
                <a:extLst>
                  <a:ext uri="{FF2B5EF4-FFF2-40B4-BE49-F238E27FC236}">
                    <a16:creationId xmlns:a16="http://schemas.microsoft.com/office/drawing/2014/main" id="{C0508C85-AD32-4DF5-B02C-AF28C65533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1" y="3274"/>
                <a:ext cx="25" cy="36"/>
              </a:xfrm>
              <a:custGeom>
                <a:avLst/>
                <a:gdLst>
                  <a:gd name="T0" fmla="*/ 52 w 83"/>
                  <a:gd name="T1" fmla="*/ 119 h 119"/>
                  <a:gd name="T2" fmla="*/ 52 w 83"/>
                  <a:gd name="T3" fmla="*/ 91 h 119"/>
                  <a:gd name="T4" fmla="*/ 0 w 83"/>
                  <a:gd name="T5" fmla="*/ 91 h 119"/>
                  <a:gd name="T6" fmla="*/ 0 w 83"/>
                  <a:gd name="T7" fmla="*/ 77 h 119"/>
                  <a:gd name="T8" fmla="*/ 54 w 83"/>
                  <a:gd name="T9" fmla="*/ 0 h 119"/>
                  <a:gd name="T10" fmla="*/ 66 w 83"/>
                  <a:gd name="T11" fmla="*/ 0 h 119"/>
                  <a:gd name="T12" fmla="*/ 66 w 83"/>
                  <a:gd name="T13" fmla="*/ 77 h 119"/>
                  <a:gd name="T14" fmla="*/ 83 w 83"/>
                  <a:gd name="T15" fmla="*/ 77 h 119"/>
                  <a:gd name="T16" fmla="*/ 83 w 83"/>
                  <a:gd name="T17" fmla="*/ 91 h 119"/>
                  <a:gd name="T18" fmla="*/ 66 w 83"/>
                  <a:gd name="T19" fmla="*/ 91 h 119"/>
                  <a:gd name="T20" fmla="*/ 66 w 83"/>
                  <a:gd name="T21" fmla="*/ 119 h 119"/>
                  <a:gd name="T22" fmla="*/ 52 w 83"/>
                  <a:gd name="T23" fmla="*/ 119 h 119"/>
                  <a:gd name="T24" fmla="*/ 52 w 83"/>
                  <a:gd name="T25" fmla="*/ 77 h 119"/>
                  <a:gd name="T26" fmla="*/ 52 w 83"/>
                  <a:gd name="T27" fmla="*/ 24 h 119"/>
                  <a:gd name="T28" fmla="*/ 14 w 83"/>
                  <a:gd name="T29" fmla="*/ 77 h 119"/>
                  <a:gd name="T30" fmla="*/ 52 w 83"/>
                  <a:gd name="T31" fmla="*/ 7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3" h="119">
                    <a:moveTo>
                      <a:pt x="52" y="119"/>
                    </a:moveTo>
                    <a:lnTo>
                      <a:pt x="52" y="91"/>
                    </a:lnTo>
                    <a:lnTo>
                      <a:pt x="0" y="91"/>
                    </a:lnTo>
                    <a:lnTo>
                      <a:pt x="0" y="77"/>
                    </a:lnTo>
                    <a:lnTo>
                      <a:pt x="54" y="0"/>
                    </a:lnTo>
                    <a:lnTo>
                      <a:pt x="66" y="0"/>
                    </a:lnTo>
                    <a:lnTo>
                      <a:pt x="66" y="77"/>
                    </a:lnTo>
                    <a:lnTo>
                      <a:pt x="83" y="77"/>
                    </a:lnTo>
                    <a:lnTo>
                      <a:pt x="83" y="91"/>
                    </a:lnTo>
                    <a:lnTo>
                      <a:pt x="66" y="91"/>
                    </a:lnTo>
                    <a:lnTo>
                      <a:pt x="66" y="119"/>
                    </a:lnTo>
                    <a:lnTo>
                      <a:pt x="52" y="119"/>
                    </a:lnTo>
                    <a:close/>
                    <a:moveTo>
                      <a:pt x="52" y="77"/>
                    </a:moveTo>
                    <a:lnTo>
                      <a:pt x="52" y="24"/>
                    </a:lnTo>
                    <a:lnTo>
                      <a:pt x="14" y="77"/>
                    </a:lnTo>
                    <a:lnTo>
                      <a:pt x="52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81" name="Line 399">
                <a:extLst>
                  <a:ext uri="{FF2B5EF4-FFF2-40B4-BE49-F238E27FC236}">
                    <a16:creationId xmlns:a16="http://schemas.microsoft.com/office/drawing/2014/main" id="{B03BE015-9C2F-4355-B77B-8DBA34CE6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0" y="3250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82" name="Line 400">
                <a:extLst>
                  <a:ext uri="{FF2B5EF4-FFF2-40B4-BE49-F238E27FC236}">
                    <a16:creationId xmlns:a16="http://schemas.microsoft.com/office/drawing/2014/main" id="{87B2D542-1225-4A60-8310-A00518AE24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10" y="3250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83" name="Freeform 401">
                <a:extLst>
                  <a:ext uri="{FF2B5EF4-FFF2-40B4-BE49-F238E27FC236}">
                    <a16:creationId xmlns:a16="http://schemas.microsoft.com/office/drawing/2014/main" id="{34821586-35BC-4C31-AFB9-3603523F55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40" y="3232"/>
                <a:ext cx="24" cy="36"/>
              </a:xfrm>
              <a:custGeom>
                <a:avLst/>
                <a:gdLst>
                  <a:gd name="T0" fmla="*/ 0 w 78"/>
                  <a:gd name="T1" fmla="*/ 61 h 122"/>
                  <a:gd name="T2" fmla="*/ 4 w 78"/>
                  <a:gd name="T3" fmla="*/ 27 h 122"/>
                  <a:gd name="T4" fmla="*/ 17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3 w 78"/>
                  <a:gd name="T17" fmla="*/ 95 h 122"/>
                  <a:gd name="T18" fmla="*/ 60 w 78"/>
                  <a:gd name="T19" fmla="*/ 115 h 122"/>
                  <a:gd name="T20" fmla="*/ 39 w 78"/>
                  <a:gd name="T21" fmla="*/ 122 h 122"/>
                  <a:gd name="T22" fmla="*/ 12 w 78"/>
                  <a:gd name="T23" fmla="*/ 110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2 w 78"/>
                  <a:gd name="T41" fmla="*/ 21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1" y="36"/>
                      <a:pt x="4" y="27"/>
                    </a:cubicBezTo>
                    <a:cubicBezTo>
                      <a:pt x="7" y="19"/>
                      <a:pt x="11" y="12"/>
                      <a:pt x="17" y="7"/>
                    </a:cubicBezTo>
                    <a:cubicBezTo>
                      <a:pt x="23" y="3"/>
                      <a:pt x="30" y="0"/>
                      <a:pt x="39" y="0"/>
                    </a:cubicBezTo>
                    <a:cubicBezTo>
                      <a:pt x="45" y="0"/>
                      <a:pt x="51" y="2"/>
                      <a:pt x="56" y="4"/>
                    </a:cubicBezTo>
                    <a:cubicBezTo>
                      <a:pt x="60" y="7"/>
                      <a:pt x="64" y="10"/>
                      <a:pt x="68" y="15"/>
                    </a:cubicBezTo>
                    <a:cubicBezTo>
                      <a:pt x="71" y="20"/>
                      <a:pt x="73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6" y="87"/>
                      <a:pt x="73" y="95"/>
                    </a:cubicBezTo>
                    <a:cubicBezTo>
                      <a:pt x="70" y="104"/>
                      <a:pt x="66" y="110"/>
                      <a:pt x="60" y="115"/>
                    </a:cubicBezTo>
                    <a:cubicBezTo>
                      <a:pt x="55" y="120"/>
                      <a:pt x="47" y="122"/>
                      <a:pt x="39" y="122"/>
                    </a:cubicBezTo>
                    <a:cubicBezTo>
                      <a:pt x="27" y="122"/>
                      <a:pt x="18" y="118"/>
                      <a:pt x="12" y="110"/>
                    </a:cubicBezTo>
                    <a:cubicBezTo>
                      <a:pt x="4" y="100"/>
                      <a:pt x="0" y="84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1"/>
                      <a:pt x="17" y="94"/>
                      <a:pt x="22" y="100"/>
                    </a:cubicBezTo>
                    <a:cubicBezTo>
                      <a:pt x="26" y="107"/>
                      <a:pt x="32" y="110"/>
                      <a:pt x="39" y="110"/>
                    </a:cubicBezTo>
                    <a:cubicBezTo>
                      <a:pt x="45" y="110"/>
                      <a:pt x="51" y="107"/>
                      <a:pt x="56" y="100"/>
                    </a:cubicBezTo>
                    <a:cubicBezTo>
                      <a:pt x="60" y="94"/>
                      <a:pt x="63" y="81"/>
                      <a:pt x="63" y="61"/>
                    </a:cubicBezTo>
                    <a:cubicBezTo>
                      <a:pt x="63" y="42"/>
                      <a:pt x="60" y="29"/>
                      <a:pt x="56" y="22"/>
                    </a:cubicBezTo>
                    <a:cubicBezTo>
                      <a:pt x="51" y="16"/>
                      <a:pt x="45" y="12"/>
                      <a:pt x="39" y="12"/>
                    </a:cubicBezTo>
                    <a:cubicBezTo>
                      <a:pt x="32" y="12"/>
                      <a:pt x="26" y="15"/>
                      <a:pt x="22" y="21"/>
                    </a:cubicBezTo>
                    <a:cubicBezTo>
                      <a:pt x="17" y="28"/>
                      <a:pt x="15" y="42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84" name="Line 402">
                <a:extLst>
                  <a:ext uri="{FF2B5EF4-FFF2-40B4-BE49-F238E27FC236}">
                    <a16:creationId xmlns:a16="http://schemas.microsoft.com/office/drawing/2014/main" id="{DA001E4C-0CB4-4AF8-B5A6-B817C285A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0" y="3020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85" name="Line 403">
                <a:extLst>
                  <a:ext uri="{FF2B5EF4-FFF2-40B4-BE49-F238E27FC236}">
                    <a16:creationId xmlns:a16="http://schemas.microsoft.com/office/drawing/2014/main" id="{025FD981-15B8-4F0D-BCFD-E52532536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10" y="3020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86" name="Freeform 404">
                <a:extLst>
                  <a:ext uri="{FF2B5EF4-FFF2-40B4-BE49-F238E27FC236}">
                    <a16:creationId xmlns:a16="http://schemas.microsoft.com/office/drawing/2014/main" id="{4943823B-3DF1-4563-BE8B-8DFB3FF757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98" y="3003"/>
                <a:ext cx="24" cy="36"/>
              </a:xfrm>
              <a:custGeom>
                <a:avLst/>
                <a:gdLst>
                  <a:gd name="T0" fmla="*/ 0 w 78"/>
                  <a:gd name="T1" fmla="*/ 61 h 122"/>
                  <a:gd name="T2" fmla="*/ 4 w 78"/>
                  <a:gd name="T3" fmla="*/ 27 h 122"/>
                  <a:gd name="T4" fmla="*/ 17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3 w 78"/>
                  <a:gd name="T17" fmla="*/ 95 h 122"/>
                  <a:gd name="T18" fmla="*/ 60 w 78"/>
                  <a:gd name="T19" fmla="*/ 115 h 122"/>
                  <a:gd name="T20" fmla="*/ 39 w 78"/>
                  <a:gd name="T21" fmla="*/ 122 h 122"/>
                  <a:gd name="T22" fmla="*/ 12 w 78"/>
                  <a:gd name="T23" fmla="*/ 109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0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1" y="35"/>
                      <a:pt x="4" y="27"/>
                    </a:cubicBezTo>
                    <a:cubicBezTo>
                      <a:pt x="7" y="18"/>
                      <a:pt x="11" y="11"/>
                      <a:pt x="17" y="7"/>
                    </a:cubicBezTo>
                    <a:cubicBezTo>
                      <a:pt x="23" y="2"/>
                      <a:pt x="30" y="0"/>
                      <a:pt x="39" y="0"/>
                    </a:cubicBezTo>
                    <a:cubicBezTo>
                      <a:pt x="45" y="0"/>
                      <a:pt x="51" y="1"/>
                      <a:pt x="56" y="4"/>
                    </a:cubicBezTo>
                    <a:cubicBezTo>
                      <a:pt x="60" y="6"/>
                      <a:pt x="64" y="10"/>
                      <a:pt x="68" y="15"/>
                    </a:cubicBezTo>
                    <a:cubicBezTo>
                      <a:pt x="71" y="20"/>
                      <a:pt x="73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6" y="86"/>
                      <a:pt x="73" y="95"/>
                    </a:cubicBezTo>
                    <a:cubicBezTo>
                      <a:pt x="71" y="103"/>
                      <a:pt x="66" y="110"/>
                      <a:pt x="60" y="115"/>
                    </a:cubicBezTo>
                    <a:cubicBezTo>
                      <a:pt x="55" y="119"/>
                      <a:pt x="48" y="122"/>
                      <a:pt x="39" y="122"/>
                    </a:cubicBezTo>
                    <a:cubicBezTo>
                      <a:pt x="27" y="122"/>
                      <a:pt x="18" y="118"/>
                      <a:pt x="12" y="109"/>
                    </a:cubicBezTo>
                    <a:cubicBezTo>
                      <a:pt x="4" y="99"/>
                      <a:pt x="0" y="83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0"/>
                      <a:pt x="17" y="93"/>
                      <a:pt x="22" y="100"/>
                    </a:cubicBezTo>
                    <a:cubicBezTo>
                      <a:pt x="26" y="106"/>
                      <a:pt x="32" y="110"/>
                      <a:pt x="39" y="110"/>
                    </a:cubicBezTo>
                    <a:cubicBezTo>
                      <a:pt x="46" y="110"/>
                      <a:pt x="51" y="106"/>
                      <a:pt x="56" y="100"/>
                    </a:cubicBezTo>
                    <a:cubicBezTo>
                      <a:pt x="60" y="93"/>
                      <a:pt x="63" y="80"/>
                      <a:pt x="63" y="61"/>
                    </a:cubicBezTo>
                    <a:cubicBezTo>
                      <a:pt x="63" y="41"/>
                      <a:pt x="60" y="28"/>
                      <a:pt x="56" y="22"/>
                    </a:cubicBezTo>
                    <a:cubicBezTo>
                      <a:pt x="51" y="15"/>
                      <a:pt x="45" y="12"/>
                      <a:pt x="39" y="12"/>
                    </a:cubicBezTo>
                    <a:cubicBezTo>
                      <a:pt x="32" y="12"/>
                      <a:pt x="27" y="15"/>
                      <a:pt x="23" y="20"/>
                    </a:cubicBezTo>
                    <a:cubicBezTo>
                      <a:pt x="17" y="28"/>
                      <a:pt x="15" y="41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87" name="Rectangle 405">
                <a:extLst>
                  <a:ext uri="{FF2B5EF4-FFF2-40B4-BE49-F238E27FC236}">
                    <a16:creationId xmlns:a16="http://schemas.microsoft.com/office/drawing/2014/main" id="{0325CF2C-8BF5-48D4-A464-60BBDDEC6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9" y="303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341" name="Freeform 407">
              <a:extLst>
                <a:ext uri="{FF2B5EF4-FFF2-40B4-BE49-F238E27FC236}">
                  <a16:creationId xmlns:a16="http://schemas.microsoft.com/office/drawing/2014/main" id="{52FBB551-3C9A-470B-A3A4-B32633CCC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" y="3003"/>
              <a:ext cx="14" cy="36"/>
            </a:xfrm>
            <a:custGeom>
              <a:avLst/>
              <a:gdLst>
                <a:gd name="T0" fmla="*/ 44 w 44"/>
                <a:gd name="T1" fmla="*/ 120 h 120"/>
                <a:gd name="T2" fmla="*/ 29 w 44"/>
                <a:gd name="T3" fmla="*/ 120 h 120"/>
                <a:gd name="T4" fmla="*/ 29 w 44"/>
                <a:gd name="T5" fmla="*/ 26 h 120"/>
                <a:gd name="T6" fmla="*/ 16 w 44"/>
                <a:gd name="T7" fmla="*/ 36 h 120"/>
                <a:gd name="T8" fmla="*/ 0 w 44"/>
                <a:gd name="T9" fmla="*/ 44 h 120"/>
                <a:gd name="T10" fmla="*/ 0 w 44"/>
                <a:gd name="T11" fmla="*/ 30 h 120"/>
                <a:gd name="T12" fmla="*/ 22 w 44"/>
                <a:gd name="T13" fmla="*/ 16 h 120"/>
                <a:gd name="T14" fmla="*/ 35 w 44"/>
                <a:gd name="T15" fmla="*/ 0 h 120"/>
                <a:gd name="T16" fmla="*/ 44 w 44"/>
                <a:gd name="T17" fmla="*/ 0 h 120"/>
                <a:gd name="T18" fmla="*/ 44 w 44"/>
                <a:gd name="T1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120">
                  <a:moveTo>
                    <a:pt x="44" y="120"/>
                  </a:moveTo>
                  <a:lnTo>
                    <a:pt x="29" y="120"/>
                  </a:lnTo>
                  <a:lnTo>
                    <a:pt x="29" y="26"/>
                  </a:lnTo>
                  <a:cubicBezTo>
                    <a:pt x="26" y="30"/>
                    <a:pt x="21" y="33"/>
                    <a:pt x="16" y="36"/>
                  </a:cubicBezTo>
                  <a:cubicBezTo>
                    <a:pt x="10" y="40"/>
                    <a:pt x="5" y="42"/>
                    <a:pt x="0" y="44"/>
                  </a:cubicBezTo>
                  <a:lnTo>
                    <a:pt x="0" y="30"/>
                  </a:lnTo>
                  <a:cubicBezTo>
                    <a:pt x="8" y="26"/>
                    <a:pt x="16" y="21"/>
                    <a:pt x="22" y="16"/>
                  </a:cubicBezTo>
                  <a:cubicBezTo>
                    <a:pt x="28" y="10"/>
                    <a:pt x="32" y="5"/>
                    <a:pt x="35" y="0"/>
                  </a:cubicBezTo>
                  <a:lnTo>
                    <a:pt x="44" y="0"/>
                  </a:lnTo>
                  <a:lnTo>
                    <a:pt x="44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" name="Line 408">
              <a:extLst>
                <a:ext uri="{FF2B5EF4-FFF2-40B4-BE49-F238E27FC236}">
                  <a16:creationId xmlns:a16="http://schemas.microsoft.com/office/drawing/2014/main" id="{24C9333F-AD42-40AF-A369-F1A03484B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2791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" name="Line 409">
              <a:extLst>
                <a:ext uri="{FF2B5EF4-FFF2-40B4-BE49-F238E27FC236}">
                  <a16:creationId xmlns:a16="http://schemas.microsoft.com/office/drawing/2014/main" id="{67D18D62-8964-478B-A26F-B06D7794E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0" y="2791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" name="Freeform 410">
              <a:extLst>
                <a:ext uri="{FF2B5EF4-FFF2-40B4-BE49-F238E27FC236}">
                  <a16:creationId xmlns:a16="http://schemas.microsoft.com/office/drawing/2014/main" id="{743D88E1-2DF1-4556-89D6-1881059C4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8" y="2773"/>
              <a:ext cx="24" cy="37"/>
            </a:xfrm>
            <a:custGeom>
              <a:avLst/>
              <a:gdLst>
                <a:gd name="T0" fmla="*/ 0 w 78"/>
                <a:gd name="T1" fmla="*/ 61 h 122"/>
                <a:gd name="T2" fmla="*/ 4 w 78"/>
                <a:gd name="T3" fmla="*/ 27 h 122"/>
                <a:gd name="T4" fmla="*/ 17 w 78"/>
                <a:gd name="T5" fmla="*/ 7 h 122"/>
                <a:gd name="T6" fmla="*/ 39 w 78"/>
                <a:gd name="T7" fmla="*/ 0 h 122"/>
                <a:gd name="T8" fmla="*/ 56 w 78"/>
                <a:gd name="T9" fmla="*/ 4 h 122"/>
                <a:gd name="T10" fmla="*/ 68 w 78"/>
                <a:gd name="T11" fmla="*/ 15 h 122"/>
                <a:gd name="T12" fmla="*/ 75 w 78"/>
                <a:gd name="T13" fmla="*/ 33 h 122"/>
                <a:gd name="T14" fmla="*/ 78 w 78"/>
                <a:gd name="T15" fmla="*/ 61 h 122"/>
                <a:gd name="T16" fmla="*/ 73 w 78"/>
                <a:gd name="T17" fmla="*/ 95 h 122"/>
                <a:gd name="T18" fmla="*/ 60 w 78"/>
                <a:gd name="T19" fmla="*/ 115 h 122"/>
                <a:gd name="T20" fmla="*/ 39 w 78"/>
                <a:gd name="T21" fmla="*/ 122 h 122"/>
                <a:gd name="T22" fmla="*/ 12 w 78"/>
                <a:gd name="T23" fmla="*/ 110 h 122"/>
                <a:gd name="T24" fmla="*/ 0 w 78"/>
                <a:gd name="T25" fmla="*/ 61 h 122"/>
                <a:gd name="T26" fmla="*/ 15 w 78"/>
                <a:gd name="T27" fmla="*/ 61 h 122"/>
                <a:gd name="T28" fmla="*/ 22 w 78"/>
                <a:gd name="T29" fmla="*/ 100 h 122"/>
                <a:gd name="T30" fmla="*/ 39 w 78"/>
                <a:gd name="T31" fmla="*/ 110 h 122"/>
                <a:gd name="T32" fmla="*/ 56 w 78"/>
                <a:gd name="T33" fmla="*/ 100 h 122"/>
                <a:gd name="T34" fmla="*/ 63 w 78"/>
                <a:gd name="T35" fmla="*/ 61 h 122"/>
                <a:gd name="T36" fmla="*/ 56 w 78"/>
                <a:gd name="T37" fmla="*/ 22 h 122"/>
                <a:gd name="T38" fmla="*/ 39 w 78"/>
                <a:gd name="T39" fmla="*/ 12 h 122"/>
                <a:gd name="T40" fmla="*/ 23 w 78"/>
                <a:gd name="T41" fmla="*/ 21 h 122"/>
                <a:gd name="T42" fmla="*/ 15 w 78"/>
                <a:gd name="T43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122">
                  <a:moveTo>
                    <a:pt x="0" y="61"/>
                  </a:moveTo>
                  <a:cubicBezTo>
                    <a:pt x="0" y="47"/>
                    <a:pt x="1" y="36"/>
                    <a:pt x="4" y="27"/>
                  </a:cubicBezTo>
                  <a:cubicBezTo>
                    <a:pt x="7" y="19"/>
                    <a:pt x="11" y="12"/>
                    <a:pt x="17" y="7"/>
                  </a:cubicBezTo>
                  <a:cubicBezTo>
                    <a:pt x="23" y="3"/>
                    <a:pt x="30" y="0"/>
                    <a:pt x="39" y="0"/>
                  </a:cubicBezTo>
                  <a:cubicBezTo>
                    <a:pt x="45" y="0"/>
                    <a:pt x="51" y="2"/>
                    <a:pt x="56" y="4"/>
                  </a:cubicBezTo>
                  <a:cubicBezTo>
                    <a:pt x="60" y="7"/>
                    <a:pt x="64" y="10"/>
                    <a:pt x="68" y="15"/>
                  </a:cubicBezTo>
                  <a:cubicBezTo>
                    <a:pt x="71" y="20"/>
                    <a:pt x="73" y="26"/>
                    <a:pt x="75" y="33"/>
                  </a:cubicBezTo>
                  <a:cubicBezTo>
                    <a:pt x="77" y="40"/>
                    <a:pt x="78" y="49"/>
                    <a:pt x="78" y="61"/>
                  </a:cubicBezTo>
                  <a:cubicBezTo>
                    <a:pt x="78" y="75"/>
                    <a:pt x="76" y="87"/>
                    <a:pt x="73" y="95"/>
                  </a:cubicBezTo>
                  <a:cubicBezTo>
                    <a:pt x="71" y="104"/>
                    <a:pt x="66" y="110"/>
                    <a:pt x="60" y="115"/>
                  </a:cubicBezTo>
                  <a:cubicBezTo>
                    <a:pt x="55" y="120"/>
                    <a:pt x="48" y="122"/>
                    <a:pt x="39" y="122"/>
                  </a:cubicBezTo>
                  <a:cubicBezTo>
                    <a:pt x="27" y="122"/>
                    <a:pt x="18" y="118"/>
                    <a:pt x="12" y="110"/>
                  </a:cubicBezTo>
                  <a:cubicBezTo>
                    <a:pt x="4" y="100"/>
                    <a:pt x="0" y="84"/>
                    <a:pt x="0" y="61"/>
                  </a:cubicBezTo>
                  <a:close/>
                  <a:moveTo>
                    <a:pt x="15" y="61"/>
                  </a:moveTo>
                  <a:cubicBezTo>
                    <a:pt x="15" y="81"/>
                    <a:pt x="17" y="94"/>
                    <a:pt x="22" y="100"/>
                  </a:cubicBezTo>
                  <a:cubicBezTo>
                    <a:pt x="26" y="107"/>
                    <a:pt x="32" y="110"/>
                    <a:pt x="39" y="110"/>
                  </a:cubicBezTo>
                  <a:cubicBezTo>
                    <a:pt x="46" y="110"/>
                    <a:pt x="51" y="107"/>
                    <a:pt x="56" y="100"/>
                  </a:cubicBezTo>
                  <a:cubicBezTo>
                    <a:pt x="60" y="94"/>
                    <a:pt x="63" y="81"/>
                    <a:pt x="63" y="61"/>
                  </a:cubicBezTo>
                  <a:cubicBezTo>
                    <a:pt x="63" y="42"/>
                    <a:pt x="60" y="29"/>
                    <a:pt x="56" y="22"/>
                  </a:cubicBezTo>
                  <a:cubicBezTo>
                    <a:pt x="51" y="16"/>
                    <a:pt x="45" y="12"/>
                    <a:pt x="39" y="12"/>
                  </a:cubicBezTo>
                  <a:cubicBezTo>
                    <a:pt x="32" y="12"/>
                    <a:pt x="27" y="15"/>
                    <a:pt x="23" y="21"/>
                  </a:cubicBezTo>
                  <a:cubicBezTo>
                    <a:pt x="17" y="28"/>
                    <a:pt x="15" y="42"/>
                    <a:pt x="15" y="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" name="Rectangle 411">
              <a:extLst>
                <a:ext uri="{FF2B5EF4-FFF2-40B4-BE49-F238E27FC236}">
                  <a16:creationId xmlns:a16="http://schemas.microsoft.com/office/drawing/2014/main" id="{E0441877-F2B4-47D8-879A-ED966D65F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2804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" name="Freeform 412">
              <a:extLst>
                <a:ext uri="{FF2B5EF4-FFF2-40B4-BE49-F238E27FC236}">
                  <a16:creationId xmlns:a16="http://schemas.microsoft.com/office/drawing/2014/main" id="{601687B6-D4EC-43F7-B307-F9A814DAA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" y="2773"/>
              <a:ext cx="23" cy="36"/>
            </a:xfrm>
            <a:custGeom>
              <a:avLst/>
              <a:gdLst>
                <a:gd name="T0" fmla="*/ 79 w 79"/>
                <a:gd name="T1" fmla="*/ 106 h 120"/>
                <a:gd name="T2" fmla="*/ 79 w 79"/>
                <a:gd name="T3" fmla="*/ 120 h 120"/>
                <a:gd name="T4" fmla="*/ 0 w 79"/>
                <a:gd name="T5" fmla="*/ 120 h 120"/>
                <a:gd name="T6" fmla="*/ 2 w 79"/>
                <a:gd name="T7" fmla="*/ 110 h 120"/>
                <a:gd name="T8" fmla="*/ 11 w 79"/>
                <a:gd name="T9" fmla="*/ 94 h 120"/>
                <a:gd name="T10" fmla="*/ 31 w 79"/>
                <a:gd name="T11" fmla="*/ 76 h 120"/>
                <a:gd name="T12" fmla="*/ 57 w 79"/>
                <a:gd name="T13" fmla="*/ 51 h 120"/>
                <a:gd name="T14" fmla="*/ 64 w 79"/>
                <a:gd name="T15" fmla="*/ 33 h 120"/>
                <a:gd name="T16" fmla="*/ 57 w 79"/>
                <a:gd name="T17" fmla="*/ 18 h 120"/>
                <a:gd name="T18" fmla="*/ 41 w 79"/>
                <a:gd name="T19" fmla="*/ 12 h 120"/>
                <a:gd name="T20" fmla="*/ 24 w 79"/>
                <a:gd name="T21" fmla="*/ 19 h 120"/>
                <a:gd name="T22" fmla="*/ 18 w 79"/>
                <a:gd name="T23" fmla="*/ 36 h 120"/>
                <a:gd name="T24" fmla="*/ 3 w 79"/>
                <a:gd name="T25" fmla="*/ 35 h 120"/>
                <a:gd name="T26" fmla="*/ 14 w 79"/>
                <a:gd name="T27" fmla="*/ 9 h 120"/>
                <a:gd name="T28" fmla="*/ 42 w 79"/>
                <a:gd name="T29" fmla="*/ 0 h 120"/>
                <a:gd name="T30" fmla="*/ 69 w 79"/>
                <a:gd name="T31" fmla="*/ 10 h 120"/>
                <a:gd name="T32" fmla="*/ 79 w 79"/>
                <a:gd name="T33" fmla="*/ 33 h 120"/>
                <a:gd name="T34" fmla="*/ 76 w 79"/>
                <a:gd name="T35" fmla="*/ 48 h 120"/>
                <a:gd name="T36" fmla="*/ 66 w 79"/>
                <a:gd name="T37" fmla="*/ 62 h 120"/>
                <a:gd name="T38" fmla="*/ 44 w 79"/>
                <a:gd name="T39" fmla="*/ 83 h 120"/>
                <a:gd name="T40" fmla="*/ 27 w 79"/>
                <a:gd name="T41" fmla="*/ 98 h 120"/>
                <a:gd name="T42" fmla="*/ 20 w 79"/>
                <a:gd name="T43" fmla="*/ 106 h 120"/>
                <a:gd name="T44" fmla="*/ 79 w 79"/>
                <a:gd name="T45" fmla="*/ 10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20">
                  <a:moveTo>
                    <a:pt x="79" y="106"/>
                  </a:moveTo>
                  <a:lnTo>
                    <a:pt x="79" y="120"/>
                  </a:lnTo>
                  <a:lnTo>
                    <a:pt x="0" y="120"/>
                  </a:lnTo>
                  <a:cubicBezTo>
                    <a:pt x="0" y="117"/>
                    <a:pt x="1" y="113"/>
                    <a:pt x="2" y="110"/>
                  </a:cubicBezTo>
                  <a:cubicBezTo>
                    <a:pt x="4" y="105"/>
                    <a:pt x="7" y="99"/>
                    <a:pt x="11" y="94"/>
                  </a:cubicBezTo>
                  <a:cubicBezTo>
                    <a:pt x="16" y="89"/>
                    <a:pt x="22" y="83"/>
                    <a:pt x="31" y="76"/>
                  </a:cubicBezTo>
                  <a:cubicBezTo>
                    <a:pt x="44" y="65"/>
                    <a:pt x="52" y="57"/>
                    <a:pt x="57" y="51"/>
                  </a:cubicBezTo>
                  <a:cubicBezTo>
                    <a:pt x="61" y="45"/>
                    <a:pt x="64" y="39"/>
                    <a:pt x="64" y="33"/>
                  </a:cubicBezTo>
                  <a:cubicBezTo>
                    <a:pt x="64" y="27"/>
                    <a:pt x="62" y="22"/>
                    <a:pt x="57" y="18"/>
                  </a:cubicBezTo>
                  <a:cubicBezTo>
                    <a:pt x="53" y="14"/>
                    <a:pt x="48" y="12"/>
                    <a:pt x="41" y="12"/>
                  </a:cubicBezTo>
                  <a:cubicBezTo>
                    <a:pt x="34" y="12"/>
                    <a:pt x="29" y="15"/>
                    <a:pt x="24" y="19"/>
                  </a:cubicBezTo>
                  <a:cubicBezTo>
                    <a:pt x="20" y="23"/>
                    <a:pt x="18" y="29"/>
                    <a:pt x="18" y="36"/>
                  </a:cubicBezTo>
                  <a:lnTo>
                    <a:pt x="3" y="35"/>
                  </a:lnTo>
                  <a:cubicBezTo>
                    <a:pt x="4" y="24"/>
                    <a:pt x="8" y="15"/>
                    <a:pt x="14" y="9"/>
                  </a:cubicBezTo>
                  <a:cubicBezTo>
                    <a:pt x="21" y="3"/>
                    <a:pt x="30" y="0"/>
                    <a:pt x="42" y="0"/>
                  </a:cubicBezTo>
                  <a:cubicBezTo>
                    <a:pt x="53" y="0"/>
                    <a:pt x="62" y="3"/>
                    <a:pt x="69" y="10"/>
                  </a:cubicBezTo>
                  <a:cubicBezTo>
                    <a:pt x="75" y="16"/>
                    <a:pt x="79" y="24"/>
                    <a:pt x="79" y="33"/>
                  </a:cubicBezTo>
                  <a:cubicBezTo>
                    <a:pt x="79" y="38"/>
                    <a:pt x="78" y="43"/>
                    <a:pt x="76" y="48"/>
                  </a:cubicBezTo>
                  <a:cubicBezTo>
                    <a:pt x="74" y="52"/>
                    <a:pt x="71" y="57"/>
                    <a:pt x="66" y="62"/>
                  </a:cubicBezTo>
                  <a:cubicBezTo>
                    <a:pt x="62" y="67"/>
                    <a:pt x="54" y="74"/>
                    <a:pt x="44" y="83"/>
                  </a:cubicBezTo>
                  <a:cubicBezTo>
                    <a:pt x="35" y="90"/>
                    <a:pt x="29" y="95"/>
                    <a:pt x="27" y="98"/>
                  </a:cubicBezTo>
                  <a:cubicBezTo>
                    <a:pt x="24" y="101"/>
                    <a:pt x="22" y="103"/>
                    <a:pt x="20" y="106"/>
                  </a:cubicBezTo>
                  <a:lnTo>
                    <a:pt x="79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" name="Line 413">
              <a:extLst>
                <a:ext uri="{FF2B5EF4-FFF2-40B4-BE49-F238E27FC236}">
                  <a16:creationId xmlns:a16="http://schemas.microsoft.com/office/drawing/2014/main" id="{B4E60676-9275-4FB2-ABC7-264E83F7D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2562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" name="Line 414">
              <a:extLst>
                <a:ext uri="{FF2B5EF4-FFF2-40B4-BE49-F238E27FC236}">
                  <a16:creationId xmlns:a16="http://schemas.microsoft.com/office/drawing/2014/main" id="{4713AD50-090C-4283-8448-AB5E03A54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0" y="2562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" name="Freeform 415">
              <a:extLst>
                <a:ext uri="{FF2B5EF4-FFF2-40B4-BE49-F238E27FC236}">
                  <a16:creationId xmlns:a16="http://schemas.microsoft.com/office/drawing/2014/main" id="{C373FB33-20F5-44B6-AE81-78AB877C7D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8" y="2544"/>
              <a:ext cx="24" cy="37"/>
            </a:xfrm>
            <a:custGeom>
              <a:avLst/>
              <a:gdLst>
                <a:gd name="T0" fmla="*/ 0 w 78"/>
                <a:gd name="T1" fmla="*/ 61 h 122"/>
                <a:gd name="T2" fmla="*/ 4 w 78"/>
                <a:gd name="T3" fmla="*/ 27 h 122"/>
                <a:gd name="T4" fmla="*/ 17 w 78"/>
                <a:gd name="T5" fmla="*/ 7 h 122"/>
                <a:gd name="T6" fmla="*/ 39 w 78"/>
                <a:gd name="T7" fmla="*/ 0 h 122"/>
                <a:gd name="T8" fmla="*/ 56 w 78"/>
                <a:gd name="T9" fmla="*/ 4 h 122"/>
                <a:gd name="T10" fmla="*/ 68 w 78"/>
                <a:gd name="T11" fmla="*/ 15 h 122"/>
                <a:gd name="T12" fmla="*/ 75 w 78"/>
                <a:gd name="T13" fmla="*/ 33 h 122"/>
                <a:gd name="T14" fmla="*/ 78 w 78"/>
                <a:gd name="T15" fmla="*/ 61 h 122"/>
                <a:gd name="T16" fmla="*/ 73 w 78"/>
                <a:gd name="T17" fmla="*/ 95 h 122"/>
                <a:gd name="T18" fmla="*/ 60 w 78"/>
                <a:gd name="T19" fmla="*/ 115 h 122"/>
                <a:gd name="T20" fmla="*/ 39 w 78"/>
                <a:gd name="T21" fmla="*/ 122 h 122"/>
                <a:gd name="T22" fmla="*/ 12 w 78"/>
                <a:gd name="T23" fmla="*/ 109 h 122"/>
                <a:gd name="T24" fmla="*/ 0 w 78"/>
                <a:gd name="T25" fmla="*/ 61 h 122"/>
                <a:gd name="T26" fmla="*/ 15 w 78"/>
                <a:gd name="T27" fmla="*/ 61 h 122"/>
                <a:gd name="T28" fmla="*/ 22 w 78"/>
                <a:gd name="T29" fmla="*/ 100 h 122"/>
                <a:gd name="T30" fmla="*/ 39 w 78"/>
                <a:gd name="T31" fmla="*/ 110 h 122"/>
                <a:gd name="T32" fmla="*/ 56 w 78"/>
                <a:gd name="T33" fmla="*/ 100 h 122"/>
                <a:gd name="T34" fmla="*/ 63 w 78"/>
                <a:gd name="T35" fmla="*/ 61 h 122"/>
                <a:gd name="T36" fmla="*/ 56 w 78"/>
                <a:gd name="T37" fmla="*/ 22 h 122"/>
                <a:gd name="T38" fmla="*/ 39 w 78"/>
                <a:gd name="T39" fmla="*/ 12 h 122"/>
                <a:gd name="T40" fmla="*/ 23 w 78"/>
                <a:gd name="T41" fmla="*/ 20 h 122"/>
                <a:gd name="T42" fmla="*/ 15 w 78"/>
                <a:gd name="T43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122">
                  <a:moveTo>
                    <a:pt x="0" y="61"/>
                  </a:moveTo>
                  <a:cubicBezTo>
                    <a:pt x="0" y="47"/>
                    <a:pt x="1" y="35"/>
                    <a:pt x="4" y="27"/>
                  </a:cubicBezTo>
                  <a:cubicBezTo>
                    <a:pt x="7" y="18"/>
                    <a:pt x="11" y="11"/>
                    <a:pt x="17" y="7"/>
                  </a:cubicBezTo>
                  <a:cubicBezTo>
                    <a:pt x="23" y="2"/>
                    <a:pt x="30" y="0"/>
                    <a:pt x="39" y="0"/>
                  </a:cubicBezTo>
                  <a:cubicBezTo>
                    <a:pt x="45" y="0"/>
                    <a:pt x="51" y="1"/>
                    <a:pt x="56" y="4"/>
                  </a:cubicBezTo>
                  <a:cubicBezTo>
                    <a:pt x="60" y="6"/>
                    <a:pt x="64" y="10"/>
                    <a:pt x="68" y="15"/>
                  </a:cubicBezTo>
                  <a:cubicBezTo>
                    <a:pt x="71" y="20"/>
                    <a:pt x="73" y="26"/>
                    <a:pt x="75" y="33"/>
                  </a:cubicBezTo>
                  <a:cubicBezTo>
                    <a:pt x="77" y="40"/>
                    <a:pt x="78" y="49"/>
                    <a:pt x="78" y="61"/>
                  </a:cubicBezTo>
                  <a:cubicBezTo>
                    <a:pt x="78" y="75"/>
                    <a:pt x="76" y="86"/>
                    <a:pt x="73" y="95"/>
                  </a:cubicBezTo>
                  <a:cubicBezTo>
                    <a:pt x="71" y="103"/>
                    <a:pt x="66" y="110"/>
                    <a:pt x="60" y="115"/>
                  </a:cubicBezTo>
                  <a:cubicBezTo>
                    <a:pt x="55" y="119"/>
                    <a:pt x="48" y="122"/>
                    <a:pt x="39" y="122"/>
                  </a:cubicBezTo>
                  <a:cubicBezTo>
                    <a:pt x="27" y="122"/>
                    <a:pt x="18" y="118"/>
                    <a:pt x="12" y="109"/>
                  </a:cubicBezTo>
                  <a:cubicBezTo>
                    <a:pt x="4" y="99"/>
                    <a:pt x="0" y="83"/>
                    <a:pt x="0" y="61"/>
                  </a:cubicBezTo>
                  <a:close/>
                  <a:moveTo>
                    <a:pt x="15" y="61"/>
                  </a:moveTo>
                  <a:cubicBezTo>
                    <a:pt x="15" y="80"/>
                    <a:pt x="17" y="93"/>
                    <a:pt x="22" y="100"/>
                  </a:cubicBezTo>
                  <a:cubicBezTo>
                    <a:pt x="26" y="106"/>
                    <a:pt x="32" y="110"/>
                    <a:pt x="39" y="110"/>
                  </a:cubicBezTo>
                  <a:cubicBezTo>
                    <a:pt x="46" y="110"/>
                    <a:pt x="51" y="106"/>
                    <a:pt x="56" y="100"/>
                  </a:cubicBezTo>
                  <a:cubicBezTo>
                    <a:pt x="60" y="93"/>
                    <a:pt x="63" y="80"/>
                    <a:pt x="63" y="61"/>
                  </a:cubicBezTo>
                  <a:cubicBezTo>
                    <a:pt x="63" y="41"/>
                    <a:pt x="60" y="28"/>
                    <a:pt x="56" y="22"/>
                  </a:cubicBezTo>
                  <a:cubicBezTo>
                    <a:pt x="51" y="15"/>
                    <a:pt x="45" y="12"/>
                    <a:pt x="39" y="12"/>
                  </a:cubicBezTo>
                  <a:cubicBezTo>
                    <a:pt x="32" y="12"/>
                    <a:pt x="27" y="15"/>
                    <a:pt x="23" y="20"/>
                  </a:cubicBezTo>
                  <a:cubicBezTo>
                    <a:pt x="17" y="28"/>
                    <a:pt x="15" y="41"/>
                    <a:pt x="15" y="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" name="Rectangle 416">
              <a:extLst>
                <a:ext uri="{FF2B5EF4-FFF2-40B4-BE49-F238E27FC236}">
                  <a16:creationId xmlns:a16="http://schemas.microsoft.com/office/drawing/2014/main" id="{19FC15C6-D63A-47DE-AFFC-9F47DCF5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2575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" name="Freeform 417">
              <a:extLst>
                <a:ext uri="{FF2B5EF4-FFF2-40B4-BE49-F238E27FC236}">
                  <a16:creationId xmlns:a16="http://schemas.microsoft.com/office/drawing/2014/main" id="{97672076-7CB1-4EED-A4DE-D61A746E1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" y="2544"/>
              <a:ext cx="24" cy="37"/>
            </a:xfrm>
            <a:custGeom>
              <a:avLst/>
              <a:gdLst>
                <a:gd name="T0" fmla="*/ 0 w 78"/>
                <a:gd name="T1" fmla="*/ 88 h 122"/>
                <a:gd name="T2" fmla="*/ 15 w 78"/>
                <a:gd name="T3" fmla="*/ 86 h 122"/>
                <a:gd name="T4" fmla="*/ 23 w 78"/>
                <a:gd name="T5" fmla="*/ 104 h 122"/>
                <a:gd name="T6" fmla="*/ 38 w 78"/>
                <a:gd name="T7" fmla="*/ 110 h 122"/>
                <a:gd name="T8" fmla="*/ 55 w 78"/>
                <a:gd name="T9" fmla="*/ 102 h 122"/>
                <a:gd name="T10" fmla="*/ 63 w 78"/>
                <a:gd name="T11" fmla="*/ 85 h 122"/>
                <a:gd name="T12" fmla="*/ 56 w 78"/>
                <a:gd name="T13" fmla="*/ 68 h 122"/>
                <a:gd name="T14" fmla="*/ 39 w 78"/>
                <a:gd name="T15" fmla="*/ 62 h 122"/>
                <a:gd name="T16" fmla="*/ 29 w 78"/>
                <a:gd name="T17" fmla="*/ 63 h 122"/>
                <a:gd name="T18" fmla="*/ 31 w 78"/>
                <a:gd name="T19" fmla="*/ 50 h 122"/>
                <a:gd name="T20" fmla="*/ 33 w 78"/>
                <a:gd name="T21" fmla="*/ 50 h 122"/>
                <a:gd name="T22" fmla="*/ 50 w 78"/>
                <a:gd name="T23" fmla="*/ 46 h 122"/>
                <a:gd name="T24" fmla="*/ 57 w 78"/>
                <a:gd name="T25" fmla="*/ 31 h 122"/>
                <a:gd name="T26" fmla="*/ 52 w 78"/>
                <a:gd name="T27" fmla="*/ 17 h 122"/>
                <a:gd name="T28" fmla="*/ 38 w 78"/>
                <a:gd name="T29" fmla="*/ 12 h 122"/>
                <a:gd name="T30" fmla="*/ 23 w 78"/>
                <a:gd name="T31" fmla="*/ 17 h 122"/>
                <a:gd name="T32" fmla="*/ 16 w 78"/>
                <a:gd name="T33" fmla="*/ 33 h 122"/>
                <a:gd name="T34" fmla="*/ 1 w 78"/>
                <a:gd name="T35" fmla="*/ 31 h 122"/>
                <a:gd name="T36" fmla="*/ 14 w 78"/>
                <a:gd name="T37" fmla="*/ 8 h 122"/>
                <a:gd name="T38" fmla="*/ 37 w 78"/>
                <a:gd name="T39" fmla="*/ 0 h 122"/>
                <a:gd name="T40" fmla="*/ 55 w 78"/>
                <a:gd name="T41" fmla="*/ 4 h 122"/>
                <a:gd name="T42" fmla="*/ 68 w 78"/>
                <a:gd name="T43" fmla="*/ 15 h 122"/>
                <a:gd name="T44" fmla="*/ 72 w 78"/>
                <a:gd name="T45" fmla="*/ 31 h 122"/>
                <a:gd name="T46" fmla="*/ 68 w 78"/>
                <a:gd name="T47" fmla="*/ 45 h 122"/>
                <a:gd name="T48" fmla="*/ 56 w 78"/>
                <a:gd name="T49" fmla="*/ 55 h 122"/>
                <a:gd name="T50" fmla="*/ 72 w 78"/>
                <a:gd name="T51" fmla="*/ 65 h 122"/>
                <a:gd name="T52" fmla="*/ 78 w 78"/>
                <a:gd name="T53" fmla="*/ 84 h 122"/>
                <a:gd name="T54" fmla="*/ 67 w 78"/>
                <a:gd name="T55" fmla="*/ 111 h 122"/>
                <a:gd name="T56" fmla="*/ 38 w 78"/>
                <a:gd name="T57" fmla="*/ 122 h 122"/>
                <a:gd name="T58" fmla="*/ 12 w 78"/>
                <a:gd name="T59" fmla="*/ 112 h 122"/>
                <a:gd name="T60" fmla="*/ 0 w 78"/>
                <a:gd name="T61" fmla="*/ 8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22">
                  <a:moveTo>
                    <a:pt x="0" y="88"/>
                  </a:moveTo>
                  <a:lnTo>
                    <a:pt x="15" y="86"/>
                  </a:lnTo>
                  <a:cubicBezTo>
                    <a:pt x="16" y="94"/>
                    <a:pt x="19" y="100"/>
                    <a:pt x="23" y="104"/>
                  </a:cubicBezTo>
                  <a:cubicBezTo>
                    <a:pt x="27" y="108"/>
                    <a:pt x="32" y="110"/>
                    <a:pt x="38" y="110"/>
                  </a:cubicBezTo>
                  <a:cubicBezTo>
                    <a:pt x="45" y="110"/>
                    <a:pt x="51" y="107"/>
                    <a:pt x="55" y="102"/>
                  </a:cubicBezTo>
                  <a:cubicBezTo>
                    <a:pt x="60" y="98"/>
                    <a:pt x="63" y="92"/>
                    <a:pt x="63" y="85"/>
                  </a:cubicBezTo>
                  <a:cubicBezTo>
                    <a:pt x="63" y="78"/>
                    <a:pt x="60" y="72"/>
                    <a:pt x="56" y="68"/>
                  </a:cubicBezTo>
                  <a:cubicBezTo>
                    <a:pt x="52" y="64"/>
                    <a:pt x="46" y="62"/>
                    <a:pt x="39" y="62"/>
                  </a:cubicBezTo>
                  <a:cubicBezTo>
                    <a:pt x="36" y="62"/>
                    <a:pt x="33" y="62"/>
                    <a:pt x="29" y="63"/>
                  </a:cubicBezTo>
                  <a:lnTo>
                    <a:pt x="31" y="50"/>
                  </a:lnTo>
                  <a:cubicBezTo>
                    <a:pt x="31" y="50"/>
                    <a:pt x="32" y="50"/>
                    <a:pt x="33" y="50"/>
                  </a:cubicBezTo>
                  <a:cubicBezTo>
                    <a:pt x="39" y="50"/>
                    <a:pt x="45" y="49"/>
                    <a:pt x="50" y="46"/>
                  </a:cubicBezTo>
                  <a:cubicBezTo>
                    <a:pt x="55" y="42"/>
                    <a:pt x="57" y="37"/>
                    <a:pt x="57" y="31"/>
                  </a:cubicBezTo>
                  <a:cubicBezTo>
                    <a:pt x="57" y="25"/>
                    <a:pt x="55" y="21"/>
                    <a:pt x="52" y="17"/>
                  </a:cubicBezTo>
                  <a:cubicBezTo>
                    <a:pt x="48" y="14"/>
                    <a:pt x="43" y="12"/>
                    <a:pt x="38" y="12"/>
                  </a:cubicBezTo>
                  <a:cubicBezTo>
                    <a:pt x="32" y="12"/>
                    <a:pt x="27" y="14"/>
                    <a:pt x="23" y="17"/>
                  </a:cubicBezTo>
                  <a:cubicBezTo>
                    <a:pt x="20" y="21"/>
                    <a:pt x="17" y="26"/>
                    <a:pt x="16" y="33"/>
                  </a:cubicBezTo>
                  <a:lnTo>
                    <a:pt x="1" y="31"/>
                  </a:lnTo>
                  <a:cubicBezTo>
                    <a:pt x="3" y="21"/>
                    <a:pt x="7" y="13"/>
                    <a:pt x="14" y="8"/>
                  </a:cubicBezTo>
                  <a:cubicBezTo>
                    <a:pt x="20" y="3"/>
                    <a:pt x="28" y="0"/>
                    <a:pt x="37" y="0"/>
                  </a:cubicBezTo>
                  <a:cubicBezTo>
                    <a:pt x="44" y="0"/>
                    <a:pt x="50" y="1"/>
                    <a:pt x="55" y="4"/>
                  </a:cubicBezTo>
                  <a:cubicBezTo>
                    <a:pt x="61" y="7"/>
                    <a:pt x="65" y="11"/>
                    <a:pt x="68" y="15"/>
                  </a:cubicBezTo>
                  <a:cubicBezTo>
                    <a:pt x="71" y="20"/>
                    <a:pt x="72" y="25"/>
                    <a:pt x="72" y="31"/>
                  </a:cubicBezTo>
                  <a:cubicBezTo>
                    <a:pt x="72" y="36"/>
                    <a:pt x="71" y="41"/>
                    <a:pt x="68" y="45"/>
                  </a:cubicBezTo>
                  <a:cubicBezTo>
                    <a:pt x="65" y="49"/>
                    <a:pt x="61" y="53"/>
                    <a:pt x="56" y="55"/>
                  </a:cubicBezTo>
                  <a:cubicBezTo>
                    <a:pt x="63" y="57"/>
                    <a:pt x="68" y="60"/>
                    <a:pt x="72" y="65"/>
                  </a:cubicBezTo>
                  <a:cubicBezTo>
                    <a:pt x="76" y="70"/>
                    <a:pt x="78" y="77"/>
                    <a:pt x="78" y="84"/>
                  </a:cubicBezTo>
                  <a:cubicBezTo>
                    <a:pt x="78" y="95"/>
                    <a:pt x="74" y="104"/>
                    <a:pt x="67" y="111"/>
                  </a:cubicBezTo>
                  <a:cubicBezTo>
                    <a:pt x="59" y="118"/>
                    <a:pt x="50" y="122"/>
                    <a:pt x="38" y="122"/>
                  </a:cubicBezTo>
                  <a:cubicBezTo>
                    <a:pt x="27" y="122"/>
                    <a:pt x="19" y="119"/>
                    <a:pt x="12" y="112"/>
                  </a:cubicBezTo>
                  <a:cubicBezTo>
                    <a:pt x="5" y="106"/>
                    <a:pt x="1" y="98"/>
                    <a:pt x="0" y="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" name="Line 418">
              <a:extLst>
                <a:ext uri="{FF2B5EF4-FFF2-40B4-BE49-F238E27FC236}">
                  <a16:creationId xmlns:a16="http://schemas.microsoft.com/office/drawing/2014/main" id="{7939314C-58D2-400E-A254-3462D7A29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2333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" name="Line 419">
              <a:extLst>
                <a:ext uri="{FF2B5EF4-FFF2-40B4-BE49-F238E27FC236}">
                  <a16:creationId xmlns:a16="http://schemas.microsoft.com/office/drawing/2014/main" id="{1739CF22-CBAC-4C77-A7E7-5C3B166EA5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0" y="2333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" name="Freeform 420">
              <a:extLst>
                <a:ext uri="{FF2B5EF4-FFF2-40B4-BE49-F238E27FC236}">
                  <a16:creationId xmlns:a16="http://schemas.microsoft.com/office/drawing/2014/main" id="{DF5C3C79-B510-4CCB-8315-55CCC5CCB0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8" y="2315"/>
              <a:ext cx="24" cy="37"/>
            </a:xfrm>
            <a:custGeom>
              <a:avLst/>
              <a:gdLst>
                <a:gd name="T0" fmla="*/ 0 w 78"/>
                <a:gd name="T1" fmla="*/ 61 h 122"/>
                <a:gd name="T2" fmla="*/ 4 w 78"/>
                <a:gd name="T3" fmla="*/ 27 h 122"/>
                <a:gd name="T4" fmla="*/ 17 w 78"/>
                <a:gd name="T5" fmla="*/ 7 h 122"/>
                <a:gd name="T6" fmla="*/ 39 w 78"/>
                <a:gd name="T7" fmla="*/ 0 h 122"/>
                <a:gd name="T8" fmla="*/ 56 w 78"/>
                <a:gd name="T9" fmla="*/ 4 h 122"/>
                <a:gd name="T10" fmla="*/ 68 w 78"/>
                <a:gd name="T11" fmla="*/ 15 h 122"/>
                <a:gd name="T12" fmla="*/ 75 w 78"/>
                <a:gd name="T13" fmla="*/ 33 h 122"/>
                <a:gd name="T14" fmla="*/ 78 w 78"/>
                <a:gd name="T15" fmla="*/ 61 h 122"/>
                <a:gd name="T16" fmla="*/ 73 w 78"/>
                <a:gd name="T17" fmla="*/ 95 h 122"/>
                <a:gd name="T18" fmla="*/ 60 w 78"/>
                <a:gd name="T19" fmla="*/ 115 h 122"/>
                <a:gd name="T20" fmla="*/ 39 w 78"/>
                <a:gd name="T21" fmla="*/ 122 h 122"/>
                <a:gd name="T22" fmla="*/ 12 w 78"/>
                <a:gd name="T23" fmla="*/ 110 h 122"/>
                <a:gd name="T24" fmla="*/ 0 w 78"/>
                <a:gd name="T25" fmla="*/ 61 h 122"/>
                <a:gd name="T26" fmla="*/ 15 w 78"/>
                <a:gd name="T27" fmla="*/ 61 h 122"/>
                <a:gd name="T28" fmla="*/ 22 w 78"/>
                <a:gd name="T29" fmla="*/ 100 h 122"/>
                <a:gd name="T30" fmla="*/ 39 w 78"/>
                <a:gd name="T31" fmla="*/ 110 h 122"/>
                <a:gd name="T32" fmla="*/ 56 w 78"/>
                <a:gd name="T33" fmla="*/ 100 h 122"/>
                <a:gd name="T34" fmla="*/ 63 w 78"/>
                <a:gd name="T35" fmla="*/ 61 h 122"/>
                <a:gd name="T36" fmla="*/ 56 w 78"/>
                <a:gd name="T37" fmla="*/ 22 h 122"/>
                <a:gd name="T38" fmla="*/ 39 w 78"/>
                <a:gd name="T39" fmla="*/ 12 h 122"/>
                <a:gd name="T40" fmla="*/ 23 w 78"/>
                <a:gd name="T41" fmla="*/ 21 h 122"/>
                <a:gd name="T42" fmla="*/ 15 w 78"/>
                <a:gd name="T43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122">
                  <a:moveTo>
                    <a:pt x="0" y="61"/>
                  </a:moveTo>
                  <a:cubicBezTo>
                    <a:pt x="0" y="47"/>
                    <a:pt x="1" y="36"/>
                    <a:pt x="4" y="27"/>
                  </a:cubicBezTo>
                  <a:cubicBezTo>
                    <a:pt x="7" y="19"/>
                    <a:pt x="11" y="12"/>
                    <a:pt x="17" y="7"/>
                  </a:cubicBezTo>
                  <a:cubicBezTo>
                    <a:pt x="23" y="3"/>
                    <a:pt x="30" y="0"/>
                    <a:pt x="39" y="0"/>
                  </a:cubicBezTo>
                  <a:cubicBezTo>
                    <a:pt x="45" y="0"/>
                    <a:pt x="51" y="2"/>
                    <a:pt x="56" y="4"/>
                  </a:cubicBezTo>
                  <a:cubicBezTo>
                    <a:pt x="60" y="7"/>
                    <a:pt x="64" y="10"/>
                    <a:pt x="68" y="15"/>
                  </a:cubicBezTo>
                  <a:cubicBezTo>
                    <a:pt x="71" y="20"/>
                    <a:pt x="73" y="26"/>
                    <a:pt x="75" y="33"/>
                  </a:cubicBezTo>
                  <a:cubicBezTo>
                    <a:pt x="77" y="40"/>
                    <a:pt x="78" y="49"/>
                    <a:pt x="78" y="61"/>
                  </a:cubicBezTo>
                  <a:cubicBezTo>
                    <a:pt x="78" y="75"/>
                    <a:pt x="76" y="87"/>
                    <a:pt x="73" y="95"/>
                  </a:cubicBezTo>
                  <a:cubicBezTo>
                    <a:pt x="71" y="104"/>
                    <a:pt x="66" y="110"/>
                    <a:pt x="60" y="115"/>
                  </a:cubicBezTo>
                  <a:cubicBezTo>
                    <a:pt x="55" y="120"/>
                    <a:pt x="48" y="122"/>
                    <a:pt x="39" y="122"/>
                  </a:cubicBezTo>
                  <a:cubicBezTo>
                    <a:pt x="27" y="122"/>
                    <a:pt x="18" y="118"/>
                    <a:pt x="12" y="110"/>
                  </a:cubicBezTo>
                  <a:cubicBezTo>
                    <a:pt x="4" y="100"/>
                    <a:pt x="0" y="84"/>
                    <a:pt x="0" y="61"/>
                  </a:cubicBezTo>
                  <a:close/>
                  <a:moveTo>
                    <a:pt x="15" y="61"/>
                  </a:moveTo>
                  <a:cubicBezTo>
                    <a:pt x="15" y="81"/>
                    <a:pt x="17" y="94"/>
                    <a:pt x="22" y="100"/>
                  </a:cubicBezTo>
                  <a:cubicBezTo>
                    <a:pt x="26" y="107"/>
                    <a:pt x="32" y="110"/>
                    <a:pt x="39" y="110"/>
                  </a:cubicBezTo>
                  <a:cubicBezTo>
                    <a:pt x="46" y="110"/>
                    <a:pt x="51" y="107"/>
                    <a:pt x="56" y="100"/>
                  </a:cubicBezTo>
                  <a:cubicBezTo>
                    <a:pt x="60" y="94"/>
                    <a:pt x="63" y="81"/>
                    <a:pt x="63" y="61"/>
                  </a:cubicBezTo>
                  <a:cubicBezTo>
                    <a:pt x="63" y="42"/>
                    <a:pt x="60" y="29"/>
                    <a:pt x="56" y="22"/>
                  </a:cubicBezTo>
                  <a:cubicBezTo>
                    <a:pt x="51" y="16"/>
                    <a:pt x="45" y="12"/>
                    <a:pt x="39" y="12"/>
                  </a:cubicBezTo>
                  <a:cubicBezTo>
                    <a:pt x="32" y="12"/>
                    <a:pt x="27" y="15"/>
                    <a:pt x="23" y="21"/>
                  </a:cubicBezTo>
                  <a:cubicBezTo>
                    <a:pt x="17" y="28"/>
                    <a:pt x="15" y="42"/>
                    <a:pt x="15" y="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" name="Rectangle 421">
              <a:extLst>
                <a:ext uri="{FF2B5EF4-FFF2-40B4-BE49-F238E27FC236}">
                  <a16:creationId xmlns:a16="http://schemas.microsoft.com/office/drawing/2014/main" id="{AA08AF7C-6387-439F-A4C0-D42D0DA11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2346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" name="Freeform 422">
              <a:extLst>
                <a:ext uri="{FF2B5EF4-FFF2-40B4-BE49-F238E27FC236}">
                  <a16:creationId xmlns:a16="http://schemas.microsoft.com/office/drawing/2014/main" id="{80B35580-07CF-4EAD-B214-A7F21B03A6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9" y="2315"/>
              <a:ext cx="25" cy="36"/>
            </a:xfrm>
            <a:custGeom>
              <a:avLst/>
              <a:gdLst>
                <a:gd name="T0" fmla="*/ 52 w 83"/>
                <a:gd name="T1" fmla="*/ 119 h 119"/>
                <a:gd name="T2" fmla="*/ 52 w 83"/>
                <a:gd name="T3" fmla="*/ 91 h 119"/>
                <a:gd name="T4" fmla="*/ 0 w 83"/>
                <a:gd name="T5" fmla="*/ 91 h 119"/>
                <a:gd name="T6" fmla="*/ 0 w 83"/>
                <a:gd name="T7" fmla="*/ 77 h 119"/>
                <a:gd name="T8" fmla="*/ 55 w 83"/>
                <a:gd name="T9" fmla="*/ 0 h 119"/>
                <a:gd name="T10" fmla="*/ 67 w 83"/>
                <a:gd name="T11" fmla="*/ 0 h 119"/>
                <a:gd name="T12" fmla="*/ 67 w 83"/>
                <a:gd name="T13" fmla="*/ 77 h 119"/>
                <a:gd name="T14" fmla="*/ 83 w 83"/>
                <a:gd name="T15" fmla="*/ 77 h 119"/>
                <a:gd name="T16" fmla="*/ 83 w 83"/>
                <a:gd name="T17" fmla="*/ 91 h 119"/>
                <a:gd name="T18" fmla="*/ 67 w 83"/>
                <a:gd name="T19" fmla="*/ 91 h 119"/>
                <a:gd name="T20" fmla="*/ 67 w 83"/>
                <a:gd name="T21" fmla="*/ 119 h 119"/>
                <a:gd name="T22" fmla="*/ 52 w 83"/>
                <a:gd name="T23" fmla="*/ 119 h 119"/>
                <a:gd name="T24" fmla="*/ 52 w 83"/>
                <a:gd name="T25" fmla="*/ 77 h 119"/>
                <a:gd name="T26" fmla="*/ 52 w 83"/>
                <a:gd name="T27" fmla="*/ 23 h 119"/>
                <a:gd name="T28" fmla="*/ 15 w 83"/>
                <a:gd name="T29" fmla="*/ 77 h 119"/>
                <a:gd name="T30" fmla="*/ 52 w 83"/>
                <a:gd name="T31" fmla="*/ 7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119">
                  <a:moveTo>
                    <a:pt x="52" y="119"/>
                  </a:moveTo>
                  <a:lnTo>
                    <a:pt x="52" y="91"/>
                  </a:lnTo>
                  <a:lnTo>
                    <a:pt x="0" y="91"/>
                  </a:lnTo>
                  <a:lnTo>
                    <a:pt x="0" y="77"/>
                  </a:lnTo>
                  <a:lnTo>
                    <a:pt x="55" y="0"/>
                  </a:lnTo>
                  <a:lnTo>
                    <a:pt x="67" y="0"/>
                  </a:lnTo>
                  <a:lnTo>
                    <a:pt x="67" y="77"/>
                  </a:lnTo>
                  <a:lnTo>
                    <a:pt x="83" y="77"/>
                  </a:lnTo>
                  <a:lnTo>
                    <a:pt x="83" y="91"/>
                  </a:lnTo>
                  <a:lnTo>
                    <a:pt x="67" y="91"/>
                  </a:lnTo>
                  <a:lnTo>
                    <a:pt x="67" y="119"/>
                  </a:lnTo>
                  <a:lnTo>
                    <a:pt x="52" y="119"/>
                  </a:lnTo>
                  <a:close/>
                  <a:moveTo>
                    <a:pt x="52" y="77"/>
                  </a:moveTo>
                  <a:lnTo>
                    <a:pt x="52" y="23"/>
                  </a:lnTo>
                  <a:lnTo>
                    <a:pt x="15" y="77"/>
                  </a:lnTo>
                  <a:lnTo>
                    <a:pt x="52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" name="Line 423">
              <a:extLst>
                <a:ext uri="{FF2B5EF4-FFF2-40B4-BE49-F238E27FC236}">
                  <a16:creationId xmlns:a16="http://schemas.microsoft.com/office/drawing/2014/main" id="{8098E248-C8B2-4319-9113-5D69553EB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2104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" name="Line 424">
              <a:extLst>
                <a:ext uri="{FF2B5EF4-FFF2-40B4-BE49-F238E27FC236}">
                  <a16:creationId xmlns:a16="http://schemas.microsoft.com/office/drawing/2014/main" id="{383A1BCB-79F9-431E-8CF4-2FBDD6C2B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0" y="2104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" name="Freeform 425">
              <a:extLst>
                <a:ext uri="{FF2B5EF4-FFF2-40B4-BE49-F238E27FC236}">
                  <a16:creationId xmlns:a16="http://schemas.microsoft.com/office/drawing/2014/main" id="{08BBD1A6-53CA-41DD-BEF1-707283EDA8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8" y="2086"/>
              <a:ext cx="24" cy="37"/>
            </a:xfrm>
            <a:custGeom>
              <a:avLst/>
              <a:gdLst>
                <a:gd name="T0" fmla="*/ 0 w 78"/>
                <a:gd name="T1" fmla="*/ 61 h 122"/>
                <a:gd name="T2" fmla="*/ 4 w 78"/>
                <a:gd name="T3" fmla="*/ 27 h 122"/>
                <a:gd name="T4" fmla="*/ 17 w 78"/>
                <a:gd name="T5" fmla="*/ 7 h 122"/>
                <a:gd name="T6" fmla="*/ 39 w 78"/>
                <a:gd name="T7" fmla="*/ 0 h 122"/>
                <a:gd name="T8" fmla="*/ 56 w 78"/>
                <a:gd name="T9" fmla="*/ 4 h 122"/>
                <a:gd name="T10" fmla="*/ 68 w 78"/>
                <a:gd name="T11" fmla="*/ 15 h 122"/>
                <a:gd name="T12" fmla="*/ 75 w 78"/>
                <a:gd name="T13" fmla="*/ 33 h 122"/>
                <a:gd name="T14" fmla="*/ 78 w 78"/>
                <a:gd name="T15" fmla="*/ 61 h 122"/>
                <a:gd name="T16" fmla="*/ 73 w 78"/>
                <a:gd name="T17" fmla="*/ 95 h 122"/>
                <a:gd name="T18" fmla="*/ 60 w 78"/>
                <a:gd name="T19" fmla="*/ 115 h 122"/>
                <a:gd name="T20" fmla="*/ 39 w 78"/>
                <a:gd name="T21" fmla="*/ 122 h 122"/>
                <a:gd name="T22" fmla="*/ 12 w 78"/>
                <a:gd name="T23" fmla="*/ 109 h 122"/>
                <a:gd name="T24" fmla="*/ 0 w 78"/>
                <a:gd name="T25" fmla="*/ 61 h 122"/>
                <a:gd name="T26" fmla="*/ 15 w 78"/>
                <a:gd name="T27" fmla="*/ 61 h 122"/>
                <a:gd name="T28" fmla="*/ 22 w 78"/>
                <a:gd name="T29" fmla="*/ 100 h 122"/>
                <a:gd name="T30" fmla="*/ 39 w 78"/>
                <a:gd name="T31" fmla="*/ 110 h 122"/>
                <a:gd name="T32" fmla="*/ 56 w 78"/>
                <a:gd name="T33" fmla="*/ 100 h 122"/>
                <a:gd name="T34" fmla="*/ 63 w 78"/>
                <a:gd name="T35" fmla="*/ 61 h 122"/>
                <a:gd name="T36" fmla="*/ 56 w 78"/>
                <a:gd name="T37" fmla="*/ 22 h 122"/>
                <a:gd name="T38" fmla="*/ 39 w 78"/>
                <a:gd name="T39" fmla="*/ 12 h 122"/>
                <a:gd name="T40" fmla="*/ 23 w 78"/>
                <a:gd name="T41" fmla="*/ 20 h 122"/>
                <a:gd name="T42" fmla="*/ 15 w 78"/>
                <a:gd name="T43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122">
                  <a:moveTo>
                    <a:pt x="0" y="61"/>
                  </a:moveTo>
                  <a:cubicBezTo>
                    <a:pt x="0" y="47"/>
                    <a:pt x="1" y="35"/>
                    <a:pt x="4" y="27"/>
                  </a:cubicBezTo>
                  <a:cubicBezTo>
                    <a:pt x="7" y="18"/>
                    <a:pt x="11" y="11"/>
                    <a:pt x="17" y="7"/>
                  </a:cubicBezTo>
                  <a:cubicBezTo>
                    <a:pt x="23" y="2"/>
                    <a:pt x="30" y="0"/>
                    <a:pt x="39" y="0"/>
                  </a:cubicBezTo>
                  <a:cubicBezTo>
                    <a:pt x="45" y="0"/>
                    <a:pt x="51" y="1"/>
                    <a:pt x="56" y="4"/>
                  </a:cubicBezTo>
                  <a:cubicBezTo>
                    <a:pt x="60" y="6"/>
                    <a:pt x="64" y="10"/>
                    <a:pt x="68" y="15"/>
                  </a:cubicBezTo>
                  <a:cubicBezTo>
                    <a:pt x="71" y="20"/>
                    <a:pt x="73" y="26"/>
                    <a:pt x="75" y="33"/>
                  </a:cubicBezTo>
                  <a:cubicBezTo>
                    <a:pt x="77" y="40"/>
                    <a:pt x="78" y="49"/>
                    <a:pt x="78" y="61"/>
                  </a:cubicBezTo>
                  <a:cubicBezTo>
                    <a:pt x="78" y="75"/>
                    <a:pt x="76" y="86"/>
                    <a:pt x="73" y="95"/>
                  </a:cubicBezTo>
                  <a:cubicBezTo>
                    <a:pt x="71" y="103"/>
                    <a:pt x="66" y="110"/>
                    <a:pt x="60" y="115"/>
                  </a:cubicBezTo>
                  <a:cubicBezTo>
                    <a:pt x="55" y="119"/>
                    <a:pt x="48" y="122"/>
                    <a:pt x="39" y="122"/>
                  </a:cubicBezTo>
                  <a:cubicBezTo>
                    <a:pt x="27" y="122"/>
                    <a:pt x="18" y="118"/>
                    <a:pt x="12" y="109"/>
                  </a:cubicBezTo>
                  <a:cubicBezTo>
                    <a:pt x="4" y="99"/>
                    <a:pt x="0" y="83"/>
                    <a:pt x="0" y="61"/>
                  </a:cubicBezTo>
                  <a:close/>
                  <a:moveTo>
                    <a:pt x="15" y="61"/>
                  </a:moveTo>
                  <a:cubicBezTo>
                    <a:pt x="15" y="80"/>
                    <a:pt x="17" y="93"/>
                    <a:pt x="22" y="100"/>
                  </a:cubicBezTo>
                  <a:cubicBezTo>
                    <a:pt x="26" y="106"/>
                    <a:pt x="32" y="110"/>
                    <a:pt x="39" y="110"/>
                  </a:cubicBezTo>
                  <a:cubicBezTo>
                    <a:pt x="46" y="110"/>
                    <a:pt x="51" y="106"/>
                    <a:pt x="56" y="100"/>
                  </a:cubicBezTo>
                  <a:cubicBezTo>
                    <a:pt x="60" y="93"/>
                    <a:pt x="63" y="80"/>
                    <a:pt x="63" y="61"/>
                  </a:cubicBezTo>
                  <a:cubicBezTo>
                    <a:pt x="63" y="41"/>
                    <a:pt x="60" y="28"/>
                    <a:pt x="56" y="22"/>
                  </a:cubicBezTo>
                  <a:cubicBezTo>
                    <a:pt x="51" y="15"/>
                    <a:pt x="45" y="12"/>
                    <a:pt x="39" y="12"/>
                  </a:cubicBezTo>
                  <a:cubicBezTo>
                    <a:pt x="32" y="12"/>
                    <a:pt x="27" y="15"/>
                    <a:pt x="23" y="20"/>
                  </a:cubicBezTo>
                  <a:cubicBezTo>
                    <a:pt x="17" y="28"/>
                    <a:pt x="15" y="41"/>
                    <a:pt x="15" y="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" name="Rectangle 426">
              <a:extLst>
                <a:ext uri="{FF2B5EF4-FFF2-40B4-BE49-F238E27FC236}">
                  <a16:creationId xmlns:a16="http://schemas.microsoft.com/office/drawing/2014/main" id="{90E925DC-DD7B-43F5-8FEA-1AF4D679C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2117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" name="Freeform 427">
              <a:extLst>
                <a:ext uri="{FF2B5EF4-FFF2-40B4-BE49-F238E27FC236}">
                  <a16:creationId xmlns:a16="http://schemas.microsoft.com/office/drawing/2014/main" id="{187BEF16-BC88-43D2-92D4-A2E2D3ED8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" y="2086"/>
              <a:ext cx="24" cy="37"/>
            </a:xfrm>
            <a:custGeom>
              <a:avLst/>
              <a:gdLst>
                <a:gd name="T0" fmla="*/ 0 w 79"/>
                <a:gd name="T1" fmla="*/ 86 h 120"/>
                <a:gd name="T2" fmla="*/ 15 w 79"/>
                <a:gd name="T3" fmla="*/ 85 h 120"/>
                <a:gd name="T4" fmla="*/ 23 w 79"/>
                <a:gd name="T5" fmla="*/ 102 h 120"/>
                <a:gd name="T6" fmla="*/ 38 w 79"/>
                <a:gd name="T7" fmla="*/ 108 h 120"/>
                <a:gd name="T8" fmla="*/ 56 w 79"/>
                <a:gd name="T9" fmla="*/ 100 h 120"/>
                <a:gd name="T10" fmla="*/ 63 w 79"/>
                <a:gd name="T11" fmla="*/ 78 h 120"/>
                <a:gd name="T12" fmla="*/ 56 w 79"/>
                <a:gd name="T13" fmla="*/ 59 h 120"/>
                <a:gd name="T14" fmla="*/ 38 w 79"/>
                <a:gd name="T15" fmla="*/ 51 h 120"/>
                <a:gd name="T16" fmla="*/ 25 w 79"/>
                <a:gd name="T17" fmla="*/ 55 h 120"/>
                <a:gd name="T18" fmla="*/ 16 w 79"/>
                <a:gd name="T19" fmla="*/ 63 h 120"/>
                <a:gd name="T20" fmla="*/ 3 w 79"/>
                <a:gd name="T21" fmla="*/ 61 h 120"/>
                <a:gd name="T22" fmla="*/ 14 w 79"/>
                <a:gd name="T23" fmla="*/ 0 h 120"/>
                <a:gd name="T24" fmla="*/ 73 w 79"/>
                <a:gd name="T25" fmla="*/ 0 h 120"/>
                <a:gd name="T26" fmla="*/ 73 w 79"/>
                <a:gd name="T27" fmla="*/ 14 h 120"/>
                <a:gd name="T28" fmla="*/ 26 w 79"/>
                <a:gd name="T29" fmla="*/ 14 h 120"/>
                <a:gd name="T30" fmla="*/ 19 w 79"/>
                <a:gd name="T31" fmla="*/ 46 h 120"/>
                <a:gd name="T32" fmla="*/ 42 w 79"/>
                <a:gd name="T33" fmla="*/ 39 h 120"/>
                <a:gd name="T34" fmla="*/ 68 w 79"/>
                <a:gd name="T35" fmla="*/ 49 h 120"/>
                <a:gd name="T36" fmla="*/ 79 w 79"/>
                <a:gd name="T37" fmla="*/ 77 h 120"/>
                <a:gd name="T38" fmla="*/ 70 w 79"/>
                <a:gd name="T39" fmla="*/ 105 h 120"/>
                <a:gd name="T40" fmla="*/ 38 w 79"/>
                <a:gd name="T41" fmla="*/ 120 h 120"/>
                <a:gd name="T42" fmla="*/ 12 w 79"/>
                <a:gd name="T43" fmla="*/ 111 h 120"/>
                <a:gd name="T44" fmla="*/ 0 w 79"/>
                <a:gd name="T45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20">
                  <a:moveTo>
                    <a:pt x="0" y="86"/>
                  </a:moveTo>
                  <a:lnTo>
                    <a:pt x="15" y="85"/>
                  </a:lnTo>
                  <a:cubicBezTo>
                    <a:pt x="16" y="93"/>
                    <a:pt x="19" y="98"/>
                    <a:pt x="23" y="102"/>
                  </a:cubicBezTo>
                  <a:cubicBezTo>
                    <a:pt x="27" y="106"/>
                    <a:pt x="32" y="108"/>
                    <a:pt x="38" y="108"/>
                  </a:cubicBezTo>
                  <a:cubicBezTo>
                    <a:pt x="45" y="108"/>
                    <a:pt x="51" y="105"/>
                    <a:pt x="56" y="100"/>
                  </a:cubicBezTo>
                  <a:cubicBezTo>
                    <a:pt x="61" y="94"/>
                    <a:pt x="63" y="87"/>
                    <a:pt x="63" y="78"/>
                  </a:cubicBezTo>
                  <a:cubicBezTo>
                    <a:pt x="63" y="70"/>
                    <a:pt x="61" y="64"/>
                    <a:pt x="56" y="59"/>
                  </a:cubicBezTo>
                  <a:cubicBezTo>
                    <a:pt x="52" y="54"/>
                    <a:pt x="46" y="51"/>
                    <a:pt x="38" y="51"/>
                  </a:cubicBezTo>
                  <a:cubicBezTo>
                    <a:pt x="33" y="51"/>
                    <a:pt x="29" y="53"/>
                    <a:pt x="25" y="55"/>
                  </a:cubicBezTo>
                  <a:cubicBezTo>
                    <a:pt x="21" y="57"/>
                    <a:pt x="18" y="60"/>
                    <a:pt x="16" y="63"/>
                  </a:cubicBezTo>
                  <a:lnTo>
                    <a:pt x="3" y="61"/>
                  </a:lnTo>
                  <a:lnTo>
                    <a:pt x="14" y="0"/>
                  </a:lnTo>
                  <a:lnTo>
                    <a:pt x="73" y="0"/>
                  </a:lnTo>
                  <a:lnTo>
                    <a:pt x="73" y="14"/>
                  </a:lnTo>
                  <a:lnTo>
                    <a:pt x="26" y="14"/>
                  </a:lnTo>
                  <a:lnTo>
                    <a:pt x="19" y="46"/>
                  </a:lnTo>
                  <a:cubicBezTo>
                    <a:pt x="27" y="41"/>
                    <a:pt x="34" y="39"/>
                    <a:pt x="42" y="39"/>
                  </a:cubicBezTo>
                  <a:cubicBezTo>
                    <a:pt x="52" y="39"/>
                    <a:pt x="61" y="42"/>
                    <a:pt x="68" y="49"/>
                  </a:cubicBezTo>
                  <a:cubicBezTo>
                    <a:pt x="75" y="57"/>
                    <a:pt x="79" y="66"/>
                    <a:pt x="79" y="77"/>
                  </a:cubicBezTo>
                  <a:cubicBezTo>
                    <a:pt x="79" y="88"/>
                    <a:pt x="76" y="97"/>
                    <a:pt x="70" y="105"/>
                  </a:cubicBezTo>
                  <a:cubicBezTo>
                    <a:pt x="62" y="115"/>
                    <a:pt x="51" y="120"/>
                    <a:pt x="38" y="120"/>
                  </a:cubicBezTo>
                  <a:cubicBezTo>
                    <a:pt x="27" y="120"/>
                    <a:pt x="19" y="117"/>
                    <a:pt x="12" y="111"/>
                  </a:cubicBezTo>
                  <a:cubicBezTo>
                    <a:pt x="5" y="104"/>
                    <a:pt x="1" y="96"/>
                    <a:pt x="0" y="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" name="Line 428">
              <a:extLst>
                <a:ext uri="{FF2B5EF4-FFF2-40B4-BE49-F238E27FC236}">
                  <a16:creationId xmlns:a16="http://schemas.microsoft.com/office/drawing/2014/main" id="{162A52C9-579F-4C86-BE82-B2AF94DE7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1874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" name="Line 429">
              <a:extLst>
                <a:ext uri="{FF2B5EF4-FFF2-40B4-BE49-F238E27FC236}">
                  <a16:creationId xmlns:a16="http://schemas.microsoft.com/office/drawing/2014/main" id="{4E220C6E-943C-47F5-8542-86DAF4C29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0" y="1874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" name="Freeform 430">
              <a:extLst>
                <a:ext uri="{FF2B5EF4-FFF2-40B4-BE49-F238E27FC236}">
                  <a16:creationId xmlns:a16="http://schemas.microsoft.com/office/drawing/2014/main" id="{B90EBEFB-96BB-4D2D-BD7F-C2413C3920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8" y="1857"/>
              <a:ext cx="24" cy="36"/>
            </a:xfrm>
            <a:custGeom>
              <a:avLst/>
              <a:gdLst>
                <a:gd name="T0" fmla="*/ 0 w 78"/>
                <a:gd name="T1" fmla="*/ 61 h 122"/>
                <a:gd name="T2" fmla="*/ 4 w 78"/>
                <a:gd name="T3" fmla="*/ 27 h 122"/>
                <a:gd name="T4" fmla="*/ 17 w 78"/>
                <a:gd name="T5" fmla="*/ 7 h 122"/>
                <a:gd name="T6" fmla="*/ 39 w 78"/>
                <a:gd name="T7" fmla="*/ 0 h 122"/>
                <a:gd name="T8" fmla="*/ 56 w 78"/>
                <a:gd name="T9" fmla="*/ 4 h 122"/>
                <a:gd name="T10" fmla="*/ 68 w 78"/>
                <a:gd name="T11" fmla="*/ 15 h 122"/>
                <a:gd name="T12" fmla="*/ 75 w 78"/>
                <a:gd name="T13" fmla="*/ 33 h 122"/>
                <a:gd name="T14" fmla="*/ 78 w 78"/>
                <a:gd name="T15" fmla="*/ 61 h 122"/>
                <a:gd name="T16" fmla="*/ 73 w 78"/>
                <a:gd name="T17" fmla="*/ 95 h 122"/>
                <a:gd name="T18" fmla="*/ 60 w 78"/>
                <a:gd name="T19" fmla="*/ 115 h 122"/>
                <a:gd name="T20" fmla="*/ 39 w 78"/>
                <a:gd name="T21" fmla="*/ 122 h 122"/>
                <a:gd name="T22" fmla="*/ 12 w 78"/>
                <a:gd name="T23" fmla="*/ 110 h 122"/>
                <a:gd name="T24" fmla="*/ 0 w 78"/>
                <a:gd name="T25" fmla="*/ 61 h 122"/>
                <a:gd name="T26" fmla="*/ 15 w 78"/>
                <a:gd name="T27" fmla="*/ 61 h 122"/>
                <a:gd name="T28" fmla="*/ 22 w 78"/>
                <a:gd name="T29" fmla="*/ 100 h 122"/>
                <a:gd name="T30" fmla="*/ 39 w 78"/>
                <a:gd name="T31" fmla="*/ 110 h 122"/>
                <a:gd name="T32" fmla="*/ 56 w 78"/>
                <a:gd name="T33" fmla="*/ 100 h 122"/>
                <a:gd name="T34" fmla="*/ 63 w 78"/>
                <a:gd name="T35" fmla="*/ 61 h 122"/>
                <a:gd name="T36" fmla="*/ 56 w 78"/>
                <a:gd name="T37" fmla="*/ 22 h 122"/>
                <a:gd name="T38" fmla="*/ 39 w 78"/>
                <a:gd name="T39" fmla="*/ 12 h 122"/>
                <a:gd name="T40" fmla="*/ 23 w 78"/>
                <a:gd name="T41" fmla="*/ 21 h 122"/>
                <a:gd name="T42" fmla="*/ 15 w 78"/>
                <a:gd name="T43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122">
                  <a:moveTo>
                    <a:pt x="0" y="61"/>
                  </a:moveTo>
                  <a:cubicBezTo>
                    <a:pt x="0" y="47"/>
                    <a:pt x="1" y="36"/>
                    <a:pt x="4" y="27"/>
                  </a:cubicBezTo>
                  <a:cubicBezTo>
                    <a:pt x="7" y="19"/>
                    <a:pt x="11" y="12"/>
                    <a:pt x="17" y="7"/>
                  </a:cubicBezTo>
                  <a:cubicBezTo>
                    <a:pt x="23" y="3"/>
                    <a:pt x="30" y="0"/>
                    <a:pt x="39" y="0"/>
                  </a:cubicBezTo>
                  <a:cubicBezTo>
                    <a:pt x="45" y="0"/>
                    <a:pt x="51" y="2"/>
                    <a:pt x="56" y="4"/>
                  </a:cubicBezTo>
                  <a:cubicBezTo>
                    <a:pt x="60" y="7"/>
                    <a:pt x="64" y="10"/>
                    <a:pt x="68" y="15"/>
                  </a:cubicBezTo>
                  <a:cubicBezTo>
                    <a:pt x="71" y="20"/>
                    <a:pt x="73" y="26"/>
                    <a:pt x="75" y="33"/>
                  </a:cubicBezTo>
                  <a:cubicBezTo>
                    <a:pt x="77" y="40"/>
                    <a:pt x="78" y="49"/>
                    <a:pt x="78" y="61"/>
                  </a:cubicBezTo>
                  <a:cubicBezTo>
                    <a:pt x="78" y="75"/>
                    <a:pt x="76" y="87"/>
                    <a:pt x="73" y="95"/>
                  </a:cubicBezTo>
                  <a:cubicBezTo>
                    <a:pt x="71" y="104"/>
                    <a:pt x="66" y="110"/>
                    <a:pt x="60" y="115"/>
                  </a:cubicBezTo>
                  <a:cubicBezTo>
                    <a:pt x="55" y="120"/>
                    <a:pt x="48" y="122"/>
                    <a:pt x="39" y="122"/>
                  </a:cubicBezTo>
                  <a:cubicBezTo>
                    <a:pt x="27" y="122"/>
                    <a:pt x="18" y="118"/>
                    <a:pt x="12" y="110"/>
                  </a:cubicBezTo>
                  <a:cubicBezTo>
                    <a:pt x="4" y="100"/>
                    <a:pt x="0" y="84"/>
                    <a:pt x="0" y="61"/>
                  </a:cubicBezTo>
                  <a:close/>
                  <a:moveTo>
                    <a:pt x="15" y="61"/>
                  </a:moveTo>
                  <a:cubicBezTo>
                    <a:pt x="15" y="81"/>
                    <a:pt x="17" y="94"/>
                    <a:pt x="22" y="100"/>
                  </a:cubicBezTo>
                  <a:cubicBezTo>
                    <a:pt x="26" y="107"/>
                    <a:pt x="32" y="110"/>
                    <a:pt x="39" y="110"/>
                  </a:cubicBezTo>
                  <a:cubicBezTo>
                    <a:pt x="46" y="110"/>
                    <a:pt x="51" y="107"/>
                    <a:pt x="56" y="100"/>
                  </a:cubicBezTo>
                  <a:cubicBezTo>
                    <a:pt x="60" y="94"/>
                    <a:pt x="63" y="81"/>
                    <a:pt x="63" y="61"/>
                  </a:cubicBezTo>
                  <a:cubicBezTo>
                    <a:pt x="63" y="42"/>
                    <a:pt x="60" y="29"/>
                    <a:pt x="56" y="22"/>
                  </a:cubicBezTo>
                  <a:cubicBezTo>
                    <a:pt x="51" y="16"/>
                    <a:pt x="45" y="12"/>
                    <a:pt x="39" y="12"/>
                  </a:cubicBezTo>
                  <a:cubicBezTo>
                    <a:pt x="32" y="12"/>
                    <a:pt x="27" y="15"/>
                    <a:pt x="23" y="21"/>
                  </a:cubicBezTo>
                  <a:cubicBezTo>
                    <a:pt x="17" y="28"/>
                    <a:pt x="15" y="42"/>
                    <a:pt x="15" y="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" name="Rectangle 431">
              <a:extLst>
                <a:ext uri="{FF2B5EF4-FFF2-40B4-BE49-F238E27FC236}">
                  <a16:creationId xmlns:a16="http://schemas.microsoft.com/office/drawing/2014/main" id="{5F1342B5-71DB-4962-9249-D835D851E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887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" name="Freeform 432">
              <a:extLst>
                <a:ext uri="{FF2B5EF4-FFF2-40B4-BE49-F238E27FC236}">
                  <a16:creationId xmlns:a16="http://schemas.microsoft.com/office/drawing/2014/main" id="{F0D237C6-85CB-4B18-ACB5-8A10F58D2C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0" y="1857"/>
              <a:ext cx="24" cy="36"/>
            </a:xfrm>
            <a:custGeom>
              <a:avLst/>
              <a:gdLst>
                <a:gd name="T0" fmla="*/ 77 w 79"/>
                <a:gd name="T1" fmla="*/ 30 h 122"/>
                <a:gd name="T2" fmla="*/ 62 w 79"/>
                <a:gd name="T3" fmla="*/ 31 h 122"/>
                <a:gd name="T4" fmla="*/ 57 w 79"/>
                <a:gd name="T5" fmla="*/ 19 h 122"/>
                <a:gd name="T6" fmla="*/ 42 w 79"/>
                <a:gd name="T7" fmla="*/ 12 h 122"/>
                <a:gd name="T8" fmla="*/ 30 w 79"/>
                <a:gd name="T9" fmla="*/ 16 h 122"/>
                <a:gd name="T10" fmla="*/ 19 w 79"/>
                <a:gd name="T11" fmla="*/ 31 h 122"/>
                <a:gd name="T12" fmla="*/ 15 w 79"/>
                <a:gd name="T13" fmla="*/ 59 h 122"/>
                <a:gd name="T14" fmla="*/ 28 w 79"/>
                <a:gd name="T15" fmla="*/ 47 h 122"/>
                <a:gd name="T16" fmla="*/ 44 w 79"/>
                <a:gd name="T17" fmla="*/ 43 h 122"/>
                <a:gd name="T18" fmla="*/ 69 w 79"/>
                <a:gd name="T19" fmla="*/ 54 h 122"/>
                <a:gd name="T20" fmla="*/ 79 w 79"/>
                <a:gd name="T21" fmla="*/ 81 h 122"/>
                <a:gd name="T22" fmla="*/ 74 w 79"/>
                <a:gd name="T23" fmla="*/ 102 h 122"/>
                <a:gd name="T24" fmla="*/ 61 w 79"/>
                <a:gd name="T25" fmla="*/ 117 h 122"/>
                <a:gd name="T26" fmla="*/ 42 w 79"/>
                <a:gd name="T27" fmla="*/ 122 h 122"/>
                <a:gd name="T28" fmla="*/ 12 w 79"/>
                <a:gd name="T29" fmla="*/ 109 h 122"/>
                <a:gd name="T30" fmla="*/ 0 w 79"/>
                <a:gd name="T31" fmla="*/ 64 h 122"/>
                <a:gd name="T32" fmla="*/ 13 w 79"/>
                <a:gd name="T33" fmla="*/ 14 h 122"/>
                <a:gd name="T34" fmla="*/ 43 w 79"/>
                <a:gd name="T35" fmla="*/ 0 h 122"/>
                <a:gd name="T36" fmla="*/ 66 w 79"/>
                <a:gd name="T37" fmla="*/ 8 h 122"/>
                <a:gd name="T38" fmla="*/ 77 w 79"/>
                <a:gd name="T39" fmla="*/ 30 h 122"/>
                <a:gd name="T40" fmla="*/ 17 w 79"/>
                <a:gd name="T41" fmla="*/ 81 h 122"/>
                <a:gd name="T42" fmla="*/ 20 w 79"/>
                <a:gd name="T43" fmla="*/ 96 h 122"/>
                <a:gd name="T44" fmla="*/ 29 w 79"/>
                <a:gd name="T45" fmla="*/ 107 h 122"/>
                <a:gd name="T46" fmla="*/ 41 w 79"/>
                <a:gd name="T47" fmla="*/ 110 h 122"/>
                <a:gd name="T48" fmla="*/ 57 w 79"/>
                <a:gd name="T49" fmla="*/ 103 h 122"/>
                <a:gd name="T50" fmla="*/ 64 w 79"/>
                <a:gd name="T51" fmla="*/ 82 h 122"/>
                <a:gd name="T52" fmla="*/ 57 w 79"/>
                <a:gd name="T53" fmla="*/ 63 h 122"/>
                <a:gd name="T54" fmla="*/ 41 w 79"/>
                <a:gd name="T55" fmla="*/ 56 h 122"/>
                <a:gd name="T56" fmla="*/ 24 w 79"/>
                <a:gd name="T57" fmla="*/ 63 h 122"/>
                <a:gd name="T58" fmla="*/ 17 w 79"/>
                <a:gd name="T59" fmla="*/ 8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" h="122">
                  <a:moveTo>
                    <a:pt x="77" y="30"/>
                  </a:moveTo>
                  <a:lnTo>
                    <a:pt x="62" y="31"/>
                  </a:lnTo>
                  <a:cubicBezTo>
                    <a:pt x="61" y="25"/>
                    <a:pt x="59" y="21"/>
                    <a:pt x="57" y="19"/>
                  </a:cubicBezTo>
                  <a:cubicBezTo>
                    <a:pt x="53" y="14"/>
                    <a:pt x="48" y="12"/>
                    <a:pt x="42" y="12"/>
                  </a:cubicBezTo>
                  <a:cubicBezTo>
                    <a:pt x="38" y="12"/>
                    <a:pt x="33" y="14"/>
                    <a:pt x="30" y="16"/>
                  </a:cubicBezTo>
                  <a:cubicBezTo>
                    <a:pt x="25" y="20"/>
                    <a:pt x="22" y="25"/>
                    <a:pt x="19" y="31"/>
                  </a:cubicBezTo>
                  <a:cubicBezTo>
                    <a:pt x="16" y="37"/>
                    <a:pt x="15" y="47"/>
                    <a:pt x="15" y="59"/>
                  </a:cubicBezTo>
                  <a:cubicBezTo>
                    <a:pt x="18" y="53"/>
                    <a:pt x="23" y="49"/>
                    <a:pt x="28" y="47"/>
                  </a:cubicBezTo>
                  <a:cubicBezTo>
                    <a:pt x="33" y="44"/>
                    <a:pt x="38" y="43"/>
                    <a:pt x="44" y="43"/>
                  </a:cubicBezTo>
                  <a:cubicBezTo>
                    <a:pt x="54" y="43"/>
                    <a:pt x="62" y="46"/>
                    <a:pt x="69" y="54"/>
                  </a:cubicBezTo>
                  <a:cubicBezTo>
                    <a:pt x="76" y="61"/>
                    <a:pt x="79" y="70"/>
                    <a:pt x="79" y="81"/>
                  </a:cubicBezTo>
                  <a:cubicBezTo>
                    <a:pt x="79" y="89"/>
                    <a:pt x="77" y="96"/>
                    <a:pt x="74" y="102"/>
                  </a:cubicBezTo>
                  <a:cubicBezTo>
                    <a:pt x="71" y="109"/>
                    <a:pt x="67" y="114"/>
                    <a:pt x="61" y="117"/>
                  </a:cubicBezTo>
                  <a:cubicBezTo>
                    <a:pt x="55" y="120"/>
                    <a:pt x="49" y="122"/>
                    <a:pt x="42" y="122"/>
                  </a:cubicBezTo>
                  <a:cubicBezTo>
                    <a:pt x="29" y="122"/>
                    <a:pt x="20" y="118"/>
                    <a:pt x="12" y="109"/>
                  </a:cubicBezTo>
                  <a:cubicBezTo>
                    <a:pt x="4" y="100"/>
                    <a:pt x="0" y="85"/>
                    <a:pt x="0" y="64"/>
                  </a:cubicBezTo>
                  <a:cubicBezTo>
                    <a:pt x="0" y="41"/>
                    <a:pt x="5" y="24"/>
                    <a:pt x="13" y="14"/>
                  </a:cubicBezTo>
                  <a:cubicBezTo>
                    <a:pt x="20" y="5"/>
                    <a:pt x="30" y="0"/>
                    <a:pt x="43" y="0"/>
                  </a:cubicBezTo>
                  <a:cubicBezTo>
                    <a:pt x="52" y="0"/>
                    <a:pt x="60" y="3"/>
                    <a:pt x="66" y="8"/>
                  </a:cubicBezTo>
                  <a:cubicBezTo>
                    <a:pt x="72" y="13"/>
                    <a:pt x="76" y="21"/>
                    <a:pt x="77" y="30"/>
                  </a:cubicBezTo>
                  <a:close/>
                  <a:moveTo>
                    <a:pt x="17" y="81"/>
                  </a:moveTo>
                  <a:cubicBezTo>
                    <a:pt x="17" y="87"/>
                    <a:pt x="18" y="91"/>
                    <a:pt x="20" y="96"/>
                  </a:cubicBezTo>
                  <a:cubicBezTo>
                    <a:pt x="22" y="101"/>
                    <a:pt x="25" y="104"/>
                    <a:pt x="29" y="107"/>
                  </a:cubicBezTo>
                  <a:cubicBezTo>
                    <a:pt x="33" y="109"/>
                    <a:pt x="37" y="110"/>
                    <a:pt x="41" y="110"/>
                  </a:cubicBezTo>
                  <a:cubicBezTo>
                    <a:pt x="48" y="110"/>
                    <a:pt x="53" y="108"/>
                    <a:pt x="57" y="103"/>
                  </a:cubicBezTo>
                  <a:cubicBezTo>
                    <a:pt x="62" y="98"/>
                    <a:pt x="64" y="91"/>
                    <a:pt x="64" y="82"/>
                  </a:cubicBezTo>
                  <a:cubicBezTo>
                    <a:pt x="64" y="74"/>
                    <a:pt x="62" y="68"/>
                    <a:pt x="57" y="63"/>
                  </a:cubicBezTo>
                  <a:cubicBezTo>
                    <a:pt x="53" y="58"/>
                    <a:pt x="48" y="56"/>
                    <a:pt x="41" y="56"/>
                  </a:cubicBezTo>
                  <a:cubicBezTo>
                    <a:pt x="34" y="56"/>
                    <a:pt x="29" y="58"/>
                    <a:pt x="24" y="63"/>
                  </a:cubicBezTo>
                  <a:cubicBezTo>
                    <a:pt x="19" y="68"/>
                    <a:pt x="17" y="74"/>
                    <a:pt x="17" y="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" name="Line 433">
              <a:extLst>
                <a:ext uri="{FF2B5EF4-FFF2-40B4-BE49-F238E27FC236}">
                  <a16:creationId xmlns:a16="http://schemas.microsoft.com/office/drawing/2014/main" id="{D5922404-6F59-4BB0-A419-055C50F00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1645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" name="Line 434">
              <a:extLst>
                <a:ext uri="{FF2B5EF4-FFF2-40B4-BE49-F238E27FC236}">
                  <a16:creationId xmlns:a16="http://schemas.microsoft.com/office/drawing/2014/main" id="{2EBC5846-57B2-4573-967E-BF4B864FB7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0" y="1645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" name="Freeform 435">
              <a:extLst>
                <a:ext uri="{FF2B5EF4-FFF2-40B4-BE49-F238E27FC236}">
                  <a16:creationId xmlns:a16="http://schemas.microsoft.com/office/drawing/2014/main" id="{959BC5E2-9974-40B6-B462-A5CF2C0FEA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8" y="1627"/>
              <a:ext cx="24" cy="37"/>
            </a:xfrm>
            <a:custGeom>
              <a:avLst/>
              <a:gdLst>
                <a:gd name="T0" fmla="*/ 0 w 78"/>
                <a:gd name="T1" fmla="*/ 61 h 122"/>
                <a:gd name="T2" fmla="*/ 4 w 78"/>
                <a:gd name="T3" fmla="*/ 27 h 122"/>
                <a:gd name="T4" fmla="*/ 17 w 78"/>
                <a:gd name="T5" fmla="*/ 7 h 122"/>
                <a:gd name="T6" fmla="*/ 39 w 78"/>
                <a:gd name="T7" fmla="*/ 0 h 122"/>
                <a:gd name="T8" fmla="*/ 56 w 78"/>
                <a:gd name="T9" fmla="*/ 4 h 122"/>
                <a:gd name="T10" fmla="*/ 68 w 78"/>
                <a:gd name="T11" fmla="*/ 15 h 122"/>
                <a:gd name="T12" fmla="*/ 75 w 78"/>
                <a:gd name="T13" fmla="*/ 33 h 122"/>
                <a:gd name="T14" fmla="*/ 78 w 78"/>
                <a:gd name="T15" fmla="*/ 61 h 122"/>
                <a:gd name="T16" fmla="*/ 73 w 78"/>
                <a:gd name="T17" fmla="*/ 95 h 122"/>
                <a:gd name="T18" fmla="*/ 60 w 78"/>
                <a:gd name="T19" fmla="*/ 115 h 122"/>
                <a:gd name="T20" fmla="*/ 39 w 78"/>
                <a:gd name="T21" fmla="*/ 122 h 122"/>
                <a:gd name="T22" fmla="*/ 12 w 78"/>
                <a:gd name="T23" fmla="*/ 109 h 122"/>
                <a:gd name="T24" fmla="*/ 0 w 78"/>
                <a:gd name="T25" fmla="*/ 61 h 122"/>
                <a:gd name="T26" fmla="*/ 15 w 78"/>
                <a:gd name="T27" fmla="*/ 61 h 122"/>
                <a:gd name="T28" fmla="*/ 22 w 78"/>
                <a:gd name="T29" fmla="*/ 100 h 122"/>
                <a:gd name="T30" fmla="*/ 39 w 78"/>
                <a:gd name="T31" fmla="*/ 110 h 122"/>
                <a:gd name="T32" fmla="*/ 56 w 78"/>
                <a:gd name="T33" fmla="*/ 100 h 122"/>
                <a:gd name="T34" fmla="*/ 63 w 78"/>
                <a:gd name="T35" fmla="*/ 61 h 122"/>
                <a:gd name="T36" fmla="*/ 56 w 78"/>
                <a:gd name="T37" fmla="*/ 22 h 122"/>
                <a:gd name="T38" fmla="*/ 39 w 78"/>
                <a:gd name="T39" fmla="*/ 12 h 122"/>
                <a:gd name="T40" fmla="*/ 23 w 78"/>
                <a:gd name="T41" fmla="*/ 20 h 122"/>
                <a:gd name="T42" fmla="*/ 15 w 78"/>
                <a:gd name="T43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122">
                  <a:moveTo>
                    <a:pt x="0" y="61"/>
                  </a:moveTo>
                  <a:cubicBezTo>
                    <a:pt x="0" y="47"/>
                    <a:pt x="1" y="35"/>
                    <a:pt x="4" y="27"/>
                  </a:cubicBezTo>
                  <a:cubicBezTo>
                    <a:pt x="7" y="18"/>
                    <a:pt x="11" y="11"/>
                    <a:pt x="17" y="7"/>
                  </a:cubicBezTo>
                  <a:cubicBezTo>
                    <a:pt x="23" y="2"/>
                    <a:pt x="30" y="0"/>
                    <a:pt x="39" y="0"/>
                  </a:cubicBezTo>
                  <a:cubicBezTo>
                    <a:pt x="45" y="0"/>
                    <a:pt x="51" y="1"/>
                    <a:pt x="56" y="4"/>
                  </a:cubicBezTo>
                  <a:cubicBezTo>
                    <a:pt x="60" y="6"/>
                    <a:pt x="64" y="10"/>
                    <a:pt x="68" y="15"/>
                  </a:cubicBezTo>
                  <a:cubicBezTo>
                    <a:pt x="71" y="20"/>
                    <a:pt x="73" y="26"/>
                    <a:pt x="75" y="33"/>
                  </a:cubicBezTo>
                  <a:cubicBezTo>
                    <a:pt x="77" y="40"/>
                    <a:pt x="78" y="49"/>
                    <a:pt x="78" y="61"/>
                  </a:cubicBezTo>
                  <a:cubicBezTo>
                    <a:pt x="78" y="75"/>
                    <a:pt x="76" y="86"/>
                    <a:pt x="73" y="95"/>
                  </a:cubicBezTo>
                  <a:cubicBezTo>
                    <a:pt x="71" y="103"/>
                    <a:pt x="66" y="110"/>
                    <a:pt x="60" y="115"/>
                  </a:cubicBezTo>
                  <a:cubicBezTo>
                    <a:pt x="55" y="119"/>
                    <a:pt x="48" y="122"/>
                    <a:pt x="39" y="122"/>
                  </a:cubicBezTo>
                  <a:cubicBezTo>
                    <a:pt x="27" y="122"/>
                    <a:pt x="18" y="118"/>
                    <a:pt x="12" y="109"/>
                  </a:cubicBezTo>
                  <a:cubicBezTo>
                    <a:pt x="4" y="99"/>
                    <a:pt x="0" y="83"/>
                    <a:pt x="0" y="61"/>
                  </a:cubicBezTo>
                  <a:close/>
                  <a:moveTo>
                    <a:pt x="15" y="61"/>
                  </a:moveTo>
                  <a:cubicBezTo>
                    <a:pt x="15" y="80"/>
                    <a:pt x="17" y="93"/>
                    <a:pt x="22" y="100"/>
                  </a:cubicBezTo>
                  <a:cubicBezTo>
                    <a:pt x="26" y="106"/>
                    <a:pt x="32" y="110"/>
                    <a:pt x="39" y="110"/>
                  </a:cubicBezTo>
                  <a:cubicBezTo>
                    <a:pt x="46" y="110"/>
                    <a:pt x="51" y="106"/>
                    <a:pt x="56" y="100"/>
                  </a:cubicBezTo>
                  <a:cubicBezTo>
                    <a:pt x="60" y="93"/>
                    <a:pt x="63" y="80"/>
                    <a:pt x="63" y="61"/>
                  </a:cubicBezTo>
                  <a:cubicBezTo>
                    <a:pt x="63" y="41"/>
                    <a:pt x="60" y="28"/>
                    <a:pt x="56" y="22"/>
                  </a:cubicBezTo>
                  <a:cubicBezTo>
                    <a:pt x="51" y="15"/>
                    <a:pt x="45" y="12"/>
                    <a:pt x="39" y="12"/>
                  </a:cubicBezTo>
                  <a:cubicBezTo>
                    <a:pt x="32" y="12"/>
                    <a:pt x="27" y="15"/>
                    <a:pt x="23" y="20"/>
                  </a:cubicBezTo>
                  <a:cubicBezTo>
                    <a:pt x="17" y="28"/>
                    <a:pt x="15" y="41"/>
                    <a:pt x="15" y="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" name="Rectangle 436">
              <a:extLst>
                <a:ext uri="{FF2B5EF4-FFF2-40B4-BE49-F238E27FC236}">
                  <a16:creationId xmlns:a16="http://schemas.microsoft.com/office/drawing/2014/main" id="{D7F055C7-F447-400F-A24D-B5A14BC41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658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" name="Freeform 437">
              <a:extLst>
                <a:ext uri="{FF2B5EF4-FFF2-40B4-BE49-F238E27FC236}">
                  <a16:creationId xmlns:a16="http://schemas.microsoft.com/office/drawing/2014/main" id="{EADE586A-8730-423C-A87B-4F1781F6B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" y="1628"/>
              <a:ext cx="24" cy="36"/>
            </a:xfrm>
            <a:custGeom>
              <a:avLst/>
              <a:gdLst>
                <a:gd name="T0" fmla="*/ 0 w 77"/>
                <a:gd name="T1" fmla="*/ 14 h 118"/>
                <a:gd name="T2" fmla="*/ 0 w 77"/>
                <a:gd name="T3" fmla="*/ 0 h 118"/>
                <a:gd name="T4" fmla="*/ 77 w 77"/>
                <a:gd name="T5" fmla="*/ 0 h 118"/>
                <a:gd name="T6" fmla="*/ 77 w 77"/>
                <a:gd name="T7" fmla="*/ 11 h 118"/>
                <a:gd name="T8" fmla="*/ 55 w 77"/>
                <a:gd name="T9" fmla="*/ 43 h 118"/>
                <a:gd name="T10" fmla="*/ 37 w 77"/>
                <a:gd name="T11" fmla="*/ 85 h 118"/>
                <a:gd name="T12" fmla="*/ 32 w 77"/>
                <a:gd name="T13" fmla="*/ 118 h 118"/>
                <a:gd name="T14" fmla="*/ 17 w 77"/>
                <a:gd name="T15" fmla="*/ 118 h 118"/>
                <a:gd name="T16" fmla="*/ 22 w 77"/>
                <a:gd name="T17" fmla="*/ 84 h 118"/>
                <a:gd name="T18" fmla="*/ 37 w 77"/>
                <a:gd name="T19" fmla="*/ 45 h 118"/>
                <a:gd name="T20" fmla="*/ 58 w 77"/>
                <a:gd name="T21" fmla="*/ 14 h 118"/>
                <a:gd name="T22" fmla="*/ 0 w 77"/>
                <a:gd name="T23" fmla="*/ 1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18">
                  <a:moveTo>
                    <a:pt x="0" y="14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11"/>
                  </a:lnTo>
                  <a:cubicBezTo>
                    <a:pt x="70" y="19"/>
                    <a:pt x="62" y="30"/>
                    <a:pt x="55" y="43"/>
                  </a:cubicBezTo>
                  <a:cubicBezTo>
                    <a:pt x="47" y="57"/>
                    <a:pt x="41" y="71"/>
                    <a:pt x="37" y="85"/>
                  </a:cubicBezTo>
                  <a:cubicBezTo>
                    <a:pt x="34" y="95"/>
                    <a:pt x="32" y="106"/>
                    <a:pt x="32" y="118"/>
                  </a:cubicBezTo>
                  <a:lnTo>
                    <a:pt x="17" y="118"/>
                  </a:lnTo>
                  <a:cubicBezTo>
                    <a:pt x="17" y="108"/>
                    <a:pt x="19" y="97"/>
                    <a:pt x="22" y="84"/>
                  </a:cubicBezTo>
                  <a:cubicBezTo>
                    <a:pt x="26" y="70"/>
                    <a:pt x="31" y="58"/>
                    <a:pt x="37" y="45"/>
                  </a:cubicBezTo>
                  <a:cubicBezTo>
                    <a:pt x="44" y="33"/>
                    <a:pt x="51" y="22"/>
                    <a:pt x="58" y="14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" name="Line 438">
              <a:extLst>
                <a:ext uri="{FF2B5EF4-FFF2-40B4-BE49-F238E27FC236}">
                  <a16:creationId xmlns:a16="http://schemas.microsoft.com/office/drawing/2014/main" id="{ED7F7AE9-C46E-41A4-879E-9410AD066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1416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" name="Line 439">
              <a:extLst>
                <a:ext uri="{FF2B5EF4-FFF2-40B4-BE49-F238E27FC236}">
                  <a16:creationId xmlns:a16="http://schemas.microsoft.com/office/drawing/2014/main" id="{C9E22E33-D99A-472E-B80D-5D9F3D51A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0" y="1416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" name="Freeform 440">
              <a:extLst>
                <a:ext uri="{FF2B5EF4-FFF2-40B4-BE49-F238E27FC236}">
                  <a16:creationId xmlns:a16="http://schemas.microsoft.com/office/drawing/2014/main" id="{024AFE28-D60B-40CE-839E-007964915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8" y="1398"/>
              <a:ext cx="24" cy="37"/>
            </a:xfrm>
            <a:custGeom>
              <a:avLst/>
              <a:gdLst>
                <a:gd name="T0" fmla="*/ 0 w 78"/>
                <a:gd name="T1" fmla="*/ 61 h 122"/>
                <a:gd name="T2" fmla="*/ 4 w 78"/>
                <a:gd name="T3" fmla="*/ 27 h 122"/>
                <a:gd name="T4" fmla="*/ 17 w 78"/>
                <a:gd name="T5" fmla="*/ 7 h 122"/>
                <a:gd name="T6" fmla="*/ 39 w 78"/>
                <a:gd name="T7" fmla="*/ 0 h 122"/>
                <a:gd name="T8" fmla="*/ 56 w 78"/>
                <a:gd name="T9" fmla="*/ 4 h 122"/>
                <a:gd name="T10" fmla="*/ 68 w 78"/>
                <a:gd name="T11" fmla="*/ 15 h 122"/>
                <a:gd name="T12" fmla="*/ 75 w 78"/>
                <a:gd name="T13" fmla="*/ 33 h 122"/>
                <a:gd name="T14" fmla="*/ 78 w 78"/>
                <a:gd name="T15" fmla="*/ 61 h 122"/>
                <a:gd name="T16" fmla="*/ 73 w 78"/>
                <a:gd name="T17" fmla="*/ 95 h 122"/>
                <a:gd name="T18" fmla="*/ 60 w 78"/>
                <a:gd name="T19" fmla="*/ 115 h 122"/>
                <a:gd name="T20" fmla="*/ 39 w 78"/>
                <a:gd name="T21" fmla="*/ 122 h 122"/>
                <a:gd name="T22" fmla="*/ 12 w 78"/>
                <a:gd name="T23" fmla="*/ 110 h 122"/>
                <a:gd name="T24" fmla="*/ 0 w 78"/>
                <a:gd name="T25" fmla="*/ 61 h 122"/>
                <a:gd name="T26" fmla="*/ 15 w 78"/>
                <a:gd name="T27" fmla="*/ 61 h 122"/>
                <a:gd name="T28" fmla="*/ 22 w 78"/>
                <a:gd name="T29" fmla="*/ 100 h 122"/>
                <a:gd name="T30" fmla="*/ 39 w 78"/>
                <a:gd name="T31" fmla="*/ 110 h 122"/>
                <a:gd name="T32" fmla="*/ 56 w 78"/>
                <a:gd name="T33" fmla="*/ 100 h 122"/>
                <a:gd name="T34" fmla="*/ 63 w 78"/>
                <a:gd name="T35" fmla="*/ 61 h 122"/>
                <a:gd name="T36" fmla="*/ 56 w 78"/>
                <a:gd name="T37" fmla="*/ 22 h 122"/>
                <a:gd name="T38" fmla="*/ 39 w 78"/>
                <a:gd name="T39" fmla="*/ 12 h 122"/>
                <a:gd name="T40" fmla="*/ 23 w 78"/>
                <a:gd name="T41" fmla="*/ 21 h 122"/>
                <a:gd name="T42" fmla="*/ 15 w 78"/>
                <a:gd name="T43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122">
                  <a:moveTo>
                    <a:pt x="0" y="61"/>
                  </a:moveTo>
                  <a:cubicBezTo>
                    <a:pt x="0" y="47"/>
                    <a:pt x="1" y="36"/>
                    <a:pt x="4" y="27"/>
                  </a:cubicBezTo>
                  <a:cubicBezTo>
                    <a:pt x="7" y="19"/>
                    <a:pt x="11" y="12"/>
                    <a:pt x="17" y="7"/>
                  </a:cubicBezTo>
                  <a:cubicBezTo>
                    <a:pt x="23" y="3"/>
                    <a:pt x="30" y="0"/>
                    <a:pt x="39" y="0"/>
                  </a:cubicBezTo>
                  <a:cubicBezTo>
                    <a:pt x="45" y="0"/>
                    <a:pt x="51" y="2"/>
                    <a:pt x="56" y="4"/>
                  </a:cubicBezTo>
                  <a:cubicBezTo>
                    <a:pt x="60" y="7"/>
                    <a:pt x="64" y="10"/>
                    <a:pt x="68" y="15"/>
                  </a:cubicBezTo>
                  <a:cubicBezTo>
                    <a:pt x="71" y="20"/>
                    <a:pt x="73" y="26"/>
                    <a:pt x="75" y="33"/>
                  </a:cubicBezTo>
                  <a:cubicBezTo>
                    <a:pt x="77" y="40"/>
                    <a:pt x="78" y="49"/>
                    <a:pt x="78" y="61"/>
                  </a:cubicBezTo>
                  <a:cubicBezTo>
                    <a:pt x="78" y="75"/>
                    <a:pt x="76" y="87"/>
                    <a:pt x="73" y="95"/>
                  </a:cubicBezTo>
                  <a:cubicBezTo>
                    <a:pt x="71" y="104"/>
                    <a:pt x="66" y="110"/>
                    <a:pt x="60" y="115"/>
                  </a:cubicBezTo>
                  <a:cubicBezTo>
                    <a:pt x="55" y="120"/>
                    <a:pt x="48" y="122"/>
                    <a:pt x="39" y="122"/>
                  </a:cubicBezTo>
                  <a:cubicBezTo>
                    <a:pt x="27" y="122"/>
                    <a:pt x="18" y="118"/>
                    <a:pt x="12" y="110"/>
                  </a:cubicBezTo>
                  <a:cubicBezTo>
                    <a:pt x="4" y="100"/>
                    <a:pt x="0" y="84"/>
                    <a:pt x="0" y="61"/>
                  </a:cubicBezTo>
                  <a:close/>
                  <a:moveTo>
                    <a:pt x="15" y="61"/>
                  </a:moveTo>
                  <a:cubicBezTo>
                    <a:pt x="15" y="81"/>
                    <a:pt x="17" y="94"/>
                    <a:pt x="22" y="100"/>
                  </a:cubicBezTo>
                  <a:cubicBezTo>
                    <a:pt x="26" y="107"/>
                    <a:pt x="32" y="110"/>
                    <a:pt x="39" y="110"/>
                  </a:cubicBezTo>
                  <a:cubicBezTo>
                    <a:pt x="46" y="110"/>
                    <a:pt x="51" y="107"/>
                    <a:pt x="56" y="100"/>
                  </a:cubicBezTo>
                  <a:cubicBezTo>
                    <a:pt x="60" y="94"/>
                    <a:pt x="63" y="81"/>
                    <a:pt x="63" y="61"/>
                  </a:cubicBezTo>
                  <a:cubicBezTo>
                    <a:pt x="63" y="42"/>
                    <a:pt x="60" y="29"/>
                    <a:pt x="56" y="22"/>
                  </a:cubicBezTo>
                  <a:cubicBezTo>
                    <a:pt x="51" y="16"/>
                    <a:pt x="45" y="12"/>
                    <a:pt x="39" y="12"/>
                  </a:cubicBezTo>
                  <a:cubicBezTo>
                    <a:pt x="32" y="12"/>
                    <a:pt x="27" y="15"/>
                    <a:pt x="23" y="21"/>
                  </a:cubicBezTo>
                  <a:cubicBezTo>
                    <a:pt x="17" y="28"/>
                    <a:pt x="15" y="42"/>
                    <a:pt x="15" y="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" name="Rectangle 441">
              <a:extLst>
                <a:ext uri="{FF2B5EF4-FFF2-40B4-BE49-F238E27FC236}">
                  <a16:creationId xmlns:a16="http://schemas.microsoft.com/office/drawing/2014/main" id="{0F956C75-4CFF-4A84-B50A-C44CD07D8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429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" name="Freeform 442">
              <a:extLst>
                <a:ext uri="{FF2B5EF4-FFF2-40B4-BE49-F238E27FC236}">
                  <a16:creationId xmlns:a16="http://schemas.microsoft.com/office/drawing/2014/main" id="{5CD71906-F8A0-4341-B8DA-72478C8C3F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0" y="1398"/>
              <a:ext cx="24" cy="37"/>
            </a:xfrm>
            <a:custGeom>
              <a:avLst/>
              <a:gdLst>
                <a:gd name="T0" fmla="*/ 22 w 78"/>
                <a:gd name="T1" fmla="*/ 55 h 122"/>
                <a:gd name="T2" fmla="*/ 9 w 78"/>
                <a:gd name="T3" fmla="*/ 46 h 122"/>
                <a:gd name="T4" fmla="*/ 5 w 78"/>
                <a:gd name="T5" fmla="*/ 31 h 122"/>
                <a:gd name="T6" fmla="*/ 14 w 78"/>
                <a:gd name="T7" fmla="*/ 9 h 122"/>
                <a:gd name="T8" fmla="*/ 39 w 78"/>
                <a:gd name="T9" fmla="*/ 0 h 122"/>
                <a:gd name="T10" fmla="*/ 64 w 78"/>
                <a:gd name="T11" fmla="*/ 9 h 122"/>
                <a:gd name="T12" fmla="*/ 73 w 78"/>
                <a:gd name="T13" fmla="*/ 31 h 122"/>
                <a:gd name="T14" fmla="*/ 69 w 78"/>
                <a:gd name="T15" fmla="*/ 46 h 122"/>
                <a:gd name="T16" fmla="*/ 56 w 78"/>
                <a:gd name="T17" fmla="*/ 55 h 122"/>
                <a:gd name="T18" fmla="*/ 73 w 78"/>
                <a:gd name="T19" fmla="*/ 67 h 122"/>
                <a:gd name="T20" fmla="*/ 78 w 78"/>
                <a:gd name="T21" fmla="*/ 86 h 122"/>
                <a:gd name="T22" fmla="*/ 68 w 78"/>
                <a:gd name="T23" fmla="*/ 112 h 122"/>
                <a:gd name="T24" fmla="*/ 39 w 78"/>
                <a:gd name="T25" fmla="*/ 122 h 122"/>
                <a:gd name="T26" fmla="*/ 11 w 78"/>
                <a:gd name="T27" fmla="*/ 112 h 122"/>
                <a:gd name="T28" fmla="*/ 0 w 78"/>
                <a:gd name="T29" fmla="*/ 86 h 122"/>
                <a:gd name="T30" fmla="*/ 6 w 78"/>
                <a:gd name="T31" fmla="*/ 66 h 122"/>
                <a:gd name="T32" fmla="*/ 22 w 78"/>
                <a:gd name="T33" fmla="*/ 55 h 122"/>
                <a:gd name="T34" fmla="*/ 20 w 78"/>
                <a:gd name="T35" fmla="*/ 31 h 122"/>
                <a:gd name="T36" fmla="*/ 25 w 78"/>
                <a:gd name="T37" fmla="*/ 44 h 122"/>
                <a:gd name="T38" fmla="*/ 39 w 78"/>
                <a:gd name="T39" fmla="*/ 50 h 122"/>
                <a:gd name="T40" fmla="*/ 53 w 78"/>
                <a:gd name="T41" fmla="*/ 44 h 122"/>
                <a:gd name="T42" fmla="*/ 58 w 78"/>
                <a:gd name="T43" fmla="*/ 31 h 122"/>
                <a:gd name="T44" fmla="*/ 53 w 78"/>
                <a:gd name="T45" fmla="*/ 18 h 122"/>
                <a:gd name="T46" fmla="*/ 39 w 78"/>
                <a:gd name="T47" fmla="*/ 12 h 122"/>
                <a:gd name="T48" fmla="*/ 25 w 78"/>
                <a:gd name="T49" fmla="*/ 18 h 122"/>
                <a:gd name="T50" fmla="*/ 20 w 78"/>
                <a:gd name="T51" fmla="*/ 31 h 122"/>
                <a:gd name="T52" fmla="*/ 15 w 78"/>
                <a:gd name="T53" fmla="*/ 86 h 122"/>
                <a:gd name="T54" fmla="*/ 18 w 78"/>
                <a:gd name="T55" fmla="*/ 98 h 122"/>
                <a:gd name="T56" fmla="*/ 27 w 78"/>
                <a:gd name="T57" fmla="*/ 107 h 122"/>
                <a:gd name="T58" fmla="*/ 39 w 78"/>
                <a:gd name="T59" fmla="*/ 110 h 122"/>
                <a:gd name="T60" fmla="*/ 57 w 78"/>
                <a:gd name="T61" fmla="*/ 103 h 122"/>
                <a:gd name="T62" fmla="*/ 63 w 78"/>
                <a:gd name="T63" fmla="*/ 86 h 122"/>
                <a:gd name="T64" fmla="*/ 56 w 78"/>
                <a:gd name="T65" fmla="*/ 69 h 122"/>
                <a:gd name="T66" fmla="*/ 39 w 78"/>
                <a:gd name="T67" fmla="*/ 62 h 122"/>
                <a:gd name="T68" fmla="*/ 22 w 78"/>
                <a:gd name="T69" fmla="*/ 69 h 122"/>
                <a:gd name="T70" fmla="*/ 15 w 78"/>
                <a:gd name="T71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" h="122">
                  <a:moveTo>
                    <a:pt x="22" y="55"/>
                  </a:moveTo>
                  <a:cubicBezTo>
                    <a:pt x="16" y="53"/>
                    <a:pt x="12" y="50"/>
                    <a:pt x="9" y="46"/>
                  </a:cubicBezTo>
                  <a:cubicBezTo>
                    <a:pt x="6" y="42"/>
                    <a:pt x="5" y="37"/>
                    <a:pt x="5" y="31"/>
                  </a:cubicBezTo>
                  <a:cubicBezTo>
                    <a:pt x="5" y="22"/>
                    <a:pt x="8" y="15"/>
                    <a:pt x="14" y="9"/>
                  </a:cubicBezTo>
                  <a:cubicBezTo>
                    <a:pt x="20" y="3"/>
                    <a:pt x="28" y="0"/>
                    <a:pt x="39" y="0"/>
                  </a:cubicBezTo>
                  <a:cubicBezTo>
                    <a:pt x="49" y="0"/>
                    <a:pt x="58" y="3"/>
                    <a:pt x="64" y="9"/>
                  </a:cubicBezTo>
                  <a:cubicBezTo>
                    <a:pt x="70" y="15"/>
                    <a:pt x="73" y="23"/>
                    <a:pt x="73" y="31"/>
                  </a:cubicBezTo>
                  <a:cubicBezTo>
                    <a:pt x="73" y="37"/>
                    <a:pt x="72" y="42"/>
                    <a:pt x="69" y="46"/>
                  </a:cubicBezTo>
                  <a:cubicBezTo>
                    <a:pt x="66" y="50"/>
                    <a:pt x="62" y="53"/>
                    <a:pt x="56" y="55"/>
                  </a:cubicBezTo>
                  <a:cubicBezTo>
                    <a:pt x="63" y="58"/>
                    <a:pt x="69" y="62"/>
                    <a:pt x="73" y="67"/>
                  </a:cubicBezTo>
                  <a:cubicBezTo>
                    <a:pt x="76" y="72"/>
                    <a:pt x="78" y="79"/>
                    <a:pt x="78" y="86"/>
                  </a:cubicBezTo>
                  <a:cubicBezTo>
                    <a:pt x="78" y="96"/>
                    <a:pt x="75" y="105"/>
                    <a:pt x="68" y="112"/>
                  </a:cubicBezTo>
                  <a:cubicBezTo>
                    <a:pt x="60" y="119"/>
                    <a:pt x="51" y="122"/>
                    <a:pt x="39" y="122"/>
                  </a:cubicBezTo>
                  <a:cubicBezTo>
                    <a:pt x="27" y="122"/>
                    <a:pt x="18" y="119"/>
                    <a:pt x="11" y="112"/>
                  </a:cubicBezTo>
                  <a:cubicBezTo>
                    <a:pt x="3" y="105"/>
                    <a:pt x="0" y="96"/>
                    <a:pt x="0" y="86"/>
                  </a:cubicBezTo>
                  <a:cubicBezTo>
                    <a:pt x="0" y="78"/>
                    <a:pt x="2" y="71"/>
                    <a:pt x="6" y="66"/>
                  </a:cubicBezTo>
                  <a:cubicBezTo>
                    <a:pt x="10" y="61"/>
                    <a:pt x="15" y="57"/>
                    <a:pt x="22" y="55"/>
                  </a:cubicBezTo>
                  <a:close/>
                  <a:moveTo>
                    <a:pt x="20" y="31"/>
                  </a:moveTo>
                  <a:cubicBezTo>
                    <a:pt x="20" y="36"/>
                    <a:pt x="21" y="41"/>
                    <a:pt x="25" y="44"/>
                  </a:cubicBezTo>
                  <a:cubicBezTo>
                    <a:pt x="29" y="48"/>
                    <a:pt x="33" y="50"/>
                    <a:pt x="39" y="50"/>
                  </a:cubicBezTo>
                  <a:cubicBezTo>
                    <a:pt x="45" y="50"/>
                    <a:pt x="49" y="48"/>
                    <a:pt x="53" y="44"/>
                  </a:cubicBezTo>
                  <a:cubicBezTo>
                    <a:pt x="57" y="41"/>
                    <a:pt x="58" y="37"/>
                    <a:pt x="58" y="31"/>
                  </a:cubicBezTo>
                  <a:cubicBezTo>
                    <a:pt x="58" y="26"/>
                    <a:pt x="57" y="22"/>
                    <a:pt x="53" y="18"/>
                  </a:cubicBezTo>
                  <a:cubicBezTo>
                    <a:pt x="49" y="14"/>
                    <a:pt x="45" y="12"/>
                    <a:pt x="39" y="12"/>
                  </a:cubicBezTo>
                  <a:cubicBezTo>
                    <a:pt x="33" y="12"/>
                    <a:pt x="29" y="14"/>
                    <a:pt x="25" y="18"/>
                  </a:cubicBezTo>
                  <a:cubicBezTo>
                    <a:pt x="21" y="21"/>
                    <a:pt x="20" y="26"/>
                    <a:pt x="20" y="31"/>
                  </a:cubicBezTo>
                  <a:close/>
                  <a:moveTo>
                    <a:pt x="15" y="86"/>
                  </a:moveTo>
                  <a:cubicBezTo>
                    <a:pt x="15" y="90"/>
                    <a:pt x="16" y="94"/>
                    <a:pt x="18" y="98"/>
                  </a:cubicBezTo>
                  <a:cubicBezTo>
                    <a:pt x="20" y="102"/>
                    <a:pt x="23" y="105"/>
                    <a:pt x="27" y="107"/>
                  </a:cubicBezTo>
                  <a:cubicBezTo>
                    <a:pt x="31" y="109"/>
                    <a:pt x="35" y="110"/>
                    <a:pt x="39" y="110"/>
                  </a:cubicBezTo>
                  <a:cubicBezTo>
                    <a:pt x="46" y="110"/>
                    <a:pt x="52" y="108"/>
                    <a:pt x="57" y="103"/>
                  </a:cubicBezTo>
                  <a:cubicBezTo>
                    <a:pt x="61" y="99"/>
                    <a:pt x="63" y="93"/>
                    <a:pt x="63" y="86"/>
                  </a:cubicBezTo>
                  <a:cubicBezTo>
                    <a:pt x="63" y="79"/>
                    <a:pt x="61" y="73"/>
                    <a:pt x="56" y="69"/>
                  </a:cubicBezTo>
                  <a:cubicBezTo>
                    <a:pt x="52" y="64"/>
                    <a:pt x="46" y="62"/>
                    <a:pt x="39" y="62"/>
                  </a:cubicBezTo>
                  <a:cubicBezTo>
                    <a:pt x="32" y="62"/>
                    <a:pt x="26" y="64"/>
                    <a:pt x="22" y="69"/>
                  </a:cubicBezTo>
                  <a:cubicBezTo>
                    <a:pt x="17" y="73"/>
                    <a:pt x="15" y="79"/>
                    <a:pt x="15" y="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" name="Line 443">
              <a:extLst>
                <a:ext uri="{FF2B5EF4-FFF2-40B4-BE49-F238E27FC236}">
                  <a16:creationId xmlns:a16="http://schemas.microsoft.com/office/drawing/2014/main" id="{E5D0E09C-8091-4702-BDDF-36ED037DE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1187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" name="Line 444">
              <a:extLst>
                <a:ext uri="{FF2B5EF4-FFF2-40B4-BE49-F238E27FC236}">
                  <a16:creationId xmlns:a16="http://schemas.microsoft.com/office/drawing/2014/main" id="{889CA763-F0C5-49D3-93E4-DD6C95240D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0" y="1187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" name="Freeform 445">
              <a:extLst>
                <a:ext uri="{FF2B5EF4-FFF2-40B4-BE49-F238E27FC236}">
                  <a16:creationId xmlns:a16="http://schemas.microsoft.com/office/drawing/2014/main" id="{8997815F-A264-4C5C-840C-C7EEA718EB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8" y="1169"/>
              <a:ext cx="24" cy="37"/>
            </a:xfrm>
            <a:custGeom>
              <a:avLst/>
              <a:gdLst>
                <a:gd name="T0" fmla="*/ 0 w 78"/>
                <a:gd name="T1" fmla="*/ 61 h 122"/>
                <a:gd name="T2" fmla="*/ 4 w 78"/>
                <a:gd name="T3" fmla="*/ 27 h 122"/>
                <a:gd name="T4" fmla="*/ 17 w 78"/>
                <a:gd name="T5" fmla="*/ 7 h 122"/>
                <a:gd name="T6" fmla="*/ 39 w 78"/>
                <a:gd name="T7" fmla="*/ 0 h 122"/>
                <a:gd name="T8" fmla="*/ 56 w 78"/>
                <a:gd name="T9" fmla="*/ 4 h 122"/>
                <a:gd name="T10" fmla="*/ 68 w 78"/>
                <a:gd name="T11" fmla="*/ 15 h 122"/>
                <a:gd name="T12" fmla="*/ 75 w 78"/>
                <a:gd name="T13" fmla="*/ 33 h 122"/>
                <a:gd name="T14" fmla="*/ 78 w 78"/>
                <a:gd name="T15" fmla="*/ 61 h 122"/>
                <a:gd name="T16" fmla="*/ 73 w 78"/>
                <a:gd name="T17" fmla="*/ 95 h 122"/>
                <a:gd name="T18" fmla="*/ 60 w 78"/>
                <a:gd name="T19" fmla="*/ 115 h 122"/>
                <a:gd name="T20" fmla="*/ 39 w 78"/>
                <a:gd name="T21" fmla="*/ 122 h 122"/>
                <a:gd name="T22" fmla="*/ 12 w 78"/>
                <a:gd name="T23" fmla="*/ 109 h 122"/>
                <a:gd name="T24" fmla="*/ 0 w 78"/>
                <a:gd name="T25" fmla="*/ 61 h 122"/>
                <a:gd name="T26" fmla="*/ 15 w 78"/>
                <a:gd name="T27" fmla="*/ 61 h 122"/>
                <a:gd name="T28" fmla="*/ 22 w 78"/>
                <a:gd name="T29" fmla="*/ 100 h 122"/>
                <a:gd name="T30" fmla="*/ 39 w 78"/>
                <a:gd name="T31" fmla="*/ 110 h 122"/>
                <a:gd name="T32" fmla="*/ 56 w 78"/>
                <a:gd name="T33" fmla="*/ 100 h 122"/>
                <a:gd name="T34" fmla="*/ 63 w 78"/>
                <a:gd name="T35" fmla="*/ 61 h 122"/>
                <a:gd name="T36" fmla="*/ 56 w 78"/>
                <a:gd name="T37" fmla="*/ 22 h 122"/>
                <a:gd name="T38" fmla="*/ 39 w 78"/>
                <a:gd name="T39" fmla="*/ 12 h 122"/>
                <a:gd name="T40" fmla="*/ 23 w 78"/>
                <a:gd name="T41" fmla="*/ 20 h 122"/>
                <a:gd name="T42" fmla="*/ 15 w 78"/>
                <a:gd name="T43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122">
                  <a:moveTo>
                    <a:pt x="0" y="61"/>
                  </a:moveTo>
                  <a:cubicBezTo>
                    <a:pt x="0" y="47"/>
                    <a:pt x="1" y="35"/>
                    <a:pt x="4" y="27"/>
                  </a:cubicBezTo>
                  <a:cubicBezTo>
                    <a:pt x="7" y="18"/>
                    <a:pt x="11" y="11"/>
                    <a:pt x="17" y="7"/>
                  </a:cubicBezTo>
                  <a:cubicBezTo>
                    <a:pt x="23" y="2"/>
                    <a:pt x="30" y="0"/>
                    <a:pt x="39" y="0"/>
                  </a:cubicBezTo>
                  <a:cubicBezTo>
                    <a:pt x="45" y="0"/>
                    <a:pt x="51" y="1"/>
                    <a:pt x="56" y="4"/>
                  </a:cubicBezTo>
                  <a:cubicBezTo>
                    <a:pt x="60" y="6"/>
                    <a:pt x="64" y="10"/>
                    <a:pt x="68" y="15"/>
                  </a:cubicBezTo>
                  <a:cubicBezTo>
                    <a:pt x="71" y="20"/>
                    <a:pt x="73" y="26"/>
                    <a:pt x="75" y="33"/>
                  </a:cubicBezTo>
                  <a:cubicBezTo>
                    <a:pt x="77" y="40"/>
                    <a:pt x="78" y="49"/>
                    <a:pt x="78" y="61"/>
                  </a:cubicBezTo>
                  <a:cubicBezTo>
                    <a:pt x="78" y="75"/>
                    <a:pt x="76" y="86"/>
                    <a:pt x="73" y="95"/>
                  </a:cubicBezTo>
                  <a:cubicBezTo>
                    <a:pt x="71" y="103"/>
                    <a:pt x="66" y="110"/>
                    <a:pt x="60" y="115"/>
                  </a:cubicBezTo>
                  <a:cubicBezTo>
                    <a:pt x="55" y="119"/>
                    <a:pt x="48" y="122"/>
                    <a:pt x="39" y="122"/>
                  </a:cubicBezTo>
                  <a:cubicBezTo>
                    <a:pt x="27" y="122"/>
                    <a:pt x="18" y="118"/>
                    <a:pt x="12" y="109"/>
                  </a:cubicBezTo>
                  <a:cubicBezTo>
                    <a:pt x="4" y="99"/>
                    <a:pt x="0" y="83"/>
                    <a:pt x="0" y="61"/>
                  </a:cubicBezTo>
                  <a:close/>
                  <a:moveTo>
                    <a:pt x="15" y="61"/>
                  </a:moveTo>
                  <a:cubicBezTo>
                    <a:pt x="15" y="80"/>
                    <a:pt x="17" y="93"/>
                    <a:pt x="22" y="100"/>
                  </a:cubicBezTo>
                  <a:cubicBezTo>
                    <a:pt x="26" y="106"/>
                    <a:pt x="32" y="110"/>
                    <a:pt x="39" y="110"/>
                  </a:cubicBezTo>
                  <a:cubicBezTo>
                    <a:pt x="46" y="110"/>
                    <a:pt x="51" y="106"/>
                    <a:pt x="56" y="100"/>
                  </a:cubicBezTo>
                  <a:cubicBezTo>
                    <a:pt x="60" y="93"/>
                    <a:pt x="63" y="80"/>
                    <a:pt x="63" y="61"/>
                  </a:cubicBezTo>
                  <a:cubicBezTo>
                    <a:pt x="63" y="41"/>
                    <a:pt x="60" y="28"/>
                    <a:pt x="56" y="22"/>
                  </a:cubicBezTo>
                  <a:cubicBezTo>
                    <a:pt x="51" y="15"/>
                    <a:pt x="45" y="12"/>
                    <a:pt x="39" y="12"/>
                  </a:cubicBezTo>
                  <a:cubicBezTo>
                    <a:pt x="32" y="12"/>
                    <a:pt x="27" y="15"/>
                    <a:pt x="23" y="20"/>
                  </a:cubicBezTo>
                  <a:cubicBezTo>
                    <a:pt x="17" y="28"/>
                    <a:pt x="15" y="41"/>
                    <a:pt x="15" y="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" name="Rectangle 446">
              <a:extLst>
                <a:ext uri="{FF2B5EF4-FFF2-40B4-BE49-F238E27FC236}">
                  <a16:creationId xmlns:a16="http://schemas.microsoft.com/office/drawing/2014/main" id="{FE715867-949E-4EEE-81A9-20093C550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200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" name="Freeform 447">
              <a:extLst>
                <a:ext uri="{FF2B5EF4-FFF2-40B4-BE49-F238E27FC236}">
                  <a16:creationId xmlns:a16="http://schemas.microsoft.com/office/drawing/2014/main" id="{AF1AF3D2-3E51-41F3-B8DD-3E1734D313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0" y="1169"/>
              <a:ext cx="24" cy="37"/>
            </a:xfrm>
            <a:custGeom>
              <a:avLst/>
              <a:gdLst>
                <a:gd name="T0" fmla="*/ 2 w 78"/>
                <a:gd name="T1" fmla="*/ 92 h 122"/>
                <a:gd name="T2" fmla="*/ 16 w 78"/>
                <a:gd name="T3" fmla="*/ 91 h 122"/>
                <a:gd name="T4" fmla="*/ 23 w 78"/>
                <a:gd name="T5" fmla="*/ 105 h 122"/>
                <a:gd name="T6" fmla="*/ 36 w 78"/>
                <a:gd name="T7" fmla="*/ 110 h 122"/>
                <a:gd name="T8" fmla="*/ 48 w 78"/>
                <a:gd name="T9" fmla="*/ 106 h 122"/>
                <a:gd name="T10" fmla="*/ 56 w 78"/>
                <a:gd name="T11" fmla="*/ 98 h 122"/>
                <a:gd name="T12" fmla="*/ 62 w 78"/>
                <a:gd name="T13" fmla="*/ 84 h 122"/>
                <a:gd name="T14" fmla="*/ 64 w 78"/>
                <a:gd name="T15" fmla="*/ 66 h 122"/>
                <a:gd name="T16" fmla="*/ 64 w 78"/>
                <a:gd name="T17" fmla="*/ 63 h 122"/>
                <a:gd name="T18" fmla="*/ 52 w 78"/>
                <a:gd name="T19" fmla="*/ 75 h 122"/>
                <a:gd name="T20" fmla="*/ 35 w 78"/>
                <a:gd name="T21" fmla="*/ 79 h 122"/>
                <a:gd name="T22" fmla="*/ 10 w 78"/>
                <a:gd name="T23" fmla="*/ 68 h 122"/>
                <a:gd name="T24" fmla="*/ 0 w 78"/>
                <a:gd name="T25" fmla="*/ 40 h 122"/>
                <a:gd name="T26" fmla="*/ 11 w 78"/>
                <a:gd name="T27" fmla="*/ 11 h 122"/>
                <a:gd name="T28" fmla="*/ 37 w 78"/>
                <a:gd name="T29" fmla="*/ 0 h 122"/>
                <a:gd name="T30" fmla="*/ 59 w 78"/>
                <a:gd name="T31" fmla="*/ 6 h 122"/>
                <a:gd name="T32" fmla="*/ 73 w 78"/>
                <a:gd name="T33" fmla="*/ 24 h 122"/>
                <a:gd name="T34" fmla="*/ 78 w 78"/>
                <a:gd name="T35" fmla="*/ 58 h 122"/>
                <a:gd name="T36" fmla="*/ 73 w 78"/>
                <a:gd name="T37" fmla="*/ 94 h 122"/>
                <a:gd name="T38" fmla="*/ 59 w 78"/>
                <a:gd name="T39" fmla="*/ 115 h 122"/>
                <a:gd name="T40" fmla="*/ 36 w 78"/>
                <a:gd name="T41" fmla="*/ 122 h 122"/>
                <a:gd name="T42" fmla="*/ 13 w 78"/>
                <a:gd name="T43" fmla="*/ 114 h 122"/>
                <a:gd name="T44" fmla="*/ 2 w 78"/>
                <a:gd name="T45" fmla="*/ 92 h 122"/>
                <a:gd name="T46" fmla="*/ 62 w 78"/>
                <a:gd name="T47" fmla="*/ 39 h 122"/>
                <a:gd name="T48" fmla="*/ 55 w 78"/>
                <a:gd name="T49" fmla="*/ 19 h 122"/>
                <a:gd name="T50" fmla="*/ 39 w 78"/>
                <a:gd name="T51" fmla="*/ 12 h 122"/>
                <a:gd name="T52" fmla="*/ 22 w 78"/>
                <a:gd name="T53" fmla="*/ 20 h 122"/>
                <a:gd name="T54" fmla="*/ 15 w 78"/>
                <a:gd name="T55" fmla="*/ 41 h 122"/>
                <a:gd name="T56" fmla="*/ 22 w 78"/>
                <a:gd name="T57" fmla="*/ 59 h 122"/>
                <a:gd name="T58" fmla="*/ 39 w 78"/>
                <a:gd name="T59" fmla="*/ 66 h 122"/>
                <a:gd name="T60" fmla="*/ 56 w 78"/>
                <a:gd name="T61" fmla="*/ 59 h 122"/>
                <a:gd name="T62" fmla="*/ 62 w 78"/>
                <a:gd name="T63" fmla="*/ 3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122">
                  <a:moveTo>
                    <a:pt x="2" y="92"/>
                  </a:moveTo>
                  <a:lnTo>
                    <a:pt x="16" y="91"/>
                  </a:lnTo>
                  <a:cubicBezTo>
                    <a:pt x="17" y="97"/>
                    <a:pt x="20" y="102"/>
                    <a:pt x="23" y="105"/>
                  </a:cubicBezTo>
                  <a:cubicBezTo>
                    <a:pt x="26" y="108"/>
                    <a:pt x="31" y="110"/>
                    <a:pt x="36" y="110"/>
                  </a:cubicBezTo>
                  <a:cubicBezTo>
                    <a:pt x="40" y="110"/>
                    <a:pt x="44" y="109"/>
                    <a:pt x="48" y="106"/>
                  </a:cubicBezTo>
                  <a:cubicBezTo>
                    <a:pt x="51" y="104"/>
                    <a:pt x="54" y="102"/>
                    <a:pt x="56" y="98"/>
                  </a:cubicBezTo>
                  <a:cubicBezTo>
                    <a:pt x="58" y="95"/>
                    <a:pt x="60" y="90"/>
                    <a:pt x="62" y="84"/>
                  </a:cubicBezTo>
                  <a:cubicBezTo>
                    <a:pt x="63" y="78"/>
                    <a:pt x="64" y="72"/>
                    <a:pt x="64" y="66"/>
                  </a:cubicBezTo>
                  <a:cubicBezTo>
                    <a:pt x="64" y="66"/>
                    <a:pt x="64" y="65"/>
                    <a:pt x="64" y="63"/>
                  </a:cubicBezTo>
                  <a:cubicBezTo>
                    <a:pt x="61" y="68"/>
                    <a:pt x="57" y="72"/>
                    <a:pt x="52" y="75"/>
                  </a:cubicBezTo>
                  <a:cubicBezTo>
                    <a:pt x="47" y="78"/>
                    <a:pt x="41" y="79"/>
                    <a:pt x="35" y="79"/>
                  </a:cubicBezTo>
                  <a:cubicBezTo>
                    <a:pt x="25" y="79"/>
                    <a:pt x="17" y="76"/>
                    <a:pt x="10" y="68"/>
                  </a:cubicBezTo>
                  <a:cubicBezTo>
                    <a:pt x="3" y="61"/>
                    <a:pt x="0" y="52"/>
                    <a:pt x="0" y="40"/>
                  </a:cubicBezTo>
                  <a:cubicBezTo>
                    <a:pt x="0" y="28"/>
                    <a:pt x="3" y="18"/>
                    <a:pt x="11" y="11"/>
                  </a:cubicBezTo>
                  <a:cubicBezTo>
                    <a:pt x="18" y="3"/>
                    <a:pt x="27" y="0"/>
                    <a:pt x="37" y="0"/>
                  </a:cubicBezTo>
                  <a:cubicBezTo>
                    <a:pt x="45" y="0"/>
                    <a:pt x="52" y="2"/>
                    <a:pt x="59" y="6"/>
                  </a:cubicBezTo>
                  <a:cubicBezTo>
                    <a:pt x="65" y="10"/>
                    <a:pt x="70" y="16"/>
                    <a:pt x="73" y="24"/>
                  </a:cubicBezTo>
                  <a:cubicBezTo>
                    <a:pt x="77" y="32"/>
                    <a:pt x="78" y="43"/>
                    <a:pt x="78" y="58"/>
                  </a:cubicBezTo>
                  <a:cubicBezTo>
                    <a:pt x="78" y="73"/>
                    <a:pt x="77" y="85"/>
                    <a:pt x="73" y="94"/>
                  </a:cubicBezTo>
                  <a:cubicBezTo>
                    <a:pt x="70" y="103"/>
                    <a:pt x="65" y="110"/>
                    <a:pt x="59" y="115"/>
                  </a:cubicBezTo>
                  <a:cubicBezTo>
                    <a:pt x="52" y="119"/>
                    <a:pt x="44" y="122"/>
                    <a:pt x="36" y="122"/>
                  </a:cubicBezTo>
                  <a:cubicBezTo>
                    <a:pt x="26" y="122"/>
                    <a:pt x="19" y="119"/>
                    <a:pt x="13" y="114"/>
                  </a:cubicBezTo>
                  <a:cubicBezTo>
                    <a:pt x="7" y="109"/>
                    <a:pt x="3" y="101"/>
                    <a:pt x="2" y="92"/>
                  </a:cubicBezTo>
                  <a:close/>
                  <a:moveTo>
                    <a:pt x="62" y="39"/>
                  </a:moveTo>
                  <a:cubicBezTo>
                    <a:pt x="62" y="31"/>
                    <a:pt x="60" y="24"/>
                    <a:pt x="55" y="19"/>
                  </a:cubicBezTo>
                  <a:cubicBezTo>
                    <a:pt x="51" y="14"/>
                    <a:pt x="46" y="12"/>
                    <a:pt x="39" y="12"/>
                  </a:cubicBezTo>
                  <a:cubicBezTo>
                    <a:pt x="33" y="12"/>
                    <a:pt x="27" y="15"/>
                    <a:pt x="22" y="20"/>
                  </a:cubicBezTo>
                  <a:cubicBezTo>
                    <a:pt x="17" y="25"/>
                    <a:pt x="15" y="32"/>
                    <a:pt x="15" y="41"/>
                  </a:cubicBezTo>
                  <a:cubicBezTo>
                    <a:pt x="15" y="48"/>
                    <a:pt x="17" y="54"/>
                    <a:pt x="22" y="59"/>
                  </a:cubicBezTo>
                  <a:cubicBezTo>
                    <a:pt x="26" y="64"/>
                    <a:pt x="32" y="66"/>
                    <a:pt x="39" y="66"/>
                  </a:cubicBezTo>
                  <a:cubicBezTo>
                    <a:pt x="46" y="66"/>
                    <a:pt x="51" y="64"/>
                    <a:pt x="56" y="59"/>
                  </a:cubicBezTo>
                  <a:cubicBezTo>
                    <a:pt x="60" y="54"/>
                    <a:pt x="62" y="48"/>
                    <a:pt x="62" y="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" name="Line 448">
              <a:extLst>
                <a:ext uri="{FF2B5EF4-FFF2-40B4-BE49-F238E27FC236}">
                  <a16:creationId xmlns:a16="http://schemas.microsoft.com/office/drawing/2014/main" id="{8D822709-6339-4ABC-8604-61B0D0C6D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958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" name="Line 449">
              <a:extLst>
                <a:ext uri="{FF2B5EF4-FFF2-40B4-BE49-F238E27FC236}">
                  <a16:creationId xmlns:a16="http://schemas.microsoft.com/office/drawing/2014/main" id="{C135660D-79DF-46A4-8FEB-C476B644E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0" y="958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" name="Freeform 450">
              <a:extLst>
                <a:ext uri="{FF2B5EF4-FFF2-40B4-BE49-F238E27FC236}">
                  <a16:creationId xmlns:a16="http://schemas.microsoft.com/office/drawing/2014/main" id="{0FF2E7EF-F4AA-4A30-A35E-3403D79F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" y="940"/>
              <a:ext cx="14" cy="36"/>
            </a:xfrm>
            <a:custGeom>
              <a:avLst/>
              <a:gdLst>
                <a:gd name="T0" fmla="*/ 44 w 44"/>
                <a:gd name="T1" fmla="*/ 120 h 120"/>
                <a:gd name="T2" fmla="*/ 29 w 44"/>
                <a:gd name="T3" fmla="*/ 120 h 120"/>
                <a:gd name="T4" fmla="*/ 29 w 44"/>
                <a:gd name="T5" fmla="*/ 26 h 120"/>
                <a:gd name="T6" fmla="*/ 15 w 44"/>
                <a:gd name="T7" fmla="*/ 36 h 120"/>
                <a:gd name="T8" fmla="*/ 0 w 44"/>
                <a:gd name="T9" fmla="*/ 44 h 120"/>
                <a:gd name="T10" fmla="*/ 0 w 44"/>
                <a:gd name="T11" fmla="*/ 30 h 120"/>
                <a:gd name="T12" fmla="*/ 22 w 44"/>
                <a:gd name="T13" fmla="*/ 16 h 120"/>
                <a:gd name="T14" fmla="*/ 35 w 44"/>
                <a:gd name="T15" fmla="*/ 0 h 120"/>
                <a:gd name="T16" fmla="*/ 44 w 44"/>
                <a:gd name="T17" fmla="*/ 0 h 120"/>
                <a:gd name="T18" fmla="*/ 44 w 44"/>
                <a:gd name="T1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120">
                  <a:moveTo>
                    <a:pt x="44" y="120"/>
                  </a:moveTo>
                  <a:lnTo>
                    <a:pt x="29" y="120"/>
                  </a:lnTo>
                  <a:lnTo>
                    <a:pt x="29" y="26"/>
                  </a:lnTo>
                  <a:cubicBezTo>
                    <a:pt x="26" y="30"/>
                    <a:pt x="21" y="33"/>
                    <a:pt x="15" y="36"/>
                  </a:cubicBezTo>
                  <a:cubicBezTo>
                    <a:pt x="10" y="40"/>
                    <a:pt x="5" y="42"/>
                    <a:pt x="0" y="44"/>
                  </a:cubicBezTo>
                  <a:lnTo>
                    <a:pt x="0" y="30"/>
                  </a:lnTo>
                  <a:cubicBezTo>
                    <a:pt x="8" y="26"/>
                    <a:pt x="15" y="21"/>
                    <a:pt x="22" y="16"/>
                  </a:cubicBezTo>
                  <a:cubicBezTo>
                    <a:pt x="28" y="10"/>
                    <a:pt x="32" y="5"/>
                    <a:pt x="35" y="0"/>
                  </a:cubicBezTo>
                  <a:lnTo>
                    <a:pt x="44" y="0"/>
                  </a:lnTo>
                  <a:lnTo>
                    <a:pt x="44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" name="Line 451">
              <a:extLst>
                <a:ext uri="{FF2B5EF4-FFF2-40B4-BE49-F238E27FC236}">
                  <a16:creationId xmlns:a16="http://schemas.microsoft.com/office/drawing/2014/main" id="{5DC87C00-42DB-4647-A3D1-BBC978644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958"/>
              <a:ext cx="35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" name="Line 452">
              <a:extLst>
                <a:ext uri="{FF2B5EF4-FFF2-40B4-BE49-F238E27FC236}">
                  <a16:creationId xmlns:a16="http://schemas.microsoft.com/office/drawing/2014/main" id="{0B649ADB-191B-4931-9974-F14B99D27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3250"/>
              <a:ext cx="35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" name="Line 453">
              <a:extLst>
                <a:ext uri="{FF2B5EF4-FFF2-40B4-BE49-F238E27FC236}">
                  <a16:creationId xmlns:a16="http://schemas.microsoft.com/office/drawing/2014/main" id="{E5651262-E2D6-41D7-9BE5-B1828FFC0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3" y="958"/>
              <a:ext cx="0" cy="229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" name="Line 454">
              <a:extLst>
                <a:ext uri="{FF2B5EF4-FFF2-40B4-BE49-F238E27FC236}">
                  <a16:creationId xmlns:a16="http://schemas.microsoft.com/office/drawing/2014/main" id="{B994AB05-FBB2-4C04-8D2F-7BEF885091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0" y="958"/>
              <a:ext cx="0" cy="229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" name="Freeform 455">
              <a:extLst>
                <a:ext uri="{FF2B5EF4-FFF2-40B4-BE49-F238E27FC236}">
                  <a16:creationId xmlns:a16="http://schemas.microsoft.com/office/drawing/2014/main" id="{4C68B64F-64FD-46CB-9200-85AE0F939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" y="958"/>
              <a:ext cx="197" cy="2292"/>
            </a:xfrm>
            <a:custGeom>
              <a:avLst/>
              <a:gdLst>
                <a:gd name="T0" fmla="*/ 196 w 656"/>
                <a:gd name="T1" fmla="*/ 7546 h 7624"/>
                <a:gd name="T2" fmla="*/ 482 w 656"/>
                <a:gd name="T3" fmla="*/ 7392 h 7624"/>
                <a:gd name="T4" fmla="*/ 497 w 656"/>
                <a:gd name="T5" fmla="*/ 7238 h 7624"/>
                <a:gd name="T6" fmla="*/ 474 w 656"/>
                <a:gd name="T7" fmla="*/ 7084 h 7624"/>
                <a:gd name="T8" fmla="*/ 427 w 656"/>
                <a:gd name="T9" fmla="*/ 6930 h 7624"/>
                <a:gd name="T10" fmla="*/ 431 w 656"/>
                <a:gd name="T11" fmla="*/ 6777 h 7624"/>
                <a:gd name="T12" fmla="*/ 477 w 656"/>
                <a:gd name="T13" fmla="*/ 6623 h 7624"/>
                <a:gd name="T14" fmla="*/ 513 w 656"/>
                <a:gd name="T15" fmla="*/ 6468 h 7624"/>
                <a:gd name="T16" fmla="*/ 531 w 656"/>
                <a:gd name="T17" fmla="*/ 6314 h 7624"/>
                <a:gd name="T18" fmla="*/ 540 w 656"/>
                <a:gd name="T19" fmla="*/ 6160 h 7624"/>
                <a:gd name="T20" fmla="*/ 547 w 656"/>
                <a:gd name="T21" fmla="*/ 6006 h 7624"/>
                <a:gd name="T22" fmla="*/ 556 w 656"/>
                <a:gd name="T23" fmla="*/ 5852 h 7624"/>
                <a:gd name="T24" fmla="*/ 563 w 656"/>
                <a:gd name="T25" fmla="*/ 5698 h 7624"/>
                <a:gd name="T26" fmla="*/ 570 w 656"/>
                <a:gd name="T27" fmla="*/ 5545 h 7624"/>
                <a:gd name="T28" fmla="*/ 575 w 656"/>
                <a:gd name="T29" fmla="*/ 5391 h 7624"/>
                <a:gd name="T30" fmla="*/ 581 w 656"/>
                <a:gd name="T31" fmla="*/ 5237 h 7624"/>
                <a:gd name="T32" fmla="*/ 584 w 656"/>
                <a:gd name="T33" fmla="*/ 5082 h 7624"/>
                <a:gd name="T34" fmla="*/ 582 w 656"/>
                <a:gd name="T35" fmla="*/ 4774 h 7624"/>
                <a:gd name="T36" fmla="*/ 581 w 656"/>
                <a:gd name="T37" fmla="*/ 4620 h 7624"/>
                <a:gd name="T38" fmla="*/ 578 w 656"/>
                <a:gd name="T39" fmla="*/ 4466 h 7624"/>
                <a:gd name="T40" fmla="*/ 577 w 656"/>
                <a:gd name="T41" fmla="*/ 4312 h 7624"/>
                <a:gd name="T42" fmla="*/ 578 w 656"/>
                <a:gd name="T43" fmla="*/ 4157 h 7624"/>
                <a:gd name="T44" fmla="*/ 579 w 656"/>
                <a:gd name="T45" fmla="*/ 4005 h 7624"/>
                <a:gd name="T46" fmla="*/ 582 w 656"/>
                <a:gd name="T47" fmla="*/ 3850 h 7624"/>
                <a:gd name="T48" fmla="*/ 584 w 656"/>
                <a:gd name="T49" fmla="*/ 3696 h 7624"/>
                <a:gd name="T50" fmla="*/ 586 w 656"/>
                <a:gd name="T51" fmla="*/ 3542 h 7624"/>
                <a:gd name="T52" fmla="*/ 589 w 656"/>
                <a:gd name="T53" fmla="*/ 3388 h 7624"/>
                <a:gd name="T54" fmla="*/ 592 w 656"/>
                <a:gd name="T55" fmla="*/ 3234 h 7624"/>
                <a:gd name="T56" fmla="*/ 593 w 656"/>
                <a:gd name="T57" fmla="*/ 3080 h 7624"/>
                <a:gd name="T58" fmla="*/ 595 w 656"/>
                <a:gd name="T59" fmla="*/ 2773 h 7624"/>
                <a:gd name="T60" fmla="*/ 593 w 656"/>
                <a:gd name="T61" fmla="*/ 2618 h 7624"/>
                <a:gd name="T62" fmla="*/ 597 w 656"/>
                <a:gd name="T63" fmla="*/ 2464 h 7624"/>
                <a:gd name="T64" fmla="*/ 606 w 656"/>
                <a:gd name="T65" fmla="*/ 2310 h 7624"/>
                <a:gd name="T66" fmla="*/ 615 w 656"/>
                <a:gd name="T67" fmla="*/ 2156 h 7624"/>
                <a:gd name="T68" fmla="*/ 618 w 656"/>
                <a:gd name="T69" fmla="*/ 2002 h 7624"/>
                <a:gd name="T70" fmla="*/ 618 w 656"/>
                <a:gd name="T71" fmla="*/ 1848 h 7624"/>
                <a:gd name="T72" fmla="*/ 617 w 656"/>
                <a:gd name="T73" fmla="*/ 1693 h 7624"/>
                <a:gd name="T74" fmla="*/ 614 w 656"/>
                <a:gd name="T75" fmla="*/ 1539 h 7624"/>
                <a:gd name="T76" fmla="*/ 613 w 656"/>
                <a:gd name="T77" fmla="*/ 1385 h 7624"/>
                <a:gd name="T78" fmla="*/ 611 w 656"/>
                <a:gd name="T79" fmla="*/ 1078 h 7624"/>
                <a:gd name="T80" fmla="*/ 613 w 656"/>
                <a:gd name="T81" fmla="*/ 924 h 7624"/>
                <a:gd name="T82" fmla="*/ 617 w 656"/>
                <a:gd name="T83" fmla="*/ 770 h 7624"/>
                <a:gd name="T84" fmla="*/ 625 w 656"/>
                <a:gd name="T85" fmla="*/ 616 h 7624"/>
                <a:gd name="T86" fmla="*/ 639 w 656"/>
                <a:gd name="T87" fmla="*/ 462 h 7624"/>
                <a:gd name="T88" fmla="*/ 654 w 656"/>
                <a:gd name="T89" fmla="*/ 307 h 7624"/>
                <a:gd name="T90" fmla="*/ 628 w 656"/>
                <a:gd name="T91" fmla="*/ 153 h 7624"/>
                <a:gd name="T92" fmla="*/ 288 w 656"/>
                <a:gd name="T93" fmla="*/ 0 h 7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6" h="7624">
                  <a:moveTo>
                    <a:pt x="0" y="7624"/>
                  </a:moveTo>
                  <a:lnTo>
                    <a:pt x="196" y="7546"/>
                  </a:lnTo>
                  <a:lnTo>
                    <a:pt x="432" y="7470"/>
                  </a:lnTo>
                  <a:lnTo>
                    <a:pt x="482" y="7392"/>
                  </a:lnTo>
                  <a:lnTo>
                    <a:pt x="496" y="7316"/>
                  </a:lnTo>
                  <a:lnTo>
                    <a:pt x="497" y="7238"/>
                  </a:lnTo>
                  <a:lnTo>
                    <a:pt x="490" y="7162"/>
                  </a:lnTo>
                  <a:lnTo>
                    <a:pt x="474" y="7084"/>
                  </a:lnTo>
                  <a:lnTo>
                    <a:pt x="449" y="7007"/>
                  </a:lnTo>
                  <a:lnTo>
                    <a:pt x="427" y="6930"/>
                  </a:lnTo>
                  <a:lnTo>
                    <a:pt x="420" y="6853"/>
                  </a:lnTo>
                  <a:lnTo>
                    <a:pt x="431" y="6777"/>
                  </a:lnTo>
                  <a:lnTo>
                    <a:pt x="452" y="6699"/>
                  </a:lnTo>
                  <a:lnTo>
                    <a:pt x="477" y="6623"/>
                  </a:lnTo>
                  <a:lnTo>
                    <a:pt x="497" y="6545"/>
                  </a:lnTo>
                  <a:lnTo>
                    <a:pt x="513" y="6468"/>
                  </a:lnTo>
                  <a:lnTo>
                    <a:pt x="524" y="6391"/>
                  </a:lnTo>
                  <a:lnTo>
                    <a:pt x="531" y="6314"/>
                  </a:lnTo>
                  <a:lnTo>
                    <a:pt x="536" y="6238"/>
                  </a:lnTo>
                  <a:lnTo>
                    <a:pt x="540" y="6160"/>
                  </a:lnTo>
                  <a:lnTo>
                    <a:pt x="545" y="6084"/>
                  </a:lnTo>
                  <a:lnTo>
                    <a:pt x="547" y="6006"/>
                  </a:lnTo>
                  <a:lnTo>
                    <a:pt x="552" y="5930"/>
                  </a:lnTo>
                  <a:lnTo>
                    <a:pt x="556" y="5852"/>
                  </a:lnTo>
                  <a:lnTo>
                    <a:pt x="559" y="5775"/>
                  </a:lnTo>
                  <a:lnTo>
                    <a:pt x="563" y="5698"/>
                  </a:lnTo>
                  <a:lnTo>
                    <a:pt x="565" y="5621"/>
                  </a:lnTo>
                  <a:lnTo>
                    <a:pt x="570" y="5545"/>
                  </a:lnTo>
                  <a:lnTo>
                    <a:pt x="572" y="5467"/>
                  </a:lnTo>
                  <a:lnTo>
                    <a:pt x="575" y="5391"/>
                  </a:lnTo>
                  <a:lnTo>
                    <a:pt x="578" y="5313"/>
                  </a:lnTo>
                  <a:lnTo>
                    <a:pt x="581" y="5237"/>
                  </a:lnTo>
                  <a:lnTo>
                    <a:pt x="582" y="5159"/>
                  </a:lnTo>
                  <a:lnTo>
                    <a:pt x="584" y="5082"/>
                  </a:lnTo>
                  <a:lnTo>
                    <a:pt x="584" y="4850"/>
                  </a:lnTo>
                  <a:lnTo>
                    <a:pt x="582" y="4774"/>
                  </a:lnTo>
                  <a:lnTo>
                    <a:pt x="582" y="4698"/>
                  </a:lnTo>
                  <a:lnTo>
                    <a:pt x="581" y="4620"/>
                  </a:lnTo>
                  <a:lnTo>
                    <a:pt x="579" y="4543"/>
                  </a:lnTo>
                  <a:lnTo>
                    <a:pt x="578" y="4466"/>
                  </a:lnTo>
                  <a:lnTo>
                    <a:pt x="578" y="4389"/>
                  </a:lnTo>
                  <a:lnTo>
                    <a:pt x="577" y="4312"/>
                  </a:lnTo>
                  <a:lnTo>
                    <a:pt x="577" y="4235"/>
                  </a:lnTo>
                  <a:lnTo>
                    <a:pt x="578" y="4157"/>
                  </a:lnTo>
                  <a:lnTo>
                    <a:pt x="578" y="4081"/>
                  </a:lnTo>
                  <a:lnTo>
                    <a:pt x="579" y="4005"/>
                  </a:lnTo>
                  <a:lnTo>
                    <a:pt x="581" y="3927"/>
                  </a:lnTo>
                  <a:lnTo>
                    <a:pt x="582" y="3850"/>
                  </a:lnTo>
                  <a:lnTo>
                    <a:pt x="584" y="3773"/>
                  </a:lnTo>
                  <a:lnTo>
                    <a:pt x="584" y="3696"/>
                  </a:lnTo>
                  <a:lnTo>
                    <a:pt x="585" y="3618"/>
                  </a:lnTo>
                  <a:lnTo>
                    <a:pt x="586" y="3542"/>
                  </a:lnTo>
                  <a:lnTo>
                    <a:pt x="588" y="3464"/>
                  </a:lnTo>
                  <a:lnTo>
                    <a:pt x="589" y="3388"/>
                  </a:lnTo>
                  <a:lnTo>
                    <a:pt x="590" y="3312"/>
                  </a:lnTo>
                  <a:lnTo>
                    <a:pt x="592" y="3234"/>
                  </a:lnTo>
                  <a:lnTo>
                    <a:pt x="593" y="3157"/>
                  </a:lnTo>
                  <a:lnTo>
                    <a:pt x="593" y="3080"/>
                  </a:lnTo>
                  <a:lnTo>
                    <a:pt x="595" y="3003"/>
                  </a:lnTo>
                  <a:lnTo>
                    <a:pt x="595" y="2773"/>
                  </a:lnTo>
                  <a:lnTo>
                    <a:pt x="593" y="2695"/>
                  </a:lnTo>
                  <a:lnTo>
                    <a:pt x="593" y="2618"/>
                  </a:lnTo>
                  <a:lnTo>
                    <a:pt x="595" y="2541"/>
                  </a:lnTo>
                  <a:lnTo>
                    <a:pt x="597" y="2464"/>
                  </a:lnTo>
                  <a:lnTo>
                    <a:pt x="602" y="2387"/>
                  </a:lnTo>
                  <a:lnTo>
                    <a:pt x="606" y="2310"/>
                  </a:lnTo>
                  <a:lnTo>
                    <a:pt x="611" y="2232"/>
                  </a:lnTo>
                  <a:lnTo>
                    <a:pt x="615" y="2156"/>
                  </a:lnTo>
                  <a:lnTo>
                    <a:pt x="617" y="2078"/>
                  </a:lnTo>
                  <a:lnTo>
                    <a:pt x="618" y="2002"/>
                  </a:lnTo>
                  <a:lnTo>
                    <a:pt x="620" y="1925"/>
                  </a:lnTo>
                  <a:lnTo>
                    <a:pt x="618" y="1848"/>
                  </a:lnTo>
                  <a:lnTo>
                    <a:pt x="617" y="1771"/>
                  </a:lnTo>
                  <a:lnTo>
                    <a:pt x="617" y="1693"/>
                  </a:lnTo>
                  <a:lnTo>
                    <a:pt x="615" y="1617"/>
                  </a:lnTo>
                  <a:lnTo>
                    <a:pt x="614" y="1539"/>
                  </a:lnTo>
                  <a:lnTo>
                    <a:pt x="613" y="1463"/>
                  </a:lnTo>
                  <a:lnTo>
                    <a:pt x="613" y="1385"/>
                  </a:lnTo>
                  <a:lnTo>
                    <a:pt x="611" y="1309"/>
                  </a:lnTo>
                  <a:lnTo>
                    <a:pt x="611" y="1078"/>
                  </a:lnTo>
                  <a:lnTo>
                    <a:pt x="613" y="1000"/>
                  </a:lnTo>
                  <a:lnTo>
                    <a:pt x="613" y="924"/>
                  </a:lnTo>
                  <a:lnTo>
                    <a:pt x="614" y="846"/>
                  </a:lnTo>
                  <a:lnTo>
                    <a:pt x="617" y="770"/>
                  </a:lnTo>
                  <a:lnTo>
                    <a:pt x="620" y="692"/>
                  </a:lnTo>
                  <a:lnTo>
                    <a:pt x="625" y="616"/>
                  </a:lnTo>
                  <a:lnTo>
                    <a:pt x="631" y="539"/>
                  </a:lnTo>
                  <a:lnTo>
                    <a:pt x="639" y="462"/>
                  </a:lnTo>
                  <a:lnTo>
                    <a:pt x="647" y="385"/>
                  </a:lnTo>
                  <a:lnTo>
                    <a:pt x="654" y="307"/>
                  </a:lnTo>
                  <a:lnTo>
                    <a:pt x="656" y="231"/>
                  </a:lnTo>
                  <a:lnTo>
                    <a:pt x="628" y="153"/>
                  </a:lnTo>
                  <a:lnTo>
                    <a:pt x="445" y="77"/>
                  </a:lnTo>
                  <a:lnTo>
                    <a:pt x="288" y="0"/>
                  </a:lnTo>
                </a:path>
              </a:pathLst>
            </a:custGeom>
            <a:noFill/>
            <a:ln w="15875" cap="flat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" name="Freeform 456">
              <a:extLst>
                <a:ext uri="{FF2B5EF4-FFF2-40B4-BE49-F238E27FC236}">
                  <a16:creationId xmlns:a16="http://schemas.microsoft.com/office/drawing/2014/main" id="{B6CE8509-8C12-4716-87A8-6320A859C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" y="958"/>
              <a:ext cx="195" cy="2291"/>
            </a:xfrm>
            <a:custGeom>
              <a:avLst/>
              <a:gdLst>
                <a:gd name="T0" fmla="*/ 196 w 650"/>
                <a:gd name="T1" fmla="*/ 7546 h 7623"/>
                <a:gd name="T2" fmla="*/ 482 w 650"/>
                <a:gd name="T3" fmla="*/ 7392 h 7623"/>
                <a:gd name="T4" fmla="*/ 497 w 650"/>
                <a:gd name="T5" fmla="*/ 7238 h 7623"/>
                <a:gd name="T6" fmla="*/ 474 w 650"/>
                <a:gd name="T7" fmla="*/ 7084 h 7623"/>
                <a:gd name="T8" fmla="*/ 427 w 650"/>
                <a:gd name="T9" fmla="*/ 6931 h 7623"/>
                <a:gd name="T10" fmla="*/ 432 w 650"/>
                <a:gd name="T11" fmla="*/ 6777 h 7623"/>
                <a:gd name="T12" fmla="*/ 478 w 650"/>
                <a:gd name="T13" fmla="*/ 6623 h 7623"/>
                <a:gd name="T14" fmla="*/ 514 w 650"/>
                <a:gd name="T15" fmla="*/ 6468 h 7623"/>
                <a:gd name="T16" fmla="*/ 531 w 650"/>
                <a:gd name="T17" fmla="*/ 6314 h 7623"/>
                <a:gd name="T18" fmla="*/ 540 w 650"/>
                <a:gd name="T19" fmla="*/ 6160 h 7623"/>
                <a:gd name="T20" fmla="*/ 549 w 650"/>
                <a:gd name="T21" fmla="*/ 6006 h 7623"/>
                <a:gd name="T22" fmla="*/ 556 w 650"/>
                <a:gd name="T23" fmla="*/ 5852 h 7623"/>
                <a:gd name="T24" fmla="*/ 563 w 650"/>
                <a:gd name="T25" fmla="*/ 5698 h 7623"/>
                <a:gd name="T26" fmla="*/ 570 w 650"/>
                <a:gd name="T27" fmla="*/ 5543 h 7623"/>
                <a:gd name="T28" fmla="*/ 577 w 650"/>
                <a:gd name="T29" fmla="*/ 5391 h 7623"/>
                <a:gd name="T30" fmla="*/ 581 w 650"/>
                <a:gd name="T31" fmla="*/ 5237 h 7623"/>
                <a:gd name="T32" fmla="*/ 584 w 650"/>
                <a:gd name="T33" fmla="*/ 5082 h 7623"/>
                <a:gd name="T34" fmla="*/ 585 w 650"/>
                <a:gd name="T35" fmla="*/ 4852 h 7623"/>
                <a:gd name="T36" fmla="*/ 582 w 650"/>
                <a:gd name="T37" fmla="*/ 4698 h 7623"/>
                <a:gd name="T38" fmla="*/ 579 w 650"/>
                <a:gd name="T39" fmla="*/ 4543 h 7623"/>
                <a:gd name="T40" fmla="*/ 578 w 650"/>
                <a:gd name="T41" fmla="*/ 4389 h 7623"/>
                <a:gd name="T42" fmla="*/ 577 w 650"/>
                <a:gd name="T43" fmla="*/ 4235 h 7623"/>
                <a:gd name="T44" fmla="*/ 578 w 650"/>
                <a:gd name="T45" fmla="*/ 4081 h 7623"/>
                <a:gd name="T46" fmla="*/ 581 w 650"/>
                <a:gd name="T47" fmla="*/ 3927 h 7623"/>
                <a:gd name="T48" fmla="*/ 584 w 650"/>
                <a:gd name="T49" fmla="*/ 3773 h 7623"/>
                <a:gd name="T50" fmla="*/ 585 w 650"/>
                <a:gd name="T51" fmla="*/ 3618 h 7623"/>
                <a:gd name="T52" fmla="*/ 586 w 650"/>
                <a:gd name="T53" fmla="*/ 3464 h 7623"/>
                <a:gd name="T54" fmla="*/ 588 w 650"/>
                <a:gd name="T55" fmla="*/ 3312 h 7623"/>
                <a:gd name="T56" fmla="*/ 589 w 650"/>
                <a:gd name="T57" fmla="*/ 3157 h 7623"/>
                <a:gd name="T58" fmla="*/ 590 w 650"/>
                <a:gd name="T59" fmla="*/ 2773 h 7623"/>
                <a:gd name="T60" fmla="*/ 593 w 650"/>
                <a:gd name="T61" fmla="*/ 2618 h 7623"/>
                <a:gd name="T62" fmla="*/ 600 w 650"/>
                <a:gd name="T63" fmla="*/ 2464 h 7623"/>
                <a:gd name="T64" fmla="*/ 610 w 650"/>
                <a:gd name="T65" fmla="*/ 2310 h 7623"/>
                <a:gd name="T66" fmla="*/ 617 w 650"/>
                <a:gd name="T67" fmla="*/ 2156 h 7623"/>
                <a:gd name="T68" fmla="*/ 618 w 650"/>
                <a:gd name="T69" fmla="*/ 1771 h 7623"/>
                <a:gd name="T70" fmla="*/ 617 w 650"/>
                <a:gd name="T71" fmla="*/ 1617 h 7623"/>
                <a:gd name="T72" fmla="*/ 615 w 650"/>
                <a:gd name="T73" fmla="*/ 1463 h 7623"/>
                <a:gd name="T74" fmla="*/ 614 w 650"/>
                <a:gd name="T75" fmla="*/ 1155 h 7623"/>
                <a:gd name="T76" fmla="*/ 615 w 650"/>
                <a:gd name="T77" fmla="*/ 1000 h 7623"/>
                <a:gd name="T78" fmla="*/ 620 w 650"/>
                <a:gd name="T79" fmla="*/ 846 h 7623"/>
                <a:gd name="T80" fmla="*/ 625 w 650"/>
                <a:gd name="T81" fmla="*/ 692 h 7623"/>
                <a:gd name="T82" fmla="*/ 634 w 650"/>
                <a:gd name="T83" fmla="*/ 539 h 7623"/>
                <a:gd name="T84" fmla="*/ 645 w 650"/>
                <a:gd name="T85" fmla="*/ 385 h 7623"/>
                <a:gd name="T86" fmla="*/ 650 w 650"/>
                <a:gd name="T87" fmla="*/ 231 h 7623"/>
                <a:gd name="T88" fmla="*/ 446 w 650"/>
                <a:gd name="T89" fmla="*/ 77 h 7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0" h="7623">
                  <a:moveTo>
                    <a:pt x="0" y="7623"/>
                  </a:moveTo>
                  <a:lnTo>
                    <a:pt x="196" y="7546"/>
                  </a:lnTo>
                  <a:lnTo>
                    <a:pt x="432" y="7470"/>
                  </a:lnTo>
                  <a:lnTo>
                    <a:pt x="482" y="7392"/>
                  </a:lnTo>
                  <a:lnTo>
                    <a:pt x="496" y="7316"/>
                  </a:lnTo>
                  <a:lnTo>
                    <a:pt x="497" y="7238"/>
                  </a:lnTo>
                  <a:lnTo>
                    <a:pt x="490" y="7162"/>
                  </a:lnTo>
                  <a:lnTo>
                    <a:pt x="474" y="7084"/>
                  </a:lnTo>
                  <a:lnTo>
                    <a:pt x="449" y="7007"/>
                  </a:lnTo>
                  <a:lnTo>
                    <a:pt x="427" y="6931"/>
                  </a:lnTo>
                  <a:lnTo>
                    <a:pt x="421" y="6853"/>
                  </a:lnTo>
                  <a:lnTo>
                    <a:pt x="432" y="6777"/>
                  </a:lnTo>
                  <a:lnTo>
                    <a:pt x="453" y="6699"/>
                  </a:lnTo>
                  <a:lnTo>
                    <a:pt x="478" y="6623"/>
                  </a:lnTo>
                  <a:lnTo>
                    <a:pt x="499" y="6545"/>
                  </a:lnTo>
                  <a:lnTo>
                    <a:pt x="514" y="6468"/>
                  </a:lnTo>
                  <a:lnTo>
                    <a:pt x="524" y="6391"/>
                  </a:lnTo>
                  <a:lnTo>
                    <a:pt x="531" y="6314"/>
                  </a:lnTo>
                  <a:lnTo>
                    <a:pt x="536" y="6238"/>
                  </a:lnTo>
                  <a:lnTo>
                    <a:pt x="540" y="6160"/>
                  </a:lnTo>
                  <a:lnTo>
                    <a:pt x="545" y="6084"/>
                  </a:lnTo>
                  <a:lnTo>
                    <a:pt x="549" y="6006"/>
                  </a:lnTo>
                  <a:lnTo>
                    <a:pt x="552" y="5930"/>
                  </a:lnTo>
                  <a:lnTo>
                    <a:pt x="556" y="5852"/>
                  </a:lnTo>
                  <a:lnTo>
                    <a:pt x="559" y="5775"/>
                  </a:lnTo>
                  <a:lnTo>
                    <a:pt x="563" y="5698"/>
                  </a:lnTo>
                  <a:lnTo>
                    <a:pt x="567" y="5621"/>
                  </a:lnTo>
                  <a:lnTo>
                    <a:pt x="570" y="5543"/>
                  </a:lnTo>
                  <a:lnTo>
                    <a:pt x="574" y="5467"/>
                  </a:lnTo>
                  <a:lnTo>
                    <a:pt x="577" y="5391"/>
                  </a:lnTo>
                  <a:lnTo>
                    <a:pt x="579" y="5313"/>
                  </a:lnTo>
                  <a:lnTo>
                    <a:pt x="581" y="5237"/>
                  </a:lnTo>
                  <a:lnTo>
                    <a:pt x="582" y="5159"/>
                  </a:lnTo>
                  <a:lnTo>
                    <a:pt x="584" y="5082"/>
                  </a:lnTo>
                  <a:lnTo>
                    <a:pt x="585" y="5005"/>
                  </a:lnTo>
                  <a:lnTo>
                    <a:pt x="585" y="4852"/>
                  </a:lnTo>
                  <a:lnTo>
                    <a:pt x="584" y="4774"/>
                  </a:lnTo>
                  <a:lnTo>
                    <a:pt x="582" y="4698"/>
                  </a:lnTo>
                  <a:lnTo>
                    <a:pt x="581" y="4620"/>
                  </a:lnTo>
                  <a:lnTo>
                    <a:pt x="579" y="4543"/>
                  </a:lnTo>
                  <a:lnTo>
                    <a:pt x="579" y="4466"/>
                  </a:lnTo>
                  <a:lnTo>
                    <a:pt x="578" y="4389"/>
                  </a:lnTo>
                  <a:lnTo>
                    <a:pt x="578" y="4312"/>
                  </a:lnTo>
                  <a:lnTo>
                    <a:pt x="577" y="4235"/>
                  </a:lnTo>
                  <a:lnTo>
                    <a:pt x="578" y="4157"/>
                  </a:lnTo>
                  <a:lnTo>
                    <a:pt x="578" y="4081"/>
                  </a:lnTo>
                  <a:lnTo>
                    <a:pt x="579" y="4005"/>
                  </a:lnTo>
                  <a:lnTo>
                    <a:pt x="581" y="3927"/>
                  </a:lnTo>
                  <a:lnTo>
                    <a:pt x="582" y="3850"/>
                  </a:lnTo>
                  <a:lnTo>
                    <a:pt x="584" y="3773"/>
                  </a:lnTo>
                  <a:lnTo>
                    <a:pt x="584" y="3696"/>
                  </a:lnTo>
                  <a:lnTo>
                    <a:pt x="585" y="3618"/>
                  </a:lnTo>
                  <a:lnTo>
                    <a:pt x="586" y="3542"/>
                  </a:lnTo>
                  <a:lnTo>
                    <a:pt x="586" y="3464"/>
                  </a:lnTo>
                  <a:lnTo>
                    <a:pt x="588" y="3388"/>
                  </a:lnTo>
                  <a:lnTo>
                    <a:pt x="588" y="3312"/>
                  </a:lnTo>
                  <a:lnTo>
                    <a:pt x="589" y="3234"/>
                  </a:lnTo>
                  <a:lnTo>
                    <a:pt x="589" y="3157"/>
                  </a:lnTo>
                  <a:lnTo>
                    <a:pt x="590" y="3080"/>
                  </a:lnTo>
                  <a:lnTo>
                    <a:pt x="590" y="2773"/>
                  </a:lnTo>
                  <a:lnTo>
                    <a:pt x="592" y="2695"/>
                  </a:lnTo>
                  <a:lnTo>
                    <a:pt x="593" y="2618"/>
                  </a:lnTo>
                  <a:lnTo>
                    <a:pt x="596" y="2541"/>
                  </a:lnTo>
                  <a:lnTo>
                    <a:pt x="600" y="2464"/>
                  </a:lnTo>
                  <a:lnTo>
                    <a:pt x="606" y="2387"/>
                  </a:lnTo>
                  <a:lnTo>
                    <a:pt x="610" y="2310"/>
                  </a:lnTo>
                  <a:lnTo>
                    <a:pt x="614" y="2232"/>
                  </a:lnTo>
                  <a:lnTo>
                    <a:pt x="617" y="2156"/>
                  </a:lnTo>
                  <a:lnTo>
                    <a:pt x="618" y="2078"/>
                  </a:lnTo>
                  <a:lnTo>
                    <a:pt x="618" y="1771"/>
                  </a:lnTo>
                  <a:lnTo>
                    <a:pt x="617" y="1693"/>
                  </a:lnTo>
                  <a:lnTo>
                    <a:pt x="617" y="1617"/>
                  </a:lnTo>
                  <a:lnTo>
                    <a:pt x="615" y="1539"/>
                  </a:lnTo>
                  <a:lnTo>
                    <a:pt x="615" y="1463"/>
                  </a:lnTo>
                  <a:lnTo>
                    <a:pt x="614" y="1385"/>
                  </a:lnTo>
                  <a:lnTo>
                    <a:pt x="614" y="1155"/>
                  </a:lnTo>
                  <a:lnTo>
                    <a:pt x="615" y="1078"/>
                  </a:lnTo>
                  <a:lnTo>
                    <a:pt x="615" y="1000"/>
                  </a:lnTo>
                  <a:lnTo>
                    <a:pt x="617" y="924"/>
                  </a:lnTo>
                  <a:lnTo>
                    <a:pt x="620" y="846"/>
                  </a:lnTo>
                  <a:lnTo>
                    <a:pt x="622" y="770"/>
                  </a:lnTo>
                  <a:lnTo>
                    <a:pt x="625" y="692"/>
                  </a:lnTo>
                  <a:lnTo>
                    <a:pt x="629" y="616"/>
                  </a:lnTo>
                  <a:lnTo>
                    <a:pt x="634" y="539"/>
                  </a:lnTo>
                  <a:lnTo>
                    <a:pt x="638" y="462"/>
                  </a:lnTo>
                  <a:lnTo>
                    <a:pt x="645" y="385"/>
                  </a:lnTo>
                  <a:lnTo>
                    <a:pt x="650" y="307"/>
                  </a:lnTo>
                  <a:lnTo>
                    <a:pt x="650" y="231"/>
                  </a:lnTo>
                  <a:lnTo>
                    <a:pt x="624" y="153"/>
                  </a:lnTo>
                  <a:lnTo>
                    <a:pt x="446" y="77"/>
                  </a:lnTo>
                  <a:lnTo>
                    <a:pt x="292" y="0"/>
                  </a:lnTo>
                </a:path>
              </a:pathLst>
            </a:custGeom>
            <a:noFill/>
            <a:ln w="15875" cap="flat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" name="Freeform 457">
              <a:extLst>
                <a:ext uri="{FF2B5EF4-FFF2-40B4-BE49-F238E27FC236}">
                  <a16:creationId xmlns:a16="http://schemas.microsoft.com/office/drawing/2014/main" id="{EC2427C9-7074-4281-9795-5B7F1177B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6" y="958"/>
              <a:ext cx="179" cy="2291"/>
            </a:xfrm>
            <a:custGeom>
              <a:avLst/>
              <a:gdLst>
                <a:gd name="T0" fmla="*/ 202 w 597"/>
                <a:gd name="T1" fmla="*/ 7546 h 7623"/>
                <a:gd name="T2" fmla="*/ 469 w 597"/>
                <a:gd name="T3" fmla="*/ 7392 h 7623"/>
                <a:gd name="T4" fmla="*/ 463 w 597"/>
                <a:gd name="T5" fmla="*/ 7238 h 7623"/>
                <a:gd name="T6" fmla="*/ 425 w 597"/>
                <a:gd name="T7" fmla="*/ 7084 h 7623"/>
                <a:gd name="T8" fmla="*/ 387 w 597"/>
                <a:gd name="T9" fmla="*/ 6930 h 7623"/>
                <a:gd name="T10" fmla="*/ 412 w 597"/>
                <a:gd name="T11" fmla="*/ 6777 h 7623"/>
                <a:gd name="T12" fmla="*/ 476 w 597"/>
                <a:gd name="T13" fmla="*/ 6623 h 7623"/>
                <a:gd name="T14" fmla="*/ 502 w 597"/>
                <a:gd name="T15" fmla="*/ 6468 h 7623"/>
                <a:gd name="T16" fmla="*/ 512 w 597"/>
                <a:gd name="T17" fmla="*/ 6314 h 7623"/>
                <a:gd name="T18" fmla="*/ 519 w 597"/>
                <a:gd name="T19" fmla="*/ 6160 h 7623"/>
                <a:gd name="T20" fmla="*/ 523 w 597"/>
                <a:gd name="T21" fmla="*/ 6006 h 7623"/>
                <a:gd name="T22" fmla="*/ 526 w 597"/>
                <a:gd name="T23" fmla="*/ 5852 h 7623"/>
                <a:gd name="T24" fmla="*/ 527 w 597"/>
                <a:gd name="T25" fmla="*/ 5698 h 7623"/>
                <a:gd name="T26" fmla="*/ 530 w 597"/>
                <a:gd name="T27" fmla="*/ 5543 h 7623"/>
                <a:gd name="T28" fmla="*/ 533 w 597"/>
                <a:gd name="T29" fmla="*/ 5391 h 7623"/>
                <a:gd name="T30" fmla="*/ 534 w 597"/>
                <a:gd name="T31" fmla="*/ 5237 h 7623"/>
                <a:gd name="T32" fmla="*/ 537 w 597"/>
                <a:gd name="T33" fmla="*/ 5082 h 7623"/>
                <a:gd name="T34" fmla="*/ 540 w 597"/>
                <a:gd name="T35" fmla="*/ 4928 h 7623"/>
                <a:gd name="T36" fmla="*/ 541 w 597"/>
                <a:gd name="T37" fmla="*/ 4774 h 7623"/>
                <a:gd name="T38" fmla="*/ 543 w 597"/>
                <a:gd name="T39" fmla="*/ 4312 h 7623"/>
                <a:gd name="T40" fmla="*/ 544 w 597"/>
                <a:gd name="T41" fmla="*/ 4081 h 7623"/>
                <a:gd name="T42" fmla="*/ 545 w 597"/>
                <a:gd name="T43" fmla="*/ 3927 h 7623"/>
                <a:gd name="T44" fmla="*/ 548 w 597"/>
                <a:gd name="T45" fmla="*/ 3773 h 7623"/>
                <a:gd name="T46" fmla="*/ 551 w 597"/>
                <a:gd name="T47" fmla="*/ 3618 h 7623"/>
                <a:gd name="T48" fmla="*/ 554 w 597"/>
                <a:gd name="T49" fmla="*/ 3464 h 7623"/>
                <a:gd name="T50" fmla="*/ 557 w 597"/>
                <a:gd name="T51" fmla="*/ 3312 h 7623"/>
                <a:gd name="T52" fmla="*/ 561 w 597"/>
                <a:gd name="T53" fmla="*/ 3157 h 7623"/>
                <a:gd name="T54" fmla="*/ 565 w 597"/>
                <a:gd name="T55" fmla="*/ 3003 h 7623"/>
                <a:gd name="T56" fmla="*/ 568 w 597"/>
                <a:gd name="T57" fmla="*/ 2849 h 7623"/>
                <a:gd name="T58" fmla="*/ 566 w 597"/>
                <a:gd name="T59" fmla="*/ 2541 h 7623"/>
                <a:gd name="T60" fmla="*/ 562 w 597"/>
                <a:gd name="T61" fmla="*/ 2387 h 7623"/>
                <a:gd name="T62" fmla="*/ 558 w 597"/>
                <a:gd name="T63" fmla="*/ 2232 h 7623"/>
                <a:gd name="T64" fmla="*/ 555 w 597"/>
                <a:gd name="T65" fmla="*/ 2080 h 7623"/>
                <a:gd name="T66" fmla="*/ 554 w 597"/>
                <a:gd name="T67" fmla="*/ 1848 h 7623"/>
                <a:gd name="T68" fmla="*/ 557 w 597"/>
                <a:gd name="T69" fmla="*/ 1693 h 7623"/>
                <a:gd name="T70" fmla="*/ 558 w 597"/>
                <a:gd name="T71" fmla="*/ 1539 h 7623"/>
                <a:gd name="T72" fmla="*/ 559 w 597"/>
                <a:gd name="T73" fmla="*/ 1385 h 7623"/>
                <a:gd name="T74" fmla="*/ 561 w 597"/>
                <a:gd name="T75" fmla="*/ 1232 h 7623"/>
                <a:gd name="T76" fmla="*/ 562 w 597"/>
                <a:gd name="T77" fmla="*/ 1000 h 7623"/>
                <a:gd name="T78" fmla="*/ 565 w 597"/>
                <a:gd name="T79" fmla="*/ 846 h 7623"/>
                <a:gd name="T80" fmla="*/ 568 w 597"/>
                <a:gd name="T81" fmla="*/ 692 h 7623"/>
                <a:gd name="T82" fmla="*/ 575 w 597"/>
                <a:gd name="T83" fmla="*/ 539 h 7623"/>
                <a:gd name="T84" fmla="*/ 588 w 597"/>
                <a:gd name="T85" fmla="*/ 385 h 7623"/>
                <a:gd name="T86" fmla="*/ 597 w 597"/>
                <a:gd name="T87" fmla="*/ 231 h 7623"/>
                <a:gd name="T88" fmla="*/ 386 w 597"/>
                <a:gd name="T89" fmla="*/ 77 h 7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7" h="7623">
                  <a:moveTo>
                    <a:pt x="0" y="7623"/>
                  </a:moveTo>
                  <a:lnTo>
                    <a:pt x="202" y="7546"/>
                  </a:lnTo>
                  <a:lnTo>
                    <a:pt x="434" y="7470"/>
                  </a:lnTo>
                  <a:lnTo>
                    <a:pt x="469" y="7392"/>
                  </a:lnTo>
                  <a:lnTo>
                    <a:pt x="475" y="7316"/>
                  </a:lnTo>
                  <a:lnTo>
                    <a:pt x="463" y="7238"/>
                  </a:lnTo>
                  <a:lnTo>
                    <a:pt x="445" y="7162"/>
                  </a:lnTo>
                  <a:lnTo>
                    <a:pt x="425" y="7084"/>
                  </a:lnTo>
                  <a:lnTo>
                    <a:pt x="404" y="7007"/>
                  </a:lnTo>
                  <a:lnTo>
                    <a:pt x="387" y="6930"/>
                  </a:lnTo>
                  <a:lnTo>
                    <a:pt x="388" y="6853"/>
                  </a:lnTo>
                  <a:lnTo>
                    <a:pt x="412" y="6777"/>
                  </a:lnTo>
                  <a:lnTo>
                    <a:pt x="444" y="6699"/>
                  </a:lnTo>
                  <a:lnTo>
                    <a:pt x="476" y="6623"/>
                  </a:lnTo>
                  <a:lnTo>
                    <a:pt x="494" y="6545"/>
                  </a:lnTo>
                  <a:lnTo>
                    <a:pt x="502" y="6468"/>
                  </a:lnTo>
                  <a:lnTo>
                    <a:pt x="509" y="6391"/>
                  </a:lnTo>
                  <a:lnTo>
                    <a:pt x="512" y="6314"/>
                  </a:lnTo>
                  <a:lnTo>
                    <a:pt x="516" y="6238"/>
                  </a:lnTo>
                  <a:lnTo>
                    <a:pt x="519" y="6160"/>
                  </a:lnTo>
                  <a:lnTo>
                    <a:pt x="522" y="6084"/>
                  </a:lnTo>
                  <a:lnTo>
                    <a:pt x="523" y="6006"/>
                  </a:lnTo>
                  <a:lnTo>
                    <a:pt x="525" y="5930"/>
                  </a:lnTo>
                  <a:lnTo>
                    <a:pt x="526" y="5852"/>
                  </a:lnTo>
                  <a:lnTo>
                    <a:pt x="527" y="5775"/>
                  </a:lnTo>
                  <a:lnTo>
                    <a:pt x="527" y="5698"/>
                  </a:lnTo>
                  <a:lnTo>
                    <a:pt x="529" y="5621"/>
                  </a:lnTo>
                  <a:lnTo>
                    <a:pt x="530" y="5543"/>
                  </a:lnTo>
                  <a:lnTo>
                    <a:pt x="532" y="5467"/>
                  </a:lnTo>
                  <a:lnTo>
                    <a:pt x="533" y="5391"/>
                  </a:lnTo>
                  <a:lnTo>
                    <a:pt x="533" y="5313"/>
                  </a:lnTo>
                  <a:lnTo>
                    <a:pt x="534" y="5237"/>
                  </a:lnTo>
                  <a:lnTo>
                    <a:pt x="536" y="5159"/>
                  </a:lnTo>
                  <a:lnTo>
                    <a:pt x="537" y="5082"/>
                  </a:lnTo>
                  <a:lnTo>
                    <a:pt x="538" y="5005"/>
                  </a:lnTo>
                  <a:lnTo>
                    <a:pt x="540" y="4928"/>
                  </a:lnTo>
                  <a:lnTo>
                    <a:pt x="540" y="4850"/>
                  </a:lnTo>
                  <a:lnTo>
                    <a:pt x="541" y="4774"/>
                  </a:lnTo>
                  <a:lnTo>
                    <a:pt x="541" y="4389"/>
                  </a:lnTo>
                  <a:lnTo>
                    <a:pt x="543" y="4312"/>
                  </a:lnTo>
                  <a:lnTo>
                    <a:pt x="543" y="4157"/>
                  </a:lnTo>
                  <a:lnTo>
                    <a:pt x="544" y="4081"/>
                  </a:lnTo>
                  <a:lnTo>
                    <a:pt x="545" y="4005"/>
                  </a:lnTo>
                  <a:lnTo>
                    <a:pt x="545" y="3927"/>
                  </a:lnTo>
                  <a:lnTo>
                    <a:pt x="547" y="3850"/>
                  </a:lnTo>
                  <a:lnTo>
                    <a:pt x="548" y="3773"/>
                  </a:lnTo>
                  <a:lnTo>
                    <a:pt x="550" y="3696"/>
                  </a:lnTo>
                  <a:lnTo>
                    <a:pt x="551" y="3618"/>
                  </a:lnTo>
                  <a:lnTo>
                    <a:pt x="552" y="3542"/>
                  </a:lnTo>
                  <a:lnTo>
                    <a:pt x="554" y="3464"/>
                  </a:lnTo>
                  <a:lnTo>
                    <a:pt x="555" y="3388"/>
                  </a:lnTo>
                  <a:lnTo>
                    <a:pt x="557" y="3312"/>
                  </a:lnTo>
                  <a:lnTo>
                    <a:pt x="558" y="3234"/>
                  </a:lnTo>
                  <a:lnTo>
                    <a:pt x="561" y="3157"/>
                  </a:lnTo>
                  <a:lnTo>
                    <a:pt x="563" y="3080"/>
                  </a:lnTo>
                  <a:lnTo>
                    <a:pt x="565" y="3003"/>
                  </a:lnTo>
                  <a:lnTo>
                    <a:pt x="566" y="2925"/>
                  </a:lnTo>
                  <a:lnTo>
                    <a:pt x="568" y="2849"/>
                  </a:lnTo>
                  <a:lnTo>
                    <a:pt x="568" y="2618"/>
                  </a:lnTo>
                  <a:lnTo>
                    <a:pt x="566" y="2541"/>
                  </a:lnTo>
                  <a:lnTo>
                    <a:pt x="563" y="2464"/>
                  </a:lnTo>
                  <a:lnTo>
                    <a:pt x="562" y="2387"/>
                  </a:lnTo>
                  <a:lnTo>
                    <a:pt x="559" y="2310"/>
                  </a:lnTo>
                  <a:lnTo>
                    <a:pt x="558" y="2232"/>
                  </a:lnTo>
                  <a:lnTo>
                    <a:pt x="557" y="2156"/>
                  </a:lnTo>
                  <a:lnTo>
                    <a:pt x="555" y="2080"/>
                  </a:lnTo>
                  <a:lnTo>
                    <a:pt x="554" y="2002"/>
                  </a:lnTo>
                  <a:lnTo>
                    <a:pt x="554" y="1848"/>
                  </a:lnTo>
                  <a:lnTo>
                    <a:pt x="555" y="1771"/>
                  </a:lnTo>
                  <a:lnTo>
                    <a:pt x="557" y="1693"/>
                  </a:lnTo>
                  <a:lnTo>
                    <a:pt x="557" y="1617"/>
                  </a:lnTo>
                  <a:lnTo>
                    <a:pt x="558" y="1539"/>
                  </a:lnTo>
                  <a:lnTo>
                    <a:pt x="558" y="1463"/>
                  </a:lnTo>
                  <a:lnTo>
                    <a:pt x="559" y="1385"/>
                  </a:lnTo>
                  <a:lnTo>
                    <a:pt x="561" y="1309"/>
                  </a:lnTo>
                  <a:lnTo>
                    <a:pt x="561" y="1232"/>
                  </a:lnTo>
                  <a:lnTo>
                    <a:pt x="562" y="1155"/>
                  </a:lnTo>
                  <a:lnTo>
                    <a:pt x="562" y="1000"/>
                  </a:lnTo>
                  <a:lnTo>
                    <a:pt x="563" y="924"/>
                  </a:lnTo>
                  <a:lnTo>
                    <a:pt x="565" y="846"/>
                  </a:lnTo>
                  <a:lnTo>
                    <a:pt x="565" y="770"/>
                  </a:lnTo>
                  <a:lnTo>
                    <a:pt x="568" y="692"/>
                  </a:lnTo>
                  <a:lnTo>
                    <a:pt x="570" y="616"/>
                  </a:lnTo>
                  <a:lnTo>
                    <a:pt x="575" y="539"/>
                  </a:lnTo>
                  <a:lnTo>
                    <a:pt x="580" y="462"/>
                  </a:lnTo>
                  <a:lnTo>
                    <a:pt x="588" y="385"/>
                  </a:lnTo>
                  <a:lnTo>
                    <a:pt x="595" y="307"/>
                  </a:lnTo>
                  <a:lnTo>
                    <a:pt x="597" y="231"/>
                  </a:lnTo>
                  <a:lnTo>
                    <a:pt x="568" y="153"/>
                  </a:lnTo>
                  <a:lnTo>
                    <a:pt x="386" y="77"/>
                  </a:lnTo>
                  <a:lnTo>
                    <a:pt x="230" y="0"/>
                  </a:lnTo>
                </a:path>
              </a:pathLst>
            </a:custGeom>
            <a:noFill/>
            <a:ln w="1587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" name="Freeform 458">
              <a:extLst>
                <a:ext uri="{FF2B5EF4-FFF2-40B4-BE49-F238E27FC236}">
                  <a16:creationId xmlns:a16="http://schemas.microsoft.com/office/drawing/2014/main" id="{1480B541-EB11-4153-A5B4-EA6129CE7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" y="1001"/>
              <a:ext cx="33" cy="2208"/>
            </a:xfrm>
            <a:custGeom>
              <a:avLst/>
              <a:gdLst>
                <a:gd name="T0" fmla="*/ 40 w 111"/>
                <a:gd name="T1" fmla="*/ 7343 h 7343"/>
                <a:gd name="T2" fmla="*/ 60 w 111"/>
                <a:gd name="T3" fmla="*/ 7262 h 7343"/>
                <a:gd name="T4" fmla="*/ 60 w 111"/>
                <a:gd name="T5" fmla="*/ 7203 h 7343"/>
                <a:gd name="T6" fmla="*/ 57 w 111"/>
                <a:gd name="T7" fmla="*/ 7183 h 7343"/>
                <a:gd name="T8" fmla="*/ 53 w 111"/>
                <a:gd name="T9" fmla="*/ 7122 h 7343"/>
                <a:gd name="T10" fmla="*/ 46 w 111"/>
                <a:gd name="T11" fmla="*/ 7103 h 7343"/>
                <a:gd name="T12" fmla="*/ 39 w 111"/>
                <a:gd name="T13" fmla="*/ 7023 h 7343"/>
                <a:gd name="T14" fmla="*/ 37 w 111"/>
                <a:gd name="T15" fmla="*/ 6962 h 7343"/>
                <a:gd name="T16" fmla="*/ 28 w 111"/>
                <a:gd name="T17" fmla="*/ 6864 h 7343"/>
                <a:gd name="T18" fmla="*/ 0 w 111"/>
                <a:gd name="T19" fmla="*/ 6764 h 7343"/>
                <a:gd name="T20" fmla="*/ 7 w 111"/>
                <a:gd name="T21" fmla="*/ 6585 h 7343"/>
                <a:gd name="T22" fmla="*/ 25 w 111"/>
                <a:gd name="T23" fmla="*/ 6303 h 7343"/>
                <a:gd name="T24" fmla="*/ 39 w 111"/>
                <a:gd name="T25" fmla="*/ 6022 h 7343"/>
                <a:gd name="T26" fmla="*/ 42 w 111"/>
                <a:gd name="T27" fmla="*/ 5722 h 7343"/>
                <a:gd name="T28" fmla="*/ 49 w 111"/>
                <a:gd name="T29" fmla="*/ 5401 h 7343"/>
                <a:gd name="T30" fmla="*/ 57 w 111"/>
                <a:gd name="T31" fmla="*/ 5021 h 7343"/>
                <a:gd name="T32" fmla="*/ 75 w 111"/>
                <a:gd name="T33" fmla="*/ 4561 h 7343"/>
                <a:gd name="T34" fmla="*/ 76 w 111"/>
                <a:gd name="T35" fmla="*/ 4140 h 7343"/>
                <a:gd name="T36" fmla="*/ 76 w 111"/>
                <a:gd name="T37" fmla="*/ 3819 h 7343"/>
                <a:gd name="T38" fmla="*/ 87 w 111"/>
                <a:gd name="T39" fmla="*/ 3539 h 7343"/>
                <a:gd name="T40" fmla="*/ 90 w 111"/>
                <a:gd name="T41" fmla="*/ 3179 h 7343"/>
                <a:gd name="T42" fmla="*/ 80 w 111"/>
                <a:gd name="T43" fmla="*/ 2779 h 7343"/>
                <a:gd name="T44" fmla="*/ 72 w 111"/>
                <a:gd name="T45" fmla="*/ 2379 h 7343"/>
                <a:gd name="T46" fmla="*/ 65 w 111"/>
                <a:gd name="T47" fmla="*/ 1940 h 7343"/>
                <a:gd name="T48" fmla="*/ 64 w 111"/>
                <a:gd name="T49" fmla="*/ 1619 h 7343"/>
                <a:gd name="T50" fmla="*/ 61 w 111"/>
                <a:gd name="T51" fmla="*/ 1339 h 7343"/>
                <a:gd name="T52" fmla="*/ 64 w 111"/>
                <a:gd name="T53" fmla="*/ 1079 h 7343"/>
                <a:gd name="T54" fmla="*/ 72 w 111"/>
                <a:gd name="T55" fmla="*/ 779 h 7343"/>
                <a:gd name="T56" fmla="*/ 86 w 111"/>
                <a:gd name="T57" fmla="*/ 537 h 7343"/>
                <a:gd name="T58" fmla="*/ 105 w 111"/>
                <a:gd name="T59" fmla="*/ 458 h 7343"/>
                <a:gd name="T60" fmla="*/ 111 w 111"/>
                <a:gd name="T61" fmla="*/ 397 h 7343"/>
                <a:gd name="T62" fmla="*/ 111 w 111"/>
                <a:gd name="T63" fmla="*/ 357 h 7343"/>
                <a:gd name="T64" fmla="*/ 105 w 111"/>
                <a:gd name="T65" fmla="*/ 337 h 7343"/>
                <a:gd name="T66" fmla="*/ 105 w 111"/>
                <a:gd name="T67" fmla="*/ 237 h 7343"/>
                <a:gd name="T68" fmla="*/ 97 w 111"/>
                <a:gd name="T69" fmla="*/ 157 h 7343"/>
                <a:gd name="T70" fmla="*/ 90 w 111"/>
                <a:gd name="T71" fmla="*/ 118 h 7343"/>
                <a:gd name="T72" fmla="*/ 65 w 111"/>
                <a:gd name="T73" fmla="*/ 60 h 7343"/>
                <a:gd name="T74" fmla="*/ 29 w 111"/>
                <a:gd name="T75" fmla="*/ 0 h 7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7343">
                  <a:moveTo>
                    <a:pt x="40" y="7343"/>
                  </a:moveTo>
                  <a:lnTo>
                    <a:pt x="60" y="7262"/>
                  </a:lnTo>
                  <a:lnTo>
                    <a:pt x="60" y="7203"/>
                  </a:lnTo>
                  <a:lnTo>
                    <a:pt x="57" y="7183"/>
                  </a:lnTo>
                  <a:lnTo>
                    <a:pt x="53" y="7122"/>
                  </a:lnTo>
                  <a:lnTo>
                    <a:pt x="46" y="7103"/>
                  </a:lnTo>
                  <a:lnTo>
                    <a:pt x="39" y="7023"/>
                  </a:lnTo>
                  <a:lnTo>
                    <a:pt x="37" y="6962"/>
                  </a:lnTo>
                  <a:lnTo>
                    <a:pt x="28" y="6864"/>
                  </a:lnTo>
                  <a:lnTo>
                    <a:pt x="0" y="6764"/>
                  </a:lnTo>
                  <a:lnTo>
                    <a:pt x="7" y="6585"/>
                  </a:lnTo>
                  <a:lnTo>
                    <a:pt x="25" y="6303"/>
                  </a:lnTo>
                  <a:lnTo>
                    <a:pt x="39" y="6022"/>
                  </a:lnTo>
                  <a:lnTo>
                    <a:pt x="42" y="5722"/>
                  </a:lnTo>
                  <a:lnTo>
                    <a:pt x="49" y="5401"/>
                  </a:lnTo>
                  <a:lnTo>
                    <a:pt x="57" y="5021"/>
                  </a:lnTo>
                  <a:lnTo>
                    <a:pt x="75" y="4561"/>
                  </a:lnTo>
                  <a:lnTo>
                    <a:pt x="76" y="4140"/>
                  </a:lnTo>
                  <a:lnTo>
                    <a:pt x="76" y="3819"/>
                  </a:lnTo>
                  <a:lnTo>
                    <a:pt x="87" y="3539"/>
                  </a:lnTo>
                  <a:lnTo>
                    <a:pt x="90" y="3179"/>
                  </a:lnTo>
                  <a:lnTo>
                    <a:pt x="80" y="2779"/>
                  </a:lnTo>
                  <a:lnTo>
                    <a:pt x="72" y="2379"/>
                  </a:lnTo>
                  <a:lnTo>
                    <a:pt x="65" y="1940"/>
                  </a:lnTo>
                  <a:lnTo>
                    <a:pt x="64" y="1619"/>
                  </a:lnTo>
                  <a:lnTo>
                    <a:pt x="61" y="1339"/>
                  </a:lnTo>
                  <a:lnTo>
                    <a:pt x="64" y="1079"/>
                  </a:lnTo>
                  <a:lnTo>
                    <a:pt x="72" y="779"/>
                  </a:lnTo>
                  <a:lnTo>
                    <a:pt x="86" y="537"/>
                  </a:lnTo>
                  <a:lnTo>
                    <a:pt x="105" y="458"/>
                  </a:lnTo>
                  <a:lnTo>
                    <a:pt x="111" y="397"/>
                  </a:lnTo>
                  <a:lnTo>
                    <a:pt x="111" y="357"/>
                  </a:lnTo>
                  <a:lnTo>
                    <a:pt x="105" y="337"/>
                  </a:lnTo>
                  <a:lnTo>
                    <a:pt x="105" y="237"/>
                  </a:lnTo>
                  <a:lnTo>
                    <a:pt x="97" y="157"/>
                  </a:lnTo>
                  <a:lnTo>
                    <a:pt x="90" y="118"/>
                  </a:lnTo>
                  <a:lnTo>
                    <a:pt x="65" y="60"/>
                  </a:lnTo>
                  <a:lnTo>
                    <a:pt x="29" y="0"/>
                  </a:lnTo>
                </a:path>
              </a:pathLst>
            </a:cu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" name="Oval 459">
              <a:extLst>
                <a:ext uri="{FF2B5EF4-FFF2-40B4-BE49-F238E27FC236}">
                  <a16:creationId xmlns:a16="http://schemas.microsoft.com/office/drawing/2014/main" id="{75193F42-F257-4944-9B83-66B8DF20D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" y="3194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" name="Oval 460">
              <a:extLst>
                <a:ext uri="{FF2B5EF4-FFF2-40B4-BE49-F238E27FC236}">
                  <a16:creationId xmlns:a16="http://schemas.microsoft.com/office/drawing/2014/main" id="{769B609D-0291-45D9-A9C5-C8436A371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169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" name="Oval 461">
              <a:extLst>
                <a:ext uri="{FF2B5EF4-FFF2-40B4-BE49-F238E27FC236}">
                  <a16:creationId xmlns:a16="http://schemas.microsoft.com/office/drawing/2014/main" id="{17F55489-B2B1-4012-A905-6AB0FC483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152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" name="Oval 462">
              <a:extLst>
                <a:ext uri="{FF2B5EF4-FFF2-40B4-BE49-F238E27FC236}">
                  <a16:creationId xmlns:a16="http://schemas.microsoft.com/office/drawing/2014/main" id="{1E8A9CC1-9888-4573-9C76-3A4BA1305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3146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" name="Oval 463">
              <a:extLst>
                <a:ext uri="{FF2B5EF4-FFF2-40B4-BE49-F238E27FC236}">
                  <a16:creationId xmlns:a16="http://schemas.microsoft.com/office/drawing/2014/main" id="{FC0DEFB9-A380-4B64-8A11-D95F6C57C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7" y="3127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" name="Oval 464">
              <a:extLst>
                <a:ext uri="{FF2B5EF4-FFF2-40B4-BE49-F238E27FC236}">
                  <a16:creationId xmlns:a16="http://schemas.microsoft.com/office/drawing/2014/main" id="{20E552F1-F939-433D-9193-830812914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3121"/>
              <a:ext cx="30" cy="31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" name="Oval 465">
              <a:extLst>
                <a:ext uri="{FF2B5EF4-FFF2-40B4-BE49-F238E27FC236}">
                  <a16:creationId xmlns:a16="http://schemas.microsoft.com/office/drawing/2014/main" id="{CF4CCAA6-CDF5-4AEB-B97C-3CE3A64F2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3097"/>
              <a:ext cx="31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" name="Oval 466">
              <a:extLst>
                <a:ext uri="{FF2B5EF4-FFF2-40B4-BE49-F238E27FC236}">
                  <a16:creationId xmlns:a16="http://schemas.microsoft.com/office/drawing/2014/main" id="{78421059-086A-43B5-9BC0-4A1C6D0D2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3079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" name="Oval 467">
              <a:extLst>
                <a:ext uri="{FF2B5EF4-FFF2-40B4-BE49-F238E27FC236}">
                  <a16:creationId xmlns:a16="http://schemas.microsoft.com/office/drawing/2014/main" id="{DE0BA2FA-69A0-4D54-A384-BA23CC14C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" y="3050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" name="Oval 468">
              <a:extLst>
                <a:ext uri="{FF2B5EF4-FFF2-40B4-BE49-F238E27FC236}">
                  <a16:creationId xmlns:a16="http://schemas.microsoft.com/office/drawing/2014/main" id="{A9EDB4D3-D175-4D8E-A433-FE537166B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3020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" name="Oval 469">
              <a:extLst>
                <a:ext uri="{FF2B5EF4-FFF2-40B4-BE49-F238E27FC236}">
                  <a16:creationId xmlns:a16="http://schemas.microsoft.com/office/drawing/2014/main" id="{EF5680D6-335F-4500-9CBE-BB8F3FFB0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" y="2966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" name="Oval 470">
              <a:extLst>
                <a:ext uri="{FF2B5EF4-FFF2-40B4-BE49-F238E27FC236}">
                  <a16:creationId xmlns:a16="http://schemas.microsoft.com/office/drawing/2014/main" id="{41646586-725E-4F7C-BE32-C02A60106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2881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" name="Oval 471">
              <a:extLst>
                <a:ext uri="{FF2B5EF4-FFF2-40B4-BE49-F238E27FC236}">
                  <a16:creationId xmlns:a16="http://schemas.microsoft.com/office/drawing/2014/main" id="{4C34F3E4-C9D8-4EC1-9A54-123D1B9DA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2797"/>
              <a:ext cx="31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" name="Oval 472">
              <a:extLst>
                <a:ext uri="{FF2B5EF4-FFF2-40B4-BE49-F238E27FC236}">
                  <a16:creationId xmlns:a16="http://schemas.microsoft.com/office/drawing/2014/main" id="{21FC485F-1F56-423B-8CB6-7D2560CAA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" y="2706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" name="Oval 473">
              <a:extLst>
                <a:ext uri="{FF2B5EF4-FFF2-40B4-BE49-F238E27FC236}">
                  <a16:creationId xmlns:a16="http://schemas.microsoft.com/office/drawing/2014/main" id="{56C74123-20EA-4072-A204-EA0CEF92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2610"/>
              <a:ext cx="31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" name="Oval 474">
              <a:extLst>
                <a:ext uri="{FF2B5EF4-FFF2-40B4-BE49-F238E27FC236}">
                  <a16:creationId xmlns:a16="http://schemas.microsoft.com/office/drawing/2014/main" id="{681AA7E9-DBE9-4CC8-9352-4E9AA012F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2496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" name="Oval 475">
              <a:extLst>
                <a:ext uri="{FF2B5EF4-FFF2-40B4-BE49-F238E27FC236}">
                  <a16:creationId xmlns:a16="http://schemas.microsoft.com/office/drawing/2014/main" id="{3607EBB8-D34E-49CF-8602-AA2B8AD09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" y="2357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" name="Oval 476">
              <a:extLst>
                <a:ext uri="{FF2B5EF4-FFF2-40B4-BE49-F238E27FC236}">
                  <a16:creationId xmlns:a16="http://schemas.microsoft.com/office/drawing/2014/main" id="{E76E2870-E94D-4D69-AA40-A0D8D5787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" y="2231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" name="Oval 477">
              <a:extLst>
                <a:ext uri="{FF2B5EF4-FFF2-40B4-BE49-F238E27FC236}">
                  <a16:creationId xmlns:a16="http://schemas.microsoft.com/office/drawing/2014/main" id="{558A52B8-13DD-4C88-892E-53248992C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" y="2134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" name="Oval 478">
              <a:extLst>
                <a:ext uri="{FF2B5EF4-FFF2-40B4-BE49-F238E27FC236}">
                  <a16:creationId xmlns:a16="http://schemas.microsoft.com/office/drawing/2014/main" id="{1E00799A-7A03-42A4-8F9F-0A12F6A50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050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" name="Oval 479">
              <a:extLst>
                <a:ext uri="{FF2B5EF4-FFF2-40B4-BE49-F238E27FC236}">
                  <a16:creationId xmlns:a16="http://schemas.microsoft.com/office/drawing/2014/main" id="{29463239-4688-4673-B76B-5225442A0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942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" name="Oval 480">
              <a:extLst>
                <a:ext uri="{FF2B5EF4-FFF2-40B4-BE49-F238E27FC236}">
                  <a16:creationId xmlns:a16="http://schemas.microsoft.com/office/drawing/2014/main" id="{8D685785-8916-474C-A7B8-0253074BD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" y="1822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" name="Oval 481">
              <a:extLst>
                <a:ext uri="{FF2B5EF4-FFF2-40B4-BE49-F238E27FC236}">
                  <a16:creationId xmlns:a16="http://schemas.microsoft.com/office/drawing/2014/main" id="{5580664C-88F5-492D-9841-E0A709479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701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" name="Oval 482">
              <a:extLst>
                <a:ext uri="{FF2B5EF4-FFF2-40B4-BE49-F238E27FC236}">
                  <a16:creationId xmlns:a16="http://schemas.microsoft.com/office/drawing/2014/main" id="{385815ED-4520-4E7D-9103-B99540CDF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569"/>
              <a:ext cx="30" cy="31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" name="Oval 483">
              <a:extLst>
                <a:ext uri="{FF2B5EF4-FFF2-40B4-BE49-F238E27FC236}">
                  <a16:creationId xmlns:a16="http://schemas.microsoft.com/office/drawing/2014/main" id="{7A65F2EB-F022-4928-82FA-A3E6A0A3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473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" name="Oval 484">
              <a:extLst>
                <a:ext uri="{FF2B5EF4-FFF2-40B4-BE49-F238E27FC236}">
                  <a16:creationId xmlns:a16="http://schemas.microsoft.com/office/drawing/2014/main" id="{1194CD11-7982-448E-A675-8BACEFC80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1389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" name="Oval 485">
              <a:extLst>
                <a:ext uri="{FF2B5EF4-FFF2-40B4-BE49-F238E27FC236}">
                  <a16:creationId xmlns:a16="http://schemas.microsoft.com/office/drawing/2014/main" id="{7E9BB066-377C-442E-A763-B50318010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311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" name="Oval 486">
              <a:extLst>
                <a:ext uri="{FF2B5EF4-FFF2-40B4-BE49-F238E27FC236}">
                  <a16:creationId xmlns:a16="http://schemas.microsoft.com/office/drawing/2014/main" id="{7515B3A6-BE66-4C6B-8B35-E1234FB46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220"/>
              <a:ext cx="30" cy="31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" name="Oval 487">
              <a:extLst>
                <a:ext uri="{FF2B5EF4-FFF2-40B4-BE49-F238E27FC236}">
                  <a16:creationId xmlns:a16="http://schemas.microsoft.com/office/drawing/2014/main" id="{268A61E6-FB92-480D-993A-A7673094E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1148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" name="Oval 488">
              <a:extLst>
                <a:ext uri="{FF2B5EF4-FFF2-40B4-BE49-F238E27FC236}">
                  <a16:creationId xmlns:a16="http://schemas.microsoft.com/office/drawing/2014/main" id="{A82B1FDB-7869-4CD9-9121-3FD2ED53B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1124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" name="Oval 489">
              <a:extLst>
                <a:ext uri="{FF2B5EF4-FFF2-40B4-BE49-F238E27FC236}">
                  <a16:creationId xmlns:a16="http://schemas.microsoft.com/office/drawing/2014/main" id="{D25E3A90-ACD3-45B6-8D08-F56D2D82B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1106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" name="Oval 490">
              <a:extLst>
                <a:ext uri="{FF2B5EF4-FFF2-40B4-BE49-F238E27FC236}">
                  <a16:creationId xmlns:a16="http://schemas.microsoft.com/office/drawing/2014/main" id="{1EF2B403-04ED-40BA-B704-26A1196DD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1094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" name="Oval 491">
              <a:extLst>
                <a:ext uri="{FF2B5EF4-FFF2-40B4-BE49-F238E27FC236}">
                  <a16:creationId xmlns:a16="http://schemas.microsoft.com/office/drawing/2014/main" id="{A41A40C6-3F59-482E-A1EB-844956FA9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1088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" name="Oval 492">
              <a:extLst>
                <a:ext uri="{FF2B5EF4-FFF2-40B4-BE49-F238E27FC236}">
                  <a16:creationId xmlns:a16="http://schemas.microsoft.com/office/drawing/2014/main" id="{3D69CD3F-3834-4F09-B59B-4D3EF87CF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1058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" name="Oval 493">
              <a:extLst>
                <a:ext uri="{FF2B5EF4-FFF2-40B4-BE49-F238E27FC236}">
                  <a16:creationId xmlns:a16="http://schemas.microsoft.com/office/drawing/2014/main" id="{42B2A6CA-EC6B-43BC-B14C-A3E43BC9F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1033"/>
              <a:ext cx="30" cy="31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" name="Oval 494">
              <a:extLst>
                <a:ext uri="{FF2B5EF4-FFF2-40B4-BE49-F238E27FC236}">
                  <a16:creationId xmlns:a16="http://schemas.microsoft.com/office/drawing/2014/main" id="{4C7B5E5F-4E16-4E65-9920-8C49A70D8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022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" name="Oval 495">
              <a:extLst>
                <a:ext uri="{FF2B5EF4-FFF2-40B4-BE49-F238E27FC236}">
                  <a16:creationId xmlns:a16="http://schemas.microsoft.com/office/drawing/2014/main" id="{7AD45626-E3CE-4199-B860-30018A982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004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" name="Oval 496">
              <a:extLst>
                <a:ext uri="{FF2B5EF4-FFF2-40B4-BE49-F238E27FC236}">
                  <a16:creationId xmlns:a16="http://schemas.microsoft.com/office/drawing/2014/main" id="{9150C5C5-C48D-4260-8516-5AA1031AB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" y="986"/>
              <a:ext cx="31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" name="Freeform 497">
              <a:extLst>
                <a:ext uri="{FF2B5EF4-FFF2-40B4-BE49-F238E27FC236}">
                  <a16:creationId xmlns:a16="http://schemas.microsoft.com/office/drawing/2014/main" id="{0AA88953-F28E-4873-9627-145E4DCA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" y="969"/>
              <a:ext cx="118" cy="2274"/>
            </a:xfrm>
            <a:custGeom>
              <a:avLst/>
              <a:gdLst>
                <a:gd name="T0" fmla="*/ 18 w 392"/>
                <a:gd name="T1" fmla="*/ 7564 h 7564"/>
                <a:gd name="T2" fmla="*/ 71 w 392"/>
                <a:gd name="T3" fmla="*/ 7545 h 7564"/>
                <a:gd name="T4" fmla="*/ 142 w 392"/>
                <a:gd name="T5" fmla="*/ 7504 h 7564"/>
                <a:gd name="T6" fmla="*/ 211 w 392"/>
                <a:gd name="T7" fmla="*/ 7484 h 7564"/>
                <a:gd name="T8" fmla="*/ 239 w 392"/>
                <a:gd name="T9" fmla="*/ 7464 h 7564"/>
                <a:gd name="T10" fmla="*/ 275 w 392"/>
                <a:gd name="T11" fmla="*/ 7363 h 7564"/>
                <a:gd name="T12" fmla="*/ 296 w 392"/>
                <a:gd name="T13" fmla="*/ 7263 h 7564"/>
                <a:gd name="T14" fmla="*/ 288 w 392"/>
                <a:gd name="T15" fmla="*/ 7182 h 7564"/>
                <a:gd name="T16" fmla="*/ 272 w 392"/>
                <a:gd name="T17" fmla="*/ 7102 h 7564"/>
                <a:gd name="T18" fmla="*/ 266 w 392"/>
                <a:gd name="T19" fmla="*/ 7021 h 7564"/>
                <a:gd name="T20" fmla="*/ 261 w 392"/>
                <a:gd name="T21" fmla="*/ 6900 h 7564"/>
                <a:gd name="T22" fmla="*/ 277 w 392"/>
                <a:gd name="T23" fmla="*/ 6720 h 7564"/>
                <a:gd name="T24" fmla="*/ 296 w 392"/>
                <a:gd name="T25" fmla="*/ 6578 h 7564"/>
                <a:gd name="T26" fmla="*/ 316 w 392"/>
                <a:gd name="T27" fmla="*/ 6417 h 7564"/>
                <a:gd name="T28" fmla="*/ 328 w 392"/>
                <a:gd name="T29" fmla="*/ 6236 h 7564"/>
                <a:gd name="T30" fmla="*/ 338 w 392"/>
                <a:gd name="T31" fmla="*/ 6035 h 7564"/>
                <a:gd name="T32" fmla="*/ 349 w 392"/>
                <a:gd name="T33" fmla="*/ 5774 h 7564"/>
                <a:gd name="T34" fmla="*/ 356 w 392"/>
                <a:gd name="T35" fmla="*/ 5432 h 7564"/>
                <a:gd name="T36" fmla="*/ 363 w 392"/>
                <a:gd name="T37" fmla="*/ 5091 h 7564"/>
                <a:gd name="T38" fmla="*/ 370 w 392"/>
                <a:gd name="T39" fmla="*/ 4788 h 7564"/>
                <a:gd name="T40" fmla="*/ 374 w 392"/>
                <a:gd name="T41" fmla="*/ 4446 h 7564"/>
                <a:gd name="T42" fmla="*/ 379 w 392"/>
                <a:gd name="T43" fmla="*/ 4204 h 7564"/>
                <a:gd name="T44" fmla="*/ 384 w 392"/>
                <a:gd name="T45" fmla="*/ 3763 h 7564"/>
                <a:gd name="T46" fmla="*/ 386 w 392"/>
                <a:gd name="T47" fmla="*/ 3421 h 7564"/>
                <a:gd name="T48" fmla="*/ 391 w 392"/>
                <a:gd name="T49" fmla="*/ 2938 h 7564"/>
                <a:gd name="T50" fmla="*/ 392 w 392"/>
                <a:gd name="T51" fmla="*/ 2717 h 7564"/>
                <a:gd name="T52" fmla="*/ 392 w 392"/>
                <a:gd name="T53" fmla="*/ 2395 h 7564"/>
                <a:gd name="T54" fmla="*/ 385 w 392"/>
                <a:gd name="T55" fmla="*/ 1973 h 7564"/>
                <a:gd name="T56" fmla="*/ 379 w 392"/>
                <a:gd name="T57" fmla="*/ 1610 h 7564"/>
                <a:gd name="T58" fmla="*/ 372 w 392"/>
                <a:gd name="T59" fmla="*/ 1288 h 7564"/>
                <a:gd name="T60" fmla="*/ 363 w 392"/>
                <a:gd name="T61" fmla="*/ 946 h 7564"/>
                <a:gd name="T62" fmla="*/ 367 w 392"/>
                <a:gd name="T63" fmla="*/ 645 h 7564"/>
                <a:gd name="T64" fmla="*/ 379 w 392"/>
                <a:gd name="T65" fmla="*/ 424 h 7564"/>
                <a:gd name="T66" fmla="*/ 372 w 392"/>
                <a:gd name="T67" fmla="*/ 242 h 7564"/>
                <a:gd name="T68" fmla="*/ 339 w 392"/>
                <a:gd name="T69" fmla="*/ 142 h 7564"/>
                <a:gd name="T70" fmla="*/ 296 w 392"/>
                <a:gd name="T71" fmla="*/ 102 h 7564"/>
                <a:gd name="T72" fmla="*/ 263 w 392"/>
                <a:gd name="T73" fmla="*/ 81 h 7564"/>
                <a:gd name="T74" fmla="*/ 229 w 392"/>
                <a:gd name="T75" fmla="*/ 41 h 7564"/>
                <a:gd name="T76" fmla="*/ 168 w 392"/>
                <a:gd name="T77" fmla="*/ 21 h 7564"/>
                <a:gd name="T78" fmla="*/ 131 w 392"/>
                <a:gd name="T79" fmla="*/ 41 h 7564"/>
                <a:gd name="T80" fmla="*/ 95 w 392"/>
                <a:gd name="T81" fmla="*/ 0 h 7564"/>
                <a:gd name="T82" fmla="*/ 56 w 392"/>
                <a:gd name="T83" fmla="*/ 21 h 7564"/>
                <a:gd name="T84" fmla="*/ 20 w 392"/>
                <a:gd name="T85" fmla="*/ 21 h 7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2" h="7564">
                  <a:moveTo>
                    <a:pt x="0" y="7564"/>
                  </a:moveTo>
                  <a:lnTo>
                    <a:pt x="18" y="7564"/>
                  </a:lnTo>
                  <a:lnTo>
                    <a:pt x="50" y="7545"/>
                  </a:lnTo>
                  <a:lnTo>
                    <a:pt x="71" y="7545"/>
                  </a:lnTo>
                  <a:lnTo>
                    <a:pt x="113" y="7524"/>
                  </a:lnTo>
                  <a:lnTo>
                    <a:pt x="142" y="7504"/>
                  </a:lnTo>
                  <a:lnTo>
                    <a:pt x="184" y="7504"/>
                  </a:lnTo>
                  <a:lnTo>
                    <a:pt x="211" y="7484"/>
                  </a:lnTo>
                  <a:lnTo>
                    <a:pt x="225" y="7464"/>
                  </a:lnTo>
                  <a:lnTo>
                    <a:pt x="239" y="7464"/>
                  </a:lnTo>
                  <a:lnTo>
                    <a:pt x="260" y="7424"/>
                  </a:lnTo>
                  <a:lnTo>
                    <a:pt x="275" y="7363"/>
                  </a:lnTo>
                  <a:lnTo>
                    <a:pt x="295" y="7323"/>
                  </a:lnTo>
                  <a:lnTo>
                    <a:pt x="296" y="7263"/>
                  </a:lnTo>
                  <a:lnTo>
                    <a:pt x="291" y="7242"/>
                  </a:lnTo>
                  <a:lnTo>
                    <a:pt x="288" y="7182"/>
                  </a:lnTo>
                  <a:lnTo>
                    <a:pt x="277" y="7121"/>
                  </a:lnTo>
                  <a:lnTo>
                    <a:pt x="272" y="7102"/>
                  </a:lnTo>
                  <a:lnTo>
                    <a:pt x="268" y="7061"/>
                  </a:lnTo>
                  <a:lnTo>
                    <a:pt x="266" y="7021"/>
                  </a:lnTo>
                  <a:lnTo>
                    <a:pt x="261" y="6961"/>
                  </a:lnTo>
                  <a:lnTo>
                    <a:pt x="261" y="6900"/>
                  </a:lnTo>
                  <a:lnTo>
                    <a:pt x="268" y="6841"/>
                  </a:lnTo>
                  <a:lnTo>
                    <a:pt x="277" y="6720"/>
                  </a:lnTo>
                  <a:lnTo>
                    <a:pt x="286" y="6679"/>
                  </a:lnTo>
                  <a:lnTo>
                    <a:pt x="296" y="6578"/>
                  </a:lnTo>
                  <a:lnTo>
                    <a:pt x="306" y="6478"/>
                  </a:lnTo>
                  <a:lnTo>
                    <a:pt x="316" y="6417"/>
                  </a:lnTo>
                  <a:lnTo>
                    <a:pt x="322" y="6317"/>
                  </a:lnTo>
                  <a:lnTo>
                    <a:pt x="328" y="6236"/>
                  </a:lnTo>
                  <a:lnTo>
                    <a:pt x="334" y="6177"/>
                  </a:lnTo>
                  <a:lnTo>
                    <a:pt x="338" y="6035"/>
                  </a:lnTo>
                  <a:lnTo>
                    <a:pt x="345" y="5914"/>
                  </a:lnTo>
                  <a:lnTo>
                    <a:pt x="349" y="5774"/>
                  </a:lnTo>
                  <a:lnTo>
                    <a:pt x="354" y="5553"/>
                  </a:lnTo>
                  <a:lnTo>
                    <a:pt x="356" y="5432"/>
                  </a:lnTo>
                  <a:lnTo>
                    <a:pt x="360" y="5291"/>
                  </a:lnTo>
                  <a:lnTo>
                    <a:pt x="363" y="5091"/>
                  </a:lnTo>
                  <a:lnTo>
                    <a:pt x="367" y="4909"/>
                  </a:lnTo>
                  <a:lnTo>
                    <a:pt x="370" y="4788"/>
                  </a:lnTo>
                  <a:lnTo>
                    <a:pt x="372" y="4628"/>
                  </a:lnTo>
                  <a:lnTo>
                    <a:pt x="374" y="4446"/>
                  </a:lnTo>
                  <a:lnTo>
                    <a:pt x="377" y="4346"/>
                  </a:lnTo>
                  <a:lnTo>
                    <a:pt x="379" y="4204"/>
                  </a:lnTo>
                  <a:lnTo>
                    <a:pt x="384" y="3943"/>
                  </a:lnTo>
                  <a:lnTo>
                    <a:pt x="384" y="3763"/>
                  </a:lnTo>
                  <a:lnTo>
                    <a:pt x="385" y="3581"/>
                  </a:lnTo>
                  <a:lnTo>
                    <a:pt x="386" y="3421"/>
                  </a:lnTo>
                  <a:lnTo>
                    <a:pt x="389" y="3179"/>
                  </a:lnTo>
                  <a:lnTo>
                    <a:pt x="391" y="2938"/>
                  </a:lnTo>
                  <a:lnTo>
                    <a:pt x="392" y="2817"/>
                  </a:lnTo>
                  <a:lnTo>
                    <a:pt x="392" y="2717"/>
                  </a:lnTo>
                  <a:lnTo>
                    <a:pt x="391" y="2516"/>
                  </a:lnTo>
                  <a:lnTo>
                    <a:pt x="392" y="2395"/>
                  </a:lnTo>
                  <a:lnTo>
                    <a:pt x="388" y="2093"/>
                  </a:lnTo>
                  <a:lnTo>
                    <a:pt x="385" y="1973"/>
                  </a:lnTo>
                  <a:lnTo>
                    <a:pt x="381" y="1771"/>
                  </a:lnTo>
                  <a:lnTo>
                    <a:pt x="379" y="1610"/>
                  </a:lnTo>
                  <a:lnTo>
                    <a:pt x="377" y="1429"/>
                  </a:lnTo>
                  <a:lnTo>
                    <a:pt x="372" y="1288"/>
                  </a:lnTo>
                  <a:lnTo>
                    <a:pt x="368" y="1148"/>
                  </a:lnTo>
                  <a:lnTo>
                    <a:pt x="363" y="946"/>
                  </a:lnTo>
                  <a:lnTo>
                    <a:pt x="363" y="785"/>
                  </a:lnTo>
                  <a:lnTo>
                    <a:pt x="367" y="645"/>
                  </a:lnTo>
                  <a:lnTo>
                    <a:pt x="375" y="524"/>
                  </a:lnTo>
                  <a:lnTo>
                    <a:pt x="379" y="424"/>
                  </a:lnTo>
                  <a:lnTo>
                    <a:pt x="384" y="323"/>
                  </a:lnTo>
                  <a:lnTo>
                    <a:pt x="372" y="242"/>
                  </a:lnTo>
                  <a:lnTo>
                    <a:pt x="361" y="182"/>
                  </a:lnTo>
                  <a:lnTo>
                    <a:pt x="339" y="142"/>
                  </a:lnTo>
                  <a:lnTo>
                    <a:pt x="327" y="102"/>
                  </a:lnTo>
                  <a:lnTo>
                    <a:pt x="296" y="102"/>
                  </a:lnTo>
                  <a:lnTo>
                    <a:pt x="279" y="81"/>
                  </a:lnTo>
                  <a:lnTo>
                    <a:pt x="263" y="81"/>
                  </a:lnTo>
                  <a:lnTo>
                    <a:pt x="249" y="61"/>
                  </a:lnTo>
                  <a:lnTo>
                    <a:pt x="229" y="41"/>
                  </a:lnTo>
                  <a:lnTo>
                    <a:pt x="179" y="41"/>
                  </a:lnTo>
                  <a:lnTo>
                    <a:pt x="168" y="21"/>
                  </a:lnTo>
                  <a:lnTo>
                    <a:pt x="147" y="21"/>
                  </a:lnTo>
                  <a:lnTo>
                    <a:pt x="131" y="41"/>
                  </a:lnTo>
                  <a:lnTo>
                    <a:pt x="113" y="21"/>
                  </a:lnTo>
                  <a:lnTo>
                    <a:pt x="95" y="0"/>
                  </a:lnTo>
                  <a:lnTo>
                    <a:pt x="75" y="41"/>
                  </a:lnTo>
                  <a:lnTo>
                    <a:pt x="56" y="21"/>
                  </a:lnTo>
                  <a:lnTo>
                    <a:pt x="42" y="41"/>
                  </a:lnTo>
                  <a:lnTo>
                    <a:pt x="20" y="21"/>
                  </a:lnTo>
                </a:path>
              </a:pathLst>
            </a:cu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" name="Freeform 498">
              <a:extLst>
                <a:ext uri="{FF2B5EF4-FFF2-40B4-BE49-F238E27FC236}">
                  <a16:creationId xmlns:a16="http://schemas.microsoft.com/office/drawing/2014/main" id="{C5F67018-027A-41AD-9F8B-0DCB92E7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9" y="882"/>
              <a:ext cx="28" cy="36"/>
            </a:xfrm>
            <a:custGeom>
              <a:avLst/>
              <a:gdLst>
                <a:gd name="T0" fmla="*/ 0 w 28"/>
                <a:gd name="T1" fmla="*/ 36 h 36"/>
                <a:gd name="T2" fmla="*/ 0 w 28"/>
                <a:gd name="T3" fmla="*/ 0 h 36"/>
                <a:gd name="T4" fmla="*/ 5 w 28"/>
                <a:gd name="T5" fmla="*/ 0 h 36"/>
                <a:gd name="T6" fmla="*/ 5 w 28"/>
                <a:gd name="T7" fmla="*/ 15 h 36"/>
                <a:gd name="T8" fmla="*/ 23 w 28"/>
                <a:gd name="T9" fmla="*/ 15 h 36"/>
                <a:gd name="T10" fmla="*/ 23 w 28"/>
                <a:gd name="T11" fmla="*/ 0 h 36"/>
                <a:gd name="T12" fmla="*/ 28 w 28"/>
                <a:gd name="T13" fmla="*/ 0 h 36"/>
                <a:gd name="T14" fmla="*/ 28 w 28"/>
                <a:gd name="T15" fmla="*/ 36 h 36"/>
                <a:gd name="T16" fmla="*/ 23 w 28"/>
                <a:gd name="T17" fmla="*/ 36 h 36"/>
                <a:gd name="T18" fmla="*/ 23 w 28"/>
                <a:gd name="T19" fmla="*/ 19 h 36"/>
                <a:gd name="T20" fmla="*/ 5 w 28"/>
                <a:gd name="T21" fmla="*/ 19 h 36"/>
                <a:gd name="T22" fmla="*/ 5 w 28"/>
                <a:gd name="T23" fmla="*/ 36 h 36"/>
                <a:gd name="T24" fmla="*/ 0 w 28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36">
                  <a:moveTo>
                    <a:pt x="0" y="36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5"/>
                  </a:lnTo>
                  <a:lnTo>
                    <a:pt x="23" y="15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36"/>
                  </a:lnTo>
                  <a:lnTo>
                    <a:pt x="23" y="36"/>
                  </a:lnTo>
                  <a:lnTo>
                    <a:pt x="23" y="19"/>
                  </a:lnTo>
                  <a:lnTo>
                    <a:pt x="5" y="19"/>
                  </a:lnTo>
                  <a:lnTo>
                    <a:pt x="5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" name="Freeform 499">
              <a:extLst>
                <a:ext uri="{FF2B5EF4-FFF2-40B4-BE49-F238E27FC236}">
                  <a16:creationId xmlns:a16="http://schemas.microsoft.com/office/drawing/2014/main" id="{B281CABE-713B-425B-A37D-6358F9ABE3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4" y="882"/>
              <a:ext cx="5" cy="36"/>
            </a:xfrm>
            <a:custGeom>
              <a:avLst/>
              <a:gdLst>
                <a:gd name="T0" fmla="*/ 0 w 15"/>
                <a:gd name="T1" fmla="*/ 17 h 119"/>
                <a:gd name="T2" fmla="*/ 0 w 15"/>
                <a:gd name="T3" fmla="*/ 0 h 119"/>
                <a:gd name="T4" fmla="*/ 15 w 15"/>
                <a:gd name="T5" fmla="*/ 0 h 119"/>
                <a:gd name="T6" fmla="*/ 15 w 15"/>
                <a:gd name="T7" fmla="*/ 17 h 119"/>
                <a:gd name="T8" fmla="*/ 0 w 15"/>
                <a:gd name="T9" fmla="*/ 17 h 119"/>
                <a:gd name="T10" fmla="*/ 0 w 15"/>
                <a:gd name="T11" fmla="*/ 119 h 119"/>
                <a:gd name="T12" fmla="*/ 0 w 15"/>
                <a:gd name="T13" fmla="*/ 33 h 119"/>
                <a:gd name="T14" fmla="*/ 15 w 15"/>
                <a:gd name="T15" fmla="*/ 33 h 119"/>
                <a:gd name="T16" fmla="*/ 15 w 15"/>
                <a:gd name="T17" fmla="*/ 119 h 119"/>
                <a:gd name="T18" fmla="*/ 0 w 15"/>
                <a:gd name="T1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19">
                  <a:moveTo>
                    <a:pt x="0" y="17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15" y="17"/>
                  </a:lnTo>
                  <a:lnTo>
                    <a:pt x="0" y="17"/>
                  </a:lnTo>
                  <a:close/>
                  <a:moveTo>
                    <a:pt x="0" y="119"/>
                  </a:moveTo>
                  <a:lnTo>
                    <a:pt x="0" y="33"/>
                  </a:lnTo>
                  <a:lnTo>
                    <a:pt x="15" y="33"/>
                  </a:lnTo>
                  <a:lnTo>
                    <a:pt x="15" y="119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" name="Freeform 500">
              <a:extLst>
                <a:ext uri="{FF2B5EF4-FFF2-40B4-BE49-F238E27FC236}">
                  <a16:creationId xmlns:a16="http://schemas.microsoft.com/office/drawing/2014/main" id="{7BDB1016-9A4F-479E-B55C-71A0C63B2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5" y="892"/>
              <a:ext cx="21" cy="26"/>
            </a:xfrm>
            <a:custGeom>
              <a:avLst/>
              <a:gdLst>
                <a:gd name="T0" fmla="*/ 0 w 70"/>
                <a:gd name="T1" fmla="*/ 88 h 88"/>
                <a:gd name="T2" fmla="*/ 0 w 70"/>
                <a:gd name="T3" fmla="*/ 2 h 88"/>
                <a:gd name="T4" fmla="*/ 13 w 70"/>
                <a:gd name="T5" fmla="*/ 2 h 88"/>
                <a:gd name="T6" fmla="*/ 13 w 70"/>
                <a:gd name="T7" fmla="*/ 14 h 88"/>
                <a:gd name="T8" fmla="*/ 41 w 70"/>
                <a:gd name="T9" fmla="*/ 0 h 88"/>
                <a:gd name="T10" fmla="*/ 55 w 70"/>
                <a:gd name="T11" fmla="*/ 3 h 88"/>
                <a:gd name="T12" fmla="*/ 65 w 70"/>
                <a:gd name="T13" fmla="*/ 10 h 88"/>
                <a:gd name="T14" fmla="*/ 70 w 70"/>
                <a:gd name="T15" fmla="*/ 21 h 88"/>
                <a:gd name="T16" fmla="*/ 70 w 70"/>
                <a:gd name="T17" fmla="*/ 35 h 88"/>
                <a:gd name="T18" fmla="*/ 70 w 70"/>
                <a:gd name="T19" fmla="*/ 88 h 88"/>
                <a:gd name="T20" fmla="*/ 56 w 70"/>
                <a:gd name="T21" fmla="*/ 88 h 88"/>
                <a:gd name="T22" fmla="*/ 56 w 70"/>
                <a:gd name="T23" fmla="*/ 36 h 88"/>
                <a:gd name="T24" fmla="*/ 54 w 70"/>
                <a:gd name="T25" fmla="*/ 23 h 88"/>
                <a:gd name="T26" fmla="*/ 48 w 70"/>
                <a:gd name="T27" fmla="*/ 15 h 88"/>
                <a:gd name="T28" fmla="*/ 38 w 70"/>
                <a:gd name="T29" fmla="*/ 13 h 88"/>
                <a:gd name="T30" fmla="*/ 22 w 70"/>
                <a:gd name="T31" fmla="*/ 19 h 88"/>
                <a:gd name="T32" fmla="*/ 15 w 70"/>
                <a:gd name="T33" fmla="*/ 41 h 88"/>
                <a:gd name="T34" fmla="*/ 15 w 70"/>
                <a:gd name="T35" fmla="*/ 88 h 88"/>
                <a:gd name="T36" fmla="*/ 0 w 70"/>
                <a:gd name="T3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88">
                  <a:moveTo>
                    <a:pt x="0" y="88"/>
                  </a:moveTo>
                  <a:lnTo>
                    <a:pt x="0" y="2"/>
                  </a:lnTo>
                  <a:lnTo>
                    <a:pt x="13" y="2"/>
                  </a:lnTo>
                  <a:lnTo>
                    <a:pt x="13" y="14"/>
                  </a:lnTo>
                  <a:cubicBezTo>
                    <a:pt x="20" y="5"/>
                    <a:pt x="29" y="0"/>
                    <a:pt x="41" y="0"/>
                  </a:cubicBezTo>
                  <a:cubicBezTo>
                    <a:pt x="46" y="0"/>
                    <a:pt x="51" y="1"/>
                    <a:pt x="55" y="3"/>
                  </a:cubicBezTo>
                  <a:cubicBezTo>
                    <a:pt x="60" y="5"/>
                    <a:pt x="63" y="7"/>
                    <a:pt x="65" y="10"/>
                  </a:cubicBezTo>
                  <a:cubicBezTo>
                    <a:pt x="67" y="13"/>
                    <a:pt x="69" y="17"/>
                    <a:pt x="70" y="21"/>
                  </a:cubicBezTo>
                  <a:cubicBezTo>
                    <a:pt x="70" y="24"/>
                    <a:pt x="70" y="29"/>
                    <a:pt x="70" y="35"/>
                  </a:cubicBezTo>
                  <a:lnTo>
                    <a:pt x="70" y="88"/>
                  </a:lnTo>
                  <a:lnTo>
                    <a:pt x="56" y="88"/>
                  </a:lnTo>
                  <a:lnTo>
                    <a:pt x="56" y="36"/>
                  </a:lnTo>
                  <a:cubicBezTo>
                    <a:pt x="56" y="30"/>
                    <a:pt x="55" y="25"/>
                    <a:pt x="54" y="23"/>
                  </a:cubicBezTo>
                  <a:cubicBezTo>
                    <a:pt x="53" y="20"/>
                    <a:pt x="51" y="17"/>
                    <a:pt x="48" y="15"/>
                  </a:cubicBezTo>
                  <a:cubicBezTo>
                    <a:pt x="45" y="14"/>
                    <a:pt x="42" y="13"/>
                    <a:pt x="38" y="13"/>
                  </a:cubicBezTo>
                  <a:cubicBezTo>
                    <a:pt x="31" y="13"/>
                    <a:pt x="26" y="15"/>
                    <a:pt x="22" y="19"/>
                  </a:cubicBezTo>
                  <a:cubicBezTo>
                    <a:pt x="17" y="23"/>
                    <a:pt x="15" y="30"/>
                    <a:pt x="15" y="41"/>
                  </a:cubicBezTo>
                  <a:lnTo>
                    <a:pt x="15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" name="Freeform 501">
              <a:extLst>
                <a:ext uri="{FF2B5EF4-FFF2-40B4-BE49-F238E27FC236}">
                  <a16:creationId xmlns:a16="http://schemas.microsoft.com/office/drawing/2014/main" id="{5004EFBC-A92B-4805-8148-EF2D9FCAD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" y="883"/>
              <a:ext cx="12" cy="36"/>
            </a:xfrm>
            <a:custGeom>
              <a:avLst/>
              <a:gdLst>
                <a:gd name="T0" fmla="*/ 40 w 42"/>
                <a:gd name="T1" fmla="*/ 103 h 118"/>
                <a:gd name="T2" fmla="*/ 42 w 42"/>
                <a:gd name="T3" fmla="*/ 116 h 118"/>
                <a:gd name="T4" fmla="*/ 31 w 42"/>
                <a:gd name="T5" fmla="*/ 118 h 118"/>
                <a:gd name="T6" fmla="*/ 18 w 42"/>
                <a:gd name="T7" fmla="*/ 115 h 118"/>
                <a:gd name="T8" fmla="*/ 12 w 42"/>
                <a:gd name="T9" fmla="*/ 108 h 118"/>
                <a:gd name="T10" fmla="*/ 10 w 42"/>
                <a:gd name="T11" fmla="*/ 91 h 118"/>
                <a:gd name="T12" fmla="*/ 10 w 42"/>
                <a:gd name="T13" fmla="*/ 41 h 118"/>
                <a:gd name="T14" fmla="*/ 0 w 42"/>
                <a:gd name="T15" fmla="*/ 41 h 118"/>
                <a:gd name="T16" fmla="*/ 0 w 42"/>
                <a:gd name="T17" fmla="*/ 30 h 118"/>
                <a:gd name="T18" fmla="*/ 10 w 42"/>
                <a:gd name="T19" fmla="*/ 30 h 118"/>
                <a:gd name="T20" fmla="*/ 10 w 42"/>
                <a:gd name="T21" fmla="*/ 9 h 118"/>
                <a:gd name="T22" fmla="*/ 25 w 42"/>
                <a:gd name="T23" fmla="*/ 0 h 118"/>
                <a:gd name="T24" fmla="*/ 25 w 42"/>
                <a:gd name="T25" fmla="*/ 30 h 118"/>
                <a:gd name="T26" fmla="*/ 40 w 42"/>
                <a:gd name="T27" fmla="*/ 30 h 118"/>
                <a:gd name="T28" fmla="*/ 40 w 42"/>
                <a:gd name="T29" fmla="*/ 41 h 118"/>
                <a:gd name="T30" fmla="*/ 25 w 42"/>
                <a:gd name="T31" fmla="*/ 41 h 118"/>
                <a:gd name="T32" fmla="*/ 25 w 42"/>
                <a:gd name="T33" fmla="*/ 92 h 118"/>
                <a:gd name="T34" fmla="*/ 26 w 42"/>
                <a:gd name="T35" fmla="*/ 100 h 118"/>
                <a:gd name="T36" fmla="*/ 28 w 42"/>
                <a:gd name="T37" fmla="*/ 103 h 118"/>
                <a:gd name="T38" fmla="*/ 33 w 42"/>
                <a:gd name="T39" fmla="*/ 104 h 118"/>
                <a:gd name="T40" fmla="*/ 40 w 42"/>
                <a:gd name="T41" fmla="*/ 10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118">
                  <a:moveTo>
                    <a:pt x="40" y="103"/>
                  </a:moveTo>
                  <a:lnTo>
                    <a:pt x="42" y="116"/>
                  </a:lnTo>
                  <a:cubicBezTo>
                    <a:pt x="38" y="117"/>
                    <a:pt x="34" y="118"/>
                    <a:pt x="31" y="118"/>
                  </a:cubicBezTo>
                  <a:cubicBezTo>
                    <a:pt x="25" y="118"/>
                    <a:pt x="21" y="117"/>
                    <a:pt x="18" y="115"/>
                  </a:cubicBezTo>
                  <a:cubicBezTo>
                    <a:pt x="16" y="113"/>
                    <a:pt x="13" y="111"/>
                    <a:pt x="12" y="108"/>
                  </a:cubicBezTo>
                  <a:cubicBezTo>
                    <a:pt x="11" y="106"/>
                    <a:pt x="10" y="100"/>
                    <a:pt x="10" y="91"/>
                  </a:cubicBezTo>
                  <a:lnTo>
                    <a:pt x="10" y="41"/>
                  </a:lnTo>
                  <a:lnTo>
                    <a:pt x="0" y="41"/>
                  </a:lnTo>
                  <a:lnTo>
                    <a:pt x="0" y="30"/>
                  </a:lnTo>
                  <a:lnTo>
                    <a:pt x="10" y="30"/>
                  </a:lnTo>
                  <a:lnTo>
                    <a:pt x="10" y="9"/>
                  </a:lnTo>
                  <a:lnTo>
                    <a:pt x="25" y="0"/>
                  </a:lnTo>
                  <a:lnTo>
                    <a:pt x="25" y="30"/>
                  </a:lnTo>
                  <a:lnTo>
                    <a:pt x="40" y="30"/>
                  </a:lnTo>
                  <a:lnTo>
                    <a:pt x="40" y="41"/>
                  </a:lnTo>
                  <a:lnTo>
                    <a:pt x="25" y="41"/>
                  </a:lnTo>
                  <a:lnTo>
                    <a:pt x="25" y="92"/>
                  </a:lnTo>
                  <a:cubicBezTo>
                    <a:pt x="25" y="96"/>
                    <a:pt x="25" y="99"/>
                    <a:pt x="26" y="100"/>
                  </a:cubicBezTo>
                  <a:cubicBezTo>
                    <a:pt x="26" y="101"/>
                    <a:pt x="27" y="102"/>
                    <a:pt x="28" y="103"/>
                  </a:cubicBezTo>
                  <a:cubicBezTo>
                    <a:pt x="29" y="104"/>
                    <a:pt x="31" y="104"/>
                    <a:pt x="33" y="104"/>
                  </a:cubicBezTo>
                  <a:cubicBezTo>
                    <a:pt x="35" y="104"/>
                    <a:pt x="37" y="104"/>
                    <a:pt x="40" y="1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" name="Freeform 502">
              <a:extLst>
                <a:ext uri="{FF2B5EF4-FFF2-40B4-BE49-F238E27FC236}">
                  <a16:creationId xmlns:a16="http://schemas.microsoft.com/office/drawing/2014/main" id="{F1775051-52A9-4F0C-B5A2-C0130935B5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6" y="892"/>
              <a:ext cx="24" cy="27"/>
            </a:xfrm>
            <a:custGeom>
              <a:avLst/>
              <a:gdLst>
                <a:gd name="T0" fmla="*/ 64 w 80"/>
                <a:gd name="T1" fmla="*/ 61 h 90"/>
                <a:gd name="T2" fmla="*/ 79 w 80"/>
                <a:gd name="T3" fmla="*/ 62 h 90"/>
                <a:gd name="T4" fmla="*/ 66 w 80"/>
                <a:gd name="T5" fmla="*/ 83 h 90"/>
                <a:gd name="T6" fmla="*/ 41 w 80"/>
                <a:gd name="T7" fmla="*/ 90 h 90"/>
                <a:gd name="T8" fmla="*/ 11 w 80"/>
                <a:gd name="T9" fmla="*/ 79 h 90"/>
                <a:gd name="T10" fmla="*/ 0 w 80"/>
                <a:gd name="T11" fmla="*/ 46 h 90"/>
                <a:gd name="T12" fmla="*/ 11 w 80"/>
                <a:gd name="T13" fmla="*/ 12 h 90"/>
                <a:gd name="T14" fmla="*/ 41 w 80"/>
                <a:gd name="T15" fmla="*/ 0 h 90"/>
                <a:gd name="T16" fmla="*/ 69 w 80"/>
                <a:gd name="T17" fmla="*/ 12 h 90"/>
                <a:gd name="T18" fmla="*/ 80 w 80"/>
                <a:gd name="T19" fmla="*/ 45 h 90"/>
                <a:gd name="T20" fmla="*/ 80 w 80"/>
                <a:gd name="T21" fmla="*/ 49 h 90"/>
                <a:gd name="T22" fmla="*/ 15 w 80"/>
                <a:gd name="T23" fmla="*/ 49 h 90"/>
                <a:gd name="T24" fmla="*/ 23 w 80"/>
                <a:gd name="T25" fmla="*/ 71 h 90"/>
                <a:gd name="T26" fmla="*/ 41 w 80"/>
                <a:gd name="T27" fmla="*/ 78 h 90"/>
                <a:gd name="T28" fmla="*/ 55 w 80"/>
                <a:gd name="T29" fmla="*/ 74 h 90"/>
                <a:gd name="T30" fmla="*/ 64 w 80"/>
                <a:gd name="T31" fmla="*/ 61 h 90"/>
                <a:gd name="T32" fmla="*/ 16 w 80"/>
                <a:gd name="T33" fmla="*/ 37 h 90"/>
                <a:gd name="T34" fmla="*/ 64 w 80"/>
                <a:gd name="T35" fmla="*/ 37 h 90"/>
                <a:gd name="T36" fmla="*/ 59 w 80"/>
                <a:gd name="T37" fmla="*/ 21 h 90"/>
                <a:gd name="T38" fmla="*/ 41 w 80"/>
                <a:gd name="T39" fmla="*/ 12 h 90"/>
                <a:gd name="T40" fmla="*/ 24 w 80"/>
                <a:gd name="T41" fmla="*/ 19 h 90"/>
                <a:gd name="T42" fmla="*/ 16 w 80"/>
                <a:gd name="T43" fmla="*/ 3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0">
                  <a:moveTo>
                    <a:pt x="64" y="61"/>
                  </a:moveTo>
                  <a:lnTo>
                    <a:pt x="79" y="62"/>
                  </a:lnTo>
                  <a:cubicBezTo>
                    <a:pt x="77" y="71"/>
                    <a:pt x="73" y="78"/>
                    <a:pt x="66" y="83"/>
                  </a:cubicBezTo>
                  <a:cubicBezTo>
                    <a:pt x="60" y="88"/>
                    <a:pt x="51" y="90"/>
                    <a:pt x="41" y="90"/>
                  </a:cubicBezTo>
                  <a:cubicBezTo>
                    <a:pt x="29" y="90"/>
                    <a:pt x="19" y="87"/>
                    <a:pt x="11" y="79"/>
                  </a:cubicBezTo>
                  <a:cubicBezTo>
                    <a:pt x="4" y="71"/>
                    <a:pt x="0" y="60"/>
                    <a:pt x="0" y="46"/>
                  </a:cubicBezTo>
                  <a:cubicBezTo>
                    <a:pt x="0" y="31"/>
                    <a:pt x="4" y="20"/>
                    <a:pt x="11" y="12"/>
                  </a:cubicBezTo>
                  <a:cubicBezTo>
                    <a:pt x="19" y="4"/>
                    <a:pt x="29" y="0"/>
                    <a:pt x="41" y="0"/>
                  </a:cubicBezTo>
                  <a:cubicBezTo>
                    <a:pt x="52" y="0"/>
                    <a:pt x="62" y="4"/>
                    <a:pt x="69" y="12"/>
                  </a:cubicBezTo>
                  <a:cubicBezTo>
                    <a:pt x="76" y="20"/>
                    <a:pt x="80" y="31"/>
                    <a:pt x="80" y="45"/>
                  </a:cubicBezTo>
                  <a:cubicBezTo>
                    <a:pt x="80" y="46"/>
                    <a:pt x="80" y="47"/>
                    <a:pt x="80" y="49"/>
                  </a:cubicBezTo>
                  <a:lnTo>
                    <a:pt x="15" y="49"/>
                  </a:lnTo>
                  <a:cubicBezTo>
                    <a:pt x="16" y="58"/>
                    <a:pt x="19" y="66"/>
                    <a:pt x="23" y="71"/>
                  </a:cubicBezTo>
                  <a:cubicBezTo>
                    <a:pt x="28" y="76"/>
                    <a:pt x="34" y="78"/>
                    <a:pt x="41" y="78"/>
                  </a:cubicBezTo>
                  <a:cubicBezTo>
                    <a:pt x="47" y="78"/>
                    <a:pt x="51" y="77"/>
                    <a:pt x="55" y="74"/>
                  </a:cubicBezTo>
                  <a:cubicBezTo>
                    <a:pt x="59" y="71"/>
                    <a:pt x="62" y="67"/>
                    <a:pt x="64" y="61"/>
                  </a:cubicBezTo>
                  <a:close/>
                  <a:moveTo>
                    <a:pt x="16" y="37"/>
                  </a:moveTo>
                  <a:lnTo>
                    <a:pt x="64" y="37"/>
                  </a:lnTo>
                  <a:cubicBezTo>
                    <a:pt x="64" y="30"/>
                    <a:pt x="62" y="24"/>
                    <a:pt x="59" y="21"/>
                  </a:cubicBezTo>
                  <a:cubicBezTo>
                    <a:pt x="54" y="15"/>
                    <a:pt x="48" y="12"/>
                    <a:pt x="41" y="12"/>
                  </a:cubicBezTo>
                  <a:cubicBezTo>
                    <a:pt x="34" y="12"/>
                    <a:pt x="28" y="14"/>
                    <a:pt x="24" y="19"/>
                  </a:cubicBezTo>
                  <a:cubicBezTo>
                    <a:pt x="19" y="23"/>
                    <a:pt x="17" y="29"/>
                    <a:pt x="16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" name="Freeform 503">
              <a:extLst>
                <a:ext uri="{FF2B5EF4-FFF2-40B4-BE49-F238E27FC236}">
                  <a16:creationId xmlns:a16="http://schemas.microsoft.com/office/drawing/2014/main" id="{2BB2C007-0D25-4B1A-BB8C-AA3C2755C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5" y="892"/>
              <a:ext cx="14" cy="26"/>
            </a:xfrm>
            <a:custGeom>
              <a:avLst/>
              <a:gdLst>
                <a:gd name="T0" fmla="*/ 0 w 47"/>
                <a:gd name="T1" fmla="*/ 88 h 88"/>
                <a:gd name="T2" fmla="*/ 0 w 47"/>
                <a:gd name="T3" fmla="*/ 2 h 88"/>
                <a:gd name="T4" fmla="*/ 13 w 47"/>
                <a:gd name="T5" fmla="*/ 2 h 88"/>
                <a:gd name="T6" fmla="*/ 13 w 47"/>
                <a:gd name="T7" fmla="*/ 15 h 88"/>
                <a:gd name="T8" fmla="*/ 22 w 47"/>
                <a:gd name="T9" fmla="*/ 3 h 88"/>
                <a:gd name="T10" fmla="*/ 32 w 47"/>
                <a:gd name="T11" fmla="*/ 0 h 88"/>
                <a:gd name="T12" fmla="*/ 47 w 47"/>
                <a:gd name="T13" fmla="*/ 5 h 88"/>
                <a:gd name="T14" fmla="*/ 42 w 47"/>
                <a:gd name="T15" fmla="*/ 18 h 88"/>
                <a:gd name="T16" fmla="*/ 31 w 47"/>
                <a:gd name="T17" fmla="*/ 15 h 88"/>
                <a:gd name="T18" fmla="*/ 22 w 47"/>
                <a:gd name="T19" fmla="*/ 18 h 88"/>
                <a:gd name="T20" fmla="*/ 17 w 47"/>
                <a:gd name="T21" fmla="*/ 26 h 88"/>
                <a:gd name="T22" fmla="*/ 14 w 47"/>
                <a:gd name="T23" fmla="*/ 43 h 88"/>
                <a:gd name="T24" fmla="*/ 14 w 47"/>
                <a:gd name="T25" fmla="*/ 88 h 88"/>
                <a:gd name="T26" fmla="*/ 0 w 47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88">
                  <a:moveTo>
                    <a:pt x="0" y="88"/>
                  </a:moveTo>
                  <a:lnTo>
                    <a:pt x="0" y="2"/>
                  </a:lnTo>
                  <a:lnTo>
                    <a:pt x="13" y="2"/>
                  </a:lnTo>
                  <a:lnTo>
                    <a:pt x="13" y="15"/>
                  </a:lnTo>
                  <a:cubicBezTo>
                    <a:pt x="16" y="9"/>
                    <a:pt x="19" y="5"/>
                    <a:pt x="22" y="3"/>
                  </a:cubicBezTo>
                  <a:cubicBezTo>
                    <a:pt x="25" y="1"/>
                    <a:pt x="28" y="0"/>
                    <a:pt x="32" y="0"/>
                  </a:cubicBezTo>
                  <a:cubicBezTo>
                    <a:pt x="36" y="0"/>
                    <a:pt x="41" y="2"/>
                    <a:pt x="47" y="5"/>
                  </a:cubicBezTo>
                  <a:lnTo>
                    <a:pt x="42" y="18"/>
                  </a:lnTo>
                  <a:cubicBezTo>
                    <a:pt x="38" y="16"/>
                    <a:pt x="34" y="15"/>
                    <a:pt x="31" y="15"/>
                  </a:cubicBezTo>
                  <a:cubicBezTo>
                    <a:pt x="28" y="15"/>
                    <a:pt x="25" y="16"/>
                    <a:pt x="22" y="18"/>
                  </a:cubicBezTo>
                  <a:cubicBezTo>
                    <a:pt x="20" y="20"/>
                    <a:pt x="18" y="23"/>
                    <a:pt x="17" y="26"/>
                  </a:cubicBezTo>
                  <a:cubicBezTo>
                    <a:pt x="15" y="31"/>
                    <a:pt x="14" y="37"/>
                    <a:pt x="14" y="43"/>
                  </a:cubicBezTo>
                  <a:lnTo>
                    <a:pt x="14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" name="Freeform 504">
              <a:extLst>
                <a:ext uri="{FF2B5EF4-FFF2-40B4-BE49-F238E27FC236}">
                  <a16:creationId xmlns:a16="http://schemas.microsoft.com/office/drawing/2014/main" id="{AFE66C45-6D2A-49A0-97B3-D4B3DA7AA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" y="882"/>
              <a:ext cx="29" cy="37"/>
            </a:xfrm>
            <a:custGeom>
              <a:avLst/>
              <a:gdLst>
                <a:gd name="T0" fmla="*/ 0 w 95"/>
                <a:gd name="T1" fmla="*/ 83 h 123"/>
                <a:gd name="T2" fmla="*/ 15 w 95"/>
                <a:gd name="T3" fmla="*/ 82 h 123"/>
                <a:gd name="T4" fmla="*/ 20 w 95"/>
                <a:gd name="T5" fmla="*/ 97 h 123"/>
                <a:gd name="T6" fmla="*/ 32 w 95"/>
                <a:gd name="T7" fmla="*/ 106 h 123"/>
                <a:gd name="T8" fmla="*/ 50 w 95"/>
                <a:gd name="T9" fmla="*/ 109 h 123"/>
                <a:gd name="T10" fmla="*/ 66 w 95"/>
                <a:gd name="T11" fmla="*/ 107 h 123"/>
                <a:gd name="T12" fmla="*/ 76 w 95"/>
                <a:gd name="T13" fmla="*/ 99 h 123"/>
                <a:gd name="T14" fmla="*/ 80 w 95"/>
                <a:gd name="T15" fmla="*/ 89 h 123"/>
                <a:gd name="T16" fmla="*/ 77 w 95"/>
                <a:gd name="T17" fmla="*/ 79 h 123"/>
                <a:gd name="T18" fmla="*/ 66 w 95"/>
                <a:gd name="T19" fmla="*/ 72 h 123"/>
                <a:gd name="T20" fmla="*/ 45 w 95"/>
                <a:gd name="T21" fmla="*/ 66 h 123"/>
                <a:gd name="T22" fmla="*/ 22 w 95"/>
                <a:gd name="T23" fmla="*/ 59 h 123"/>
                <a:gd name="T24" fmla="*/ 9 w 95"/>
                <a:gd name="T25" fmla="*/ 48 h 123"/>
                <a:gd name="T26" fmla="*/ 5 w 95"/>
                <a:gd name="T27" fmla="*/ 33 h 123"/>
                <a:gd name="T28" fmla="*/ 10 w 95"/>
                <a:gd name="T29" fmla="*/ 16 h 123"/>
                <a:gd name="T30" fmla="*/ 25 w 95"/>
                <a:gd name="T31" fmla="*/ 4 h 123"/>
                <a:gd name="T32" fmla="*/ 47 w 95"/>
                <a:gd name="T33" fmla="*/ 0 h 123"/>
                <a:gd name="T34" fmla="*/ 70 w 95"/>
                <a:gd name="T35" fmla="*/ 4 h 123"/>
                <a:gd name="T36" fmla="*/ 86 w 95"/>
                <a:gd name="T37" fmla="*/ 17 h 123"/>
                <a:gd name="T38" fmla="*/ 91 w 95"/>
                <a:gd name="T39" fmla="*/ 36 h 123"/>
                <a:gd name="T40" fmla="*/ 76 w 95"/>
                <a:gd name="T41" fmla="*/ 37 h 123"/>
                <a:gd name="T42" fmla="*/ 68 w 95"/>
                <a:gd name="T43" fmla="*/ 20 h 123"/>
                <a:gd name="T44" fmla="*/ 47 w 95"/>
                <a:gd name="T45" fmla="*/ 14 h 123"/>
                <a:gd name="T46" fmla="*/ 26 w 95"/>
                <a:gd name="T47" fmla="*/ 19 h 123"/>
                <a:gd name="T48" fmla="*/ 20 w 95"/>
                <a:gd name="T49" fmla="*/ 32 h 123"/>
                <a:gd name="T50" fmla="*/ 25 w 95"/>
                <a:gd name="T51" fmla="*/ 42 h 123"/>
                <a:gd name="T52" fmla="*/ 48 w 95"/>
                <a:gd name="T53" fmla="*/ 51 h 123"/>
                <a:gd name="T54" fmla="*/ 75 w 95"/>
                <a:gd name="T55" fmla="*/ 59 h 123"/>
                <a:gd name="T56" fmla="*/ 90 w 95"/>
                <a:gd name="T57" fmla="*/ 71 h 123"/>
                <a:gd name="T58" fmla="*/ 95 w 95"/>
                <a:gd name="T59" fmla="*/ 88 h 123"/>
                <a:gd name="T60" fmla="*/ 90 w 95"/>
                <a:gd name="T61" fmla="*/ 106 h 123"/>
                <a:gd name="T62" fmla="*/ 74 w 95"/>
                <a:gd name="T63" fmla="*/ 119 h 123"/>
                <a:gd name="T64" fmla="*/ 51 w 95"/>
                <a:gd name="T65" fmla="*/ 123 h 123"/>
                <a:gd name="T66" fmla="*/ 24 w 95"/>
                <a:gd name="T67" fmla="*/ 119 h 123"/>
                <a:gd name="T68" fmla="*/ 7 w 95"/>
                <a:gd name="T69" fmla="*/ 105 h 123"/>
                <a:gd name="T70" fmla="*/ 0 w 95"/>
                <a:gd name="T71" fmla="*/ 8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5" h="123">
                  <a:moveTo>
                    <a:pt x="0" y="83"/>
                  </a:moveTo>
                  <a:lnTo>
                    <a:pt x="15" y="82"/>
                  </a:lnTo>
                  <a:cubicBezTo>
                    <a:pt x="16" y="88"/>
                    <a:pt x="17" y="93"/>
                    <a:pt x="20" y="97"/>
                  </a:cubicBezTo>
                  <a:cubicBezTo>
                    <a:pt x="22" y="100"/>
                    <a:pt x="26" y="103"/>
                    <a:pt x="32" y="106"/>
                  </a:cubicBezTo>
                  <a:cubicBezTo>
                    <a:pt x="37" y="108"/>
                    <a:pt x="43" y="109"/>
                    <a:pt x="50" y="109"/>
                  </a:cubicBezTo>
                  <a:cubicBezTo>
                    <a:pt x="56" y="109"/>
                    <a:pt x="62" y="108"/>
                    <a:pt x="66" y="107"/>
                  </a:cubicBezTo>
                  <a:cubicBezTo>
                    <a:pt x="71" y="105"/>
                    <a:pt x="74" y="102"/>
                    <a:pt x="76" y="99"/>
                  </a:cubicBezTo>
                  <a:cubicBezTo>
                    <a:pt x="79" y="96"/>
                    <a:pt x="80" y="93"/>
                    <a:pt x="80" y="89"/>
                  </a:cubicBezTo>
                  <a:cubicBezTo>
                    <a:pt x="80" y="85"/>
                    <a:pt x="79" y="82"/>
                    <a:pt x="77" y="79"/>
                  </a:cubicBezTo>
                  <a:cubicBezTo>
                    <a:pt x="74" y="76"/>
                    <a:pt x="71" y="74"/>
                    <a:pt x="66" y="72"/>
                  </a:cubicBezTo>
                  <a:cubicBezTo>
                    <a:pt x="63" y="71"/>
                    <a:pt x="56" y="69"/>
                    <a:pt x="45" y="66"/>
                  </a:cubicBezTo>
                  <a:cubicBezTo>
                    <a:pt x="34" y="64"/>
                    <a:pt x="26" y="61"/>
                    <a:pt x="22" y="59"/>
                  </a:cubicBezTo>
                  <a:cubicBezTo>
                    <a:pt x="16" y="56"/>
                    <a:pt x="12" y="52"/>
                    <a:pt x="9" y="48"/>
                  </a:cubicBezTo>
                  <a:cubicBezTo>
                    <a:pt x="6" y="43"/>
                    <a:pt x="5" y="38"/>
                    <a:pt x="5" y="33"/>
                  </a:cubicBezTo>
                  <a:cubicBezTo>
                    <a:pt x="5" y="27"/>
                    <a:pt x="6" y="21"/>
                    <a:pt x="10" y="16"/>
                  </a:cubicBezTo>
                  <a:cubicBezTo>
                    <a:pt x="13" y="11"/>
                    <a:pt x="18" y="7"/>
                    <a:pt x="25" y="4"/>
                  </a:cubicBezTo>
                  <a:cubicBezTo>
                    <a:pt x="31" y="1"/>
                    <a:pt x="39" y="0"/>
                    <a:pt x="47" y="0"/>
                  </a:cubicBezTo>
                  <a:cubicBezTo>
                    <a:pt x="55" y="0"/>
                    <a:pt x="63" y="2"/>
                    <a:pt x="70" y="4"/>
                  </a:cubicBezTo>
                  <a:cubicBezTo>
                    <a:pt x="77" y="7"/>
                    <a:pt x="82" y="11"/>
                    <a:pt x="86" y="17"/>
                  </a:cubicBezTo>
                  <a:cubicBezTo>
                    <a:pt x="89" y="22"/>
                    <a:pt x="91" y="29"/>
                    <a:pt x="91" y="36"/>
                  </a:cubicBezTo>
                  <a:lnTo>
                    <a:pt x="76" y="37"/>
                  </a:lnTo>
                  <a:cubicBezTo>
                    <a:pt x="76" y="29"/>
                    <a:pt x="73" y="24"/>
                    <a:pt x="68" y="20"/>
                  </a:cubicBezTo>
                  <a:cubicBezTo>
                    <a:pt x="63" y="16"/>
                    <a:pt x="56" y="14"/>
                    <a:pt x="47" y="14"/>
                  </a:cubicBezTo>
                  <a:cubicBezTo>
                    <a:pt x="38" y="14"/>
                    <a:pt x="31" y="16"/>
                    <a:pt x="26" y="19"/>
                  </a:cubicBezTo>
                  <a:cubicBezTo>
                    <a:pt x="22" y="23"/>
                    <a:pt x="20" y="27"/>
                    <a:pt x="20" y="32"/>
                  </a:cubicBezTo>
                  <a:cubicBezTo>
                    <a:pt x="20" y="36"/>
                    <a:pt x="21" y="40"/>
                    <a:pt x="25" y="42"/>
                  </a:cubicBezTo>
                  <a:cubicBezTo>
                    <a:pt x="28" y="45"/>
                    <a:pt x="35" y="48"/>
                    <a:pt x="48" y="51"/>
                  </a:cubicBezTo>
                  <a:cubicBezTo>
                    <a:pt x="61" y="54"/>
                    <a:pt x="70" y="56"/>
                    <a:pt x="75" y="59"/>
                  </a:cubicBezTo>
                  <a:cubicBezTo>
                    <a:pt x="82" y="62"/>
                    <a:pt x="87" y="66"/>
                    <a:pt x="90" y="71"/>
                  </a:cubicBezTo>
                  <a:cubicBezTo>
                    <a:pt x="93" y="76"/>
                    <a:pt x="95" y="81"/>
                    <a:pt x="95" y="88"/>
                  </a:cubicBezTo>
                  <a:cubicBezTo>
                    <a:pt x="95" y="94"/>
                    <a:pt x="93" y="100"/>
                    <a:pt x="90" y="106"/>
                  </a:cubicBezTo>
                  <a:cubicBezTo>
                    <a:pt x="86" y="111"/>
                    <a:pt x="81" y="116"/>
                    <a:pt x="74" y="119"/>
                  </a:cubicBezTo>
                  <a:cubicBezTo>
                    <a:pt x="67" y="122"/>
                    <a:pt x="59" y="123"/>
                    <a:pt x="51" y="123"/>
                  </a:cubicBezTo>
                  <a:cubicBezTo>
                    <a:pt x="40" y="123"/>
                    <a:pt x="31" y="122"/>
                    <a:pt x="24" y="119"/>
                  </a:cubicBezTo>
                  <a:cubicBezTo>
                    <a:pt x="17" y="116"/>
                    <a:pt x="11" y="111"/>
                    <a:pt x="7" y="105"/>
                  </a:cubicBezTo>
                  <a:cubicBezTo>
                    <a:pt x="2" y="98"/>
                    <a:pt x="0" y="91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" name="Freeform 505">
              <a:extLst>
                <a:ext uri="{FF2B5EF4-FFF2-40B4-BE49-F238E27FC236}">
                  <a16:creationId xmlns:a16="http://schemas.microsoft.com/office/drawing/2014/main" id="{F6DD9CA7-0A58-4282-A41A-51F2760B0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883"/>
              <a:ext cx="12" cy="36"/>
            </a:xfrm>
            <a:custGeom>
              <a:avLst/>
              <a:gdLst>
                <a:gd name="T0" fmla="*/ 40 w 42"/>
                <a:gd name="T1" fmla="*/ 103 h 118"/>
                <a:gd name="T2" fmla="*/ 42 w 42"/>
                <a:gd name="T3" fmla="*/ 116 h 118"/>
                <a:gd name="T4" fmla="*/ 31 w 42"/>
                <a:gd name="T5" fmla="*/ 118 h 118"/>
                <a:gd name="T6" fmla="*/ 18 w 42"/>
                <a:gd name="T7" fmla="*/ 115 h 118"/>
                <a:gd name="T8" fmla="*/ 12 w 42"/>
                <a:gd name="T9" fmla="*/ 108 h 118"/>
                <a:gd name="T10" fmla="*/ 10 w 42"/>
                <a:gd name="T11" fmla="*/ 91 h 118"/>
                <a:gd name="T12" fmla="*/ 10 w 42"/>
                <a:gd name="T13" fmla="*/ 41 h 118"/>
                <a:gd name="T14" fmla="*/ 0 w 42"/>
                <a:gd name="T15" fmla="*/ 41 h 118"/>
                <a:gd name="T16" fmla="*/ 0 w 42"/>
                <a:gd name="T17" fmla="*/ 30 h 118"/>
                <a:gd name="T18" fmla="*/ 10 w 42"/>
                <a:gd name="T19" fmla="*/ 30 h 118"/>
                <a:gd name="T20" fmla="*/ 10 w 42"/>
                <a:gd name="T21" fmla="*/ 9 h 118"/>
                <a:gd name="T22" fmla="*/ 25 w 42"/>
                <a:gd name="T23" fmla="*/ 0 h 118"/>
                <a:gd name="T24" fmla="*/ 25 w 42"/>
                <a:gd name="T25" fmla="*/ 30 h 118"/>
                <a:gd name="T26" fmla="*/ 40 w 42"/>
                <a:gd name="T27" fmla="*/ 30 h 118"/>
                <a:gd name="T28" fmla="*/ 40 w 42"/>
                <a:gd name="T29" fmla="*/ 41 h 118"/>
                <a:gd name="T30" fmla="*/ 25 w 42"/>
                <a:gd name="T31" fmla="*/ 41 h 118"/>
                <a:gd name="T32" fmla="*/ 25 w 42"/>
                <a:gd name="T33" fmla="*/ 92 h 118"/>
                <a:gd name="T34" fmla="*/ 26 w 42"/>
                <a:gd name="T35" fmla="*/ 100 h 118"/>
                <a:gd name="T36" fmla="*/ 28 w 42"/>
                <a:gd name="T37" fmla="*/ 103 h 118"/>
                <a:gd name="T38" fmla="*/ 33 w 42"/>
                <a:gd name="T39" fmla="*/ 104 h 118"/>
                <a:gd name="T40" fmla="*/ 40 w 42"/>
                <a:gd name="T41" fmla="*/ 10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118">
                  <a:moveTo>
                    <a:pt x="40" y="103"/>
                  </a:moveTo>
                  <a:lnTo>
                    <a:pt x="42" y="116"/>
                  </a:lnTo>
                  <a:cubicBezTo>
                    <a:pt x="38" y="117"/>
                    <a:pt x="34" y="118"/>
                    <a:pt x="31" y="118"/>
                  </a:cubicBezTo>
                  <a:cubicBezTo>
                    <a:pt x="25" y="118"/>
                    <a:pt x="21" y="117"/>
                    <a:pt x="18" y="115"/>
                  </a:cubicBezTo>
                  <a:cubicBezTo>
                    <a:pt x="16" y="113"/>
                    <a:pt x="13" y="111"/>
                    <a:pt x="12" y="108"/>
                  </a:cubicBezTo>
                  <a:cubicBezTo>
                    <a:pt x="11" y="106"/>
                    <a:pt x="10" y="100"/>
                    <a:pt x="10" y="91"/>
                  </a:cubicBezTo>
                  <a:lnTo>
                    <a:pt x="10" y="41"/>
                  </a:lnTo>
                  <a:lnTo>
                    <a:pt x="0" y="41"/>
                  </a:lnTo>
                  <a:lnTo>
                    <a:pt x="0" y="30"/>
                  </a:lnTo>
                  <a:lnTo>
                    <a:pt x="10" y="30"/>
                  </a:lnTo>
                  <a:lnTo>
                    <a:pt x="10" y="9"/>
                  </a:lnTo>
                  <a:lnTo>
                    <a:pt x="25" y="0"/>
                  </a:lnTo>
                  <a:lnTo>
                    <a:pt x="25" y="30"/>
                  </a:lnTo>
                  <a:lnTo>
                    <a:pt x="40" y="30"/>
                  </a:lnTo>
                  <a:lnTo>
                    <a:pt x="40" y="41"/>
                  </a:lnTo>
                  <a:lnTo>
                    <a:pt x="25" y="41"/>
                  </a:lnTo>
                  <a:lnTo>
                    <a:pt x="25" y="92"/>
                  </a:lnTo>
                  <a:cubicBezTo>
                    <a:pt x="25" y="96"/>
                    <a:pt x="25" y="99"/>
                    <a:pt x="26" y="100"/>
                  </a:cubicBezTo>
                  <a:cubicBezTo>
                    <a:pt x="26" y="101"/>
                    <a:pt x="27" y="102"/>
                    <a:pt x="28" y="103"/>
                  </a:cubicBezTo>
                  <a:cubicBezTo>
                    <a:pt x="29" y="104"/>
                    <a:pt x="31" y="104"/>
                    <a:pt x="33" y="104"/>
                  </a:cubicBezTo>
                  <a:cubicBezTo>
                    <a:pt x="35" y="104"/>
                    <a:pt x="37" y="104"/>
                    <a:pt x="40" y="1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" name="Freeform 506">
              <a:extLst>
                <a:ext uri="{FF2B5EF4-FFF2-40B4-BE49-F238E27FC236}">
                  <a16:creationId xmlns:a16="http://schemas.microsoft.com/office/drawing/2014/main" id="{26136E7C-5A51-4971-8DCC-9943B7C2F7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1" y="892"/>
              <a:ext cx="24" cy="27"/>
            </a:xfrm>
            <a:custGeom>
              <a:avLst/>
              <a:gdLst>
                <a:gd name="T0" fmla="*/ 61 w 80"/>
                <a:gd name="T1" fmla="*/ 78 h 90"/>
                <a:gd name="T2" fmla="*/ 46 w 80"/>
                <a:gd name="T3" fmla="*/ 88 h 90"/>
                <a:gd name="T4" fmla="*/ 30 w 80"/>
                <a:gd name="T5" fmla="*/ 90 h 90"/>
                <a:gd name="T6" fmla="*/ 8 w 80"/>
                <a:gd name="T7" fmla="*/ 83 h 90"/>
                <a:gd name="T8" fmla="*/ 0 w 80"/>
                <a:gd name="T9" fmla="*/ 66 h 90"/>
                <a:gd name="T10" fmla="*/ 3 w 80"/>
                <a:gd name="T11" fmla="*/ 54 h 90"/>
                <a:gd name="T12" fmla="*/ 11 w 80"/>
                <a:gd name="T13" fmla="*/ 46 h 90"/>
                <a:gd name="T14" fmla="*/ 21 w 80"/>
                <a:gd name="T15" fmla="*/ 41 h 90"/>
                <a:gd name="T16" fmla="*/ 34 w 80"/>
                <a:gd name="T17" fmla="*/ 39 h 90"/>
                <a:gd name="T18" fmla="*/ 60 w 80"/>
                <a:gd name="T19" fmla="*/ 34 h 90"/>
                <a:gd name="T20" fmla="*/ 60 w 80"/>
                <a:gd name="T21" fmla="*/ 30 h 90"/>
                <a:gd name="T22" fmla="*/ 56 w 80"/>
                <a:gd name="T23" fmla="*/ 17 h 90"/>
                <a:gd name="T24" fmla="*/ 40 w 80"/>
                <a:gd name="T25" fmla="*/ 12 h 90"/>
                <a:gd name="T26" fmla="*/ 24 w 80"/>
                <a:gd name="T27" fmla="*/ 16 h 90"/>
                <a:gd name="T28" fmla="*/ 17 w 80"/>
                <a:gd name="T29" fmla="*/ 29 h 90"/>
                <a:gd name="T30" fmla="*/ 3 w 80"/>
                <a:gd name="T31" fmla="*/ 27 h 90"/>
                <a:gd name="T32" fmla="*/ 9 w 80"/>
                <a:gd name="T33" fmla="*/ 12 h 90"/>
                <a:gd name="T34" fmla="*/ 22 w 80"/>
                <a:gd name="T35" fmla="*/ 3 h 90"/>
                <a:gd name="T36" fmla="*/ 42 w 80"/>
                <a:gd name="T37" fmla="*/ 0 h 90"/>
                <a:gd name="T38" fmla="*/ 60 w 80"/>
                <a:gd name="T39" fmla="*/ 3 h 90"/>
                <a:gd name="T40" fmla="*/ 70 w 80"/>
                <a:gd name="T41" fmla="*/ 9 h 90"/>
                <a:gd name="T42" fmla="*/ 74 w 80"/>
                <a:gd name="T43" fmla="*/ 19 h 90"/>
                <a:gd name="T44" fmla="*/ 75 w 80"/>
                <a:gd name="T45" fmla="*/ 33 h 90"/>
                <a:gd name="T46" fmla="*/ 75 w 80"/>
                <a:gd name="T47" fmla="*/ 52 h 90"/>
                <a:gd name="T48" fmla="*/ 76 w 80"/>
                <a:gd name="T49" fmla="*/ 78 h 90"/>
                <a:gd name="T50" fmla="*/ 80 w 80"/>
                <a:gd name="T51" fmla="*/ 88 h 90"/>
                <a:gd name="T52" fmla="*/ 64 w 80"/>
                <a:gd name="T53" fmla="*/ 88 h 90"/>
                <a:gd name="T54" fmla="*/ 61 w 80"/>
                <a:gd name="T55" fmla="*/ 78 h 90"/>
                <a:gd name="T56" fmla="*/ 60 w 80"/>
                <a:gd name="T57" fmla="*/ 45 h 90"/>
                <a:gd name="T58" fmla="*/ 36 w 80"/>
                <a:gd name="T59" fmla="*/ 51 h 90"/>
                <a:gd name="T60" fmla="*/ 24 w 80"/>
                <a:gd name="T61" fmla="*/ 54 h 90"/>
                <a:gd name="T62" fmla="*/ 18 w 80"/>
                <a:gd name="T63" fmla="*/ 58 h 90"/>
                <a:gd name="T64" fmla="*/ 16 w 80"/>
                <a:gd name="T65" fmla="*/ 65 h 90"/>
                <a:gd name="T66" fmla="*/ 20 w 80"/>
                <a:gd name="T67" fmla="*/ 75 h 90"/>
                <a:gd name="T68" fmla="*/ 33 w 80"/>
                <a:gd name="T69" fmla="*/ 79 h 90"/>
                <a:gd name="T70" fmla="*/ 48 w 80"/>
                <a:gd name="T71" fmla="*/ 75 h 90"/>
                <a:gd name="T72" fmla="*/ 58 w 80"/>
                <a:gd name="T73" fmla="*/ 65 h 90"/>
                <a:gd name="T74" fmla="*/ 60 w 80"/>
                <a:gd name="T75" fmla="*/ 50 h 90"/>
                <a:gd name="T76" fmla="*/ 60 w 80"/>
                <a:gd name="T77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0" h="90">
                  <a:moveTo>
                    <a:pt x="61" y="78"/>
                  </a:moveTo>
                  <a:cubicBezTo>
                    <a:pt x="56" y="82"/>
                    <a:pt x="51" y="86"/>
                    <a:pt x="46" y="88"/>
                  </a:cubicBezTo>
                  <a:cubicBezTo>
                    <a:pt x="41" y="89"/>
                    <a:pt x="35" y="90"/>
                    <a:pt x="30" y="90"/>
                  </a:cubicBezTo>
                  <a:cubicBezTo>
                    <a:pt x="20" y="90"/>
                    <a:pt x="13" y="88"/>
                    <a:pt x="8" y="83"/>
                  </a:cubicBezTo>
                  <a:cubicBezTo>
                    <a:pt x="3" y="79"/>
                    <a:pt x="0" y="73"/>
                    <a:pt x="0" y="66"/>
                  </a:cubicBezTo>
                  <a:cubicBezTo>
                    <a:pt x="0" y="61"/>
                    <a:pt x="1" y="58"/>
                    <a:pt x="3" y="54"/>
                  </a:cubicBezTo>
                  <a:cubicBezTo>
                    <a:pt x="5" y="51"/>
                    <a:pt x="7" y="48"/>
                    <a:pt x="11" y="46"/>
                  </a:cubicBezTo>
                  <a:cubicBezTo>
                    <a:pt x="14" y="44"/>
                    <a:pt x="17" y="42"/>
                    <a:pt x="21" y="41"/>
                  </a:cubicBezTo>
                  <a:cubicBezTo>
                    <a:pt x="24" y="40"/>
                    <a:pt x="28" y="39"/>
                    <a:pt x="34" y="39"/>
                  </a:cubicBezTo>
                  <a:cubicBezTo>
                    <a:pt x="46" y="37"/>
                    <a:pt x="55" y="36"/>
                    <a:pt x="60" y="34"/>
                  </a:cubicBezTo>
                  <a:cubicBezTo>
                    <a:pt x="60" y="32"/>
                    <a:pt x="60" y="30"/>
                    <a:pt x="60" y="30"/>
                  </a:cubicBezTo>
                  <a:cubicBezTo>
                    <a:pt x="60" y="24"/>
                    <a:pt x="59" y="20"/>
                    <a:pt x="56" y="17"/>
                  </a:cubicBezTo>
                  <a:cubicBezTo>
                    <a:pt x="52" y="14"/>
                    <a:pt x="47" y="12"/>
                    <a:pt x="40" y="12"/>
                  </a:cubicBezTo>
                  <a:cubicBezTo>
                    <a:pt x="33" y="12"/>
                    <a:pt x="28" y="13"/>
                    <a:pt x="24" y="16"/>
                  </a:cubicBezTo>
                  <a:cubicBezTo>
                    <a:pt x="21" y="18"/>
                    <a:pt x="19" y="22"/>
                    <a:pt x="17" y="29"/>
                  </a:cubicBezTo>
                  <a:lnTo>
                    <a:pt x="3" y="27"/>
                  </a:lnTo>
                  <a:cubicBezTo>
                    <a:pt x="4" y="21"/>
                    <a:pt x="6" y="16"/>
                    <a:pt x="9" y="12"/>
                  </a:cubicBezTo>
                  <a:cubicBezTo>
                    <a:pt x="12" y="8"/>
                    <a:pt x="16" y="5"/>
                    <a:pt x="22" y="3"/>
                  </a:cubicBezTo>
                  <a:cubicBezTo>
                    <a:pt x="28" y="1"/>
                    <a:pt x="34" y="0"/>
                    <a:pt x="42" y="0"/>
                  </a:cubicBezTo>
                  <a:cubicBezTo>
                    <a:pt x="49" y="0"/>
                    <a:pt x="55" y="1"/>
                    <a:pt x="60" y="3"/>
                  </a:cubicBezTo>
                  <a:cubicBezTo>
                    <a:pt x="64" y="4"/>
                    <a:pt x="68" y="7"/>
                    <a:pt x="70" y="9"/>
                  </a:cubicBezTo>
                  <a:cubicBezTo>
                    <a:pt x="72" y="12"/>
                    <a:pt x="73" y="15"/>
                    <a:pt x="74" y="19"/>
                  </a:cubicBezTo>
                  <a:cubicBezTo>
                    <a:pt x="75" y="22"/>
                    <a:pt x="75" y="26"/>
                    <a:pt x="75" y="33"/>
                  </a:cubicBezTo>
                  <a:lnTo>
                    <a:pt x="75" y="52"/>
                  </a:lnTo>
                  <a:cubicBezTo>
                    <a:pt x="75" y="66"/>
                    <a:pt x="75" y="74"/>
                    <a:pt x="76" y="78"/>
                  </a:cubicBezTo>
                  <a:cubicBezTo>
                    <a:pt x="77" y="82"/>
                    <a:pt x="78" y="85"/>
                    <a:pt x="80" y="88"/>
                  </a:cubicBezTo>
                  <a:lnTo>
                    <a:pt x="64" y="88"/>
                  </a:lnTo>
                  <a:cubicBezTo>
                    <a:pt x="63" y="85"/>
                    <a:pt x="62" y="82"/>
                    <a:pt x="61" y="78"/>
                  </a:cubicBezTo>
                  <a:close/>
                  <a:moveTo>
                    <a:pt x="60" y="45"/>
                  </a:moveTo>
                  <a:cubicBezTo>
                    <a:pt x="55" y="47"/>
                    <a:pt x="47" y="49"/>
                    <a:pt x="36" y="51"/>
                  </a:cubicBezTo>
                  <a:cubicBezTo>
                    <a:pt x="30" y="51"/>
                    <a:pt x="26" y="52"/>
                    <a:pt x="24" y="54"/>
                  </a:cubicBezTo>
                  <a:cubicBezTo>
                    <a:pt x="21" y="55"/>
                    <a:pt x="19" y="56"/>
                    <a:pt x="18" y="58"/>
                  </a:cubicBezTo>
                  <a:cubicBezTo>
                    <a:pt x="16" y="60"/>
                    <a:pt x="16" y="63"/>
                    <a:pt x="16" y="65"/>
                  </a:cubicBezTo>
                  <a:cubicBezTo>
                    <a:pt x="16" y="69"/>
                    <a:pt x="17" y="72"/>
                    <a:pt x="20" y="75"/>
                  </a:cubicBezTo>
                  <a:cubicBezTo>
                    <a:pt x="23" y="78"/>
                    <a:pt x="27" y="79"/>
                    <a:pt x="33" y="79"/>
                  </a:cubicBezTo>
                  <a:cubicBezTo>
                    <a:pt x="39" y="79"/>
                    <a:pt x="44" y="78"/>
                    <a:pt x="48" y="75"/>
                  </a:cubicBezTo>
                  <a:cubicBezTo>
                    <a:pt x="53" y="73"/>
                    <a:pt x="56" y="69"/>
                    <a:pt x="58" y="65"/>
                  </a:cubicBezTo>
                  <a:cubicBezTo>
                    <a:pt x="59" y="62"/>
                    <a:pt x="60" y="57"/>
                    <a:pt x="60" y="50"/>
                  </a:cubicBezTo>
                  <a:lnTo>
                    <a:pt x="6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" name="Freeform 507">
              <a:extLst>
                <a:ext uri="{FF2B5EF4-FFF2-40B4-BE49-F238E27FC236}">
                  <a16:creationId xmlns:a16="http://schemas.microsoft.com/office/drawing/2014/main" id="{C03E459A-AE09-4944-AEDE-D87E2FF81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" y="883"/>
              <a:ext cx="13" cy="36"/>
            </a:xfrm>
            <a:custGeom>
              <a:avLst/>
              <a:gdLst>
                <a:gd name="T0" fmla="*/ 40 w 42"/>
                <a:gd name="T1" fmla="*/ 103 h 118"/>
                <a:gd name="T2" fmla="*/ 42 w 42"/>
                <a:gd name="T3" fmla="*/ 116 h 118"/>
                <a:gd name="T4" fmla="*/ 31 w 42"/>
                <a:gd name="T5" fmla="*/ 118 h 118"/>
                <a:gd name="T6" fmla="*/ 18 w 42"/>
                <a:gd name="T7" fmla="*/ 115 h 118"/>
                <a:gd name="T8" fmla="*/ 12 w 42"/>
                <a:gd name="T9" fmla="*/ 108 h 118"/>
                <a:gd name="T10" fmla="*/ 10 w 42"/>
                <a:gd name="T11" fmla="*/ 91 h 118"/>
                <a:gd name="T12" fmla="*/ 10 w 42"/>
                <a:gd name="T13" fmla="*/ 41 h 118"/>
                <a:gd name="T14" fmla="*/ 0 w 42"/>
                <a:gd name="T15" fmla="*/ 41 h 118"/>
                <a:gd name="T16" fmla="*/ 0 w 42"/>
                <a:gd name="T17" fmla="*/ 30 h 118"/>
                <a:gd name="T18" fmla="*/ 10 w 42"/>
                <a:gd name="T19" fmla="*/ 30 h 118"/>
                <a:gd name="T20" fmla="*/ 10 w 42"/>
                <a:gd name="T21" fmla="*/ 9 h 118"/>
                <a:gd name="T22" fmla="*/ 25 w 42"/>
                <a:gd name="T23" fmla="*/ 0 h 118"/>
                <a:gd name="T24" fmla="*/ 25 w 42"/>
                <a:gd name="T25" fmla="*/ 30 h 118"/>
                <a:gd name="T26" fmla="*/ 40 w 42"/>
                <a:gd name="T27" fmla="*/ 30 h 118"/>
                <a:gd name="T28" fmla="*/ 40 w 42"/>
                <a:gd name="T29" fmla="*/ 41 h 118"/>
                <a:gd name="T30" fmla="*/ 25 w 42"/>
                <a:gd name="T31" fmla="*/ 41 h 118"/>
                <a:gd name="T32" fmla="*/ 25 w 42"/>
                <a:gd name="T33" fmla="*/ 92 h 118"/>
                <a:gd name="T34" fmla="*/ 26 w 42"/>
                <a:gd name="T35" fmla="*/ 100 h 118"/>
                <a:gd name="T36" fmla="*/ 28 w 42"/>
                <a:gd name="T37" fmla="*/ 103 h 118"/>
                <a:gd name="T38" fmla="*/ 33 w 42"/>
                <a:gd name="T39" fmla="*/ 104 h 118"/>
                <a:gd name="T40" fmla="*/ 40 w 42"/>
                <a:gd name="T41" fmla="*/ 10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118">
                  <a:moveTo>
                    <a:pt x="40" y="103"/>
                  </a:moveTo>
                  <a:lnTo>
                    <a:pt x="42" y="116"/>
                  </a:lnTo>
                  <a:cubicBezTo>
                    <a:pt x="38" y="117"/>
                    <a:pt x="34" y="118"/>
                    <a:pt x="31" y="118"/>
                  </a:cubicBezTo>
                  <a:cubicBezTo>
                    <a:pt x="25" y="118"/>
                    <a:pt x="21" y="117"/>
                    <a:pt x="18" y="115"/>
                  </a:cubicBezTo>
                  <a:cubicBezTo>
                    <a:pt x="16" y="113"/>
                    <a:pt x="13" y="111"/>
                    <a:pt x="12" y="108"/>
                  </a:cubicBezTo>
                  <a:cubicBezTo>
                    <a:pt x="11" y="106"/>
                    <a:pt x="10" y="100"/>
                    <a:pt x="10" y="91"/>
                  </a:cubicBezTo>
                  <a:lnTo>
                    <a:pt x="10" y="41"/>
                  </a:lnTo>
                  <a:lnTo>
                    <a:pt x="0" y="41"/>
                  </a:lnTo>
                  <a:lnTo>
                    <a:pt x="0" y="30"/>
                  </a:lnTo>
                  <a:lnTo>
                    <a:pt x="10" y="30"/>
                  </a:lnTo>
                  <a:lnTo>
                    <a:pt x="10" y="9"/>
                  </a:lnTo>
                  <a:lnTo>
                    <a:pt x="25" y="0"/>
                  </a:lnTo>
                  <a:lnTo>
                    <a:pt x="25" y="30"/>
                  </a:lnTo>
                  <a:lnTo>
                    <a:pt x="40" y="30"/>
                  </a:lnTo>
                  <a:lnTo>
                    <a:pt x="40" y="41"/>
                  </a:lnTo>
                  <a:lnTo>
                    <a:pt x="25" y="41"/>
                  </a:lnTo>
                  <a:lnTo>
                    <a:pt x="25" y="92"/>
                  </a:lnTo>
                  <a:cubicBezTo>
                    <a:pt x="25" y="96"/>
                    <a:pt x="25" y="99"/>
                    <a:pt x="26" y="100"/>
                  </a:cubicBezTo>
                  <a:cubicBezTo>
                    <a:pt x="26" y="101"/>
                    <a:pt x="27" y="102"/>
                    <a:pt x="28" y="103"/>
                  </a:cubicBezTo>
                  <a:cubicBezTo>
                    <a:pt x="29" y="104"/>
                    <a:pt x="31" y="104"/>
                    <a:pt x="33" y="104"/>
                  </a:cubicBezTo>
                  <a:cubicBezTo>
                    <a:pt x="35" y="104"/>
                    <a:pt x="37" y="104"/>
                    <a:pt x="40" y="1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" name="Freeform 508">
              <a:extLst>
                <a:ext uri="{FF2B5EF4-FFF2-40B4-BE49-F238E27FC236}">
                  <a16:creationId xmlns:a16="http://schemas.microsoft.com/office/drawing/2014/main" id="{1C6637C3-98D3-4CC3-BA0F-90DD9BE5C4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33" y="892"/>
              <a:ext cx="24" cy="27"/>
            </a:xfrm>
            <a:custGeom>
              <a:avLst/>
              <a:gdLst>
                <a:gd name="T0" fmla="*/ 0 w 81"/>
                <a:gd name="T1" fmla="*/ 45 h 90"/>
                <a:gd name="T2" fmla="*/ 13 w 81"/>
                <a:gd name="T3" fmla="*/ 10 h 90"/>
                <a:gd name="T4" fmla="*/ 40 w 81"/>
                <a:gd name="T5" fmla="*/ 0 h 90"/>
                <a:gd name="T6" fmla="*/ 69 w 81"/>
                <a:gd name="T7" fmla="*/ 12 h 90"/>
                <a:gd name="T8" fmla="*/ 81 w 81"/>
                <a:gd name="T9" fmla="*/ 44 h 90"/>
                <a:gd name="T10" fmla="*/ 76 w 81"/>
                <a:gd name="T11" fmla="*/ 70 h 90"/>
                <a:gd name="T12" fmla="*/ 61 w 81"/>
                <a:gd name="T13" fmla="*/ 85 h 90"/>
                <a:gd name="T14" fmla="*/ 40 w 81"/>
                <a:gd name="T15" fmla="*/ 90 h 90"/>
                <a:gd name="T16" fmla="*/ 11 w 81"/>
                <a:gd name="T17" fmla="*/ 79 h 90"/>
                <a:gd name="T18" fmla="*/ 0 w 81"/>
                <a:gd name="T19" fmla="*/ 45 h 90"/>
                <a:gd name="T20" fmla="*/ 15 w 81"/>
                <a:gd name="T21" fmla="*/ 45 h 90"/>
                <a:gd name="T22" fmla="*/ 22 w 81"/>
                <a:gd name="T23" fmla="*/ 70 h 90"/>
                <a:gd name="T24" fmla="*/ 40 w 81"/>
                <a:gd name="T25" fmla="*/ 78 h 90"/>
                <a:gd name="T26" fmla="*/ 58 w 81"/>
                <a:gd name="T27" fmla="*/ 70 h 90"/>
                <a:gd name="T28" fmla="*/ 66 w 81"/>
                <a:gd name="T29" fmla="*/ 45 h 90"/>
                <a:gd name="T30" fmla="*/ 58 w 81"/>
                <a:gd name="T31" fmla="*/ 20 h 90"/>
                <a:gd name="T32" fmla="*/ 40 w 81"/>
                <a:gd name="T33" fmla="*/ 12 h 90"/>
                <a:gd name="T34" fmla="*/ 22 w 81"/>
                <a:gd name="T35" fmla="*/ 20 h 90"/>
                <a:gd name="T36" fmla="*/ 15 w 81"/>
                <a:gd name="T37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90">
                  <a:moveTo>
                    <a:pt x="0" y="45"/>
                  </a:moveTo>
                  <a:cubicBezTo>
                    <a:pt x="0" y="29"/>
                    <a:pt x="4" y="17"/>
                    <a:pt x="13" y="10"/>
                  </a:cubicBezTo>
                  <a:cubicBezTo>
                    <a:pt x="20" y="3"/>
                    <a:pt x="29" y="0"/>
                    <a:pt x="40" y="0"/>
                  </a:cubicBezTo>
                  <a:cubicBezTo>
                    <a:pt x="52" y="0"/>
                    <a:pt x="62" y="4"/>
                    <a:pt x="69" y="12"/>
                  </a:cubicBezTo>
                  <a:cubicBezTo>
                    <a:pt x="77" y="20"/>
                    <a:pt x="81" y="30"/>
                    <a:pt x="81" y="44"/>
                  </a:cubicBezTo>
                  <a:cubicBezTo>
                    <a:pt x="81" y="55"/>
                    <a:pt x="79" y="64"/>
                    <a:pt x="76" y="70"/>
                  </a:cubicBezTo>
                  <a:cubicBezTo>
                    <a:pt x="72" y="77"/>
                    <a:pt x="67" y="82"/>
                    <a:pt x="61" y="85"/>
                  </a:cubicBezTo>
                  <a:cubicBezTo>
                    <a:pt x="55" y="89"/>
                    <a:pt x="48" y="90"/>
                    <a:pt x="40" y="90"/>
                  </a:cubicBezTo>
                  <a:cubicBezTo>
                    <a:pt x="28" y="90"/>
                    <a:pt x="18" y="87"/>
                    <a:pt x="11" y="79"/>
                  </a:cubicBezTo>
                  <a:cubicBezTo>
                    <a:pt x="3" y="71"/>
                    <a:pt x="0" y="60"/>
                    <a:pt x="0" y="45"/>
                  </a:cubicBezTo>
                  <a:close/>
                  <a:moveTo>
                    <a:pt x="15" y="45"/>
                  </a:moveTo>
                  <a:cubicBezTo>
                    <a:pt x="15" y="56"/>
                    <a:pt x="17" y="65"/>
                    <a:pt x="22" y="70"/>
                  </a:cubicBezTo>
                  <a:cubicBezTo>
                    <a:pt x="27" y="76"/>
                    <a:pt x="33" y="78"/>
                    <a:pt x="40" y="78"/>
                  </a:cubicBezTo>
                  <a:cubicBezTo>
                    <a:pt x="47" y="78"/>
                    <a:pt x="53" y="76"/>
                    <a:pt x="58" y="70"/>
                  </a:cubicBezTo>
                  <a:cubicBezTo>
                    <a:pt x="63" y="65"/>
                    <a:pt x="66" y="56"/>
                    <a:pt x="66" y="45"/>
                  </a:cubicBezTo>
                  <a:cubicBezTo>
                    <a:pt x="66" y="34"/>
                    <a:pt x="63" y="26"/>
                    <a:pt x="58" y="20"/>
                  </a:cubicBezTo>
                  <a:cubicBezTo>
                    <a:pt x="53" y="15"/>
                    <a:pt x="47" y="12"/>
                    <a:pt x="40" y="12"/>
                  </a:cubicBezTo>
                  <a:cubicBezTo>
                    <a:pt x="33" y="12"/>
                    <a:pt x="27" y="15"/>
                    <a:pt x="22" y="20"/>
                  </a:cubicBezTo>
                  <a:cubicBezTo>
                    <a:pt x="17" y="26"/>
                    <a:pt x="15" y="34"/>
                    <a:pt x="15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" name="Freeform 509">
              <a:extLst>
                <a:ext uri="{FF2B5EF4-FFF2-40B4-BE49-F238E27FC236}">
                  <a16:creationId xmlns:a16="http://schemas.microsoft.com/office/drawing/2014/main" id="{DE5DEC6C-2C06-4957-B7B9-37D940B71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" y="892"/>
              <a:ext cx="14" cy="26"/>
            </a:xfrm>
            <a:custGeom>
              <a:avLst/>
              <a:gdLst>
                <a:gd name="T0" fmla="*/ 0 w 47"/>
                <a:gd name="T1" fmla="*/ 88 h 88"/>
                <a:gd name="T2" fmla="*/ 0 w 47"/>
                <a:gd name="T3" fmla="*/ 2 h 88"/>
                <a:gd name="T4" fmla="*/ 13 w 47"/>
                <a:gd name="T5" fmla="*/ 2 h 88"/>
                <a:gd name="T6" fmla="*/ 13 w 47"/>
                <a:gd name="T7" fmla="*/ 15 h 88"/>
                <a:gd name="T8" fmla="*/ 22 w 47"/>
                <a:gd name="T9" fmla="*/ 3 h 88"/>
                <a:gd name="T10" fmla="*/ 32 w 47"/>
                <a:gd name="T11" fmla="*/ 0 h 88"/>
                <a:gd name="T12" fmla="*/ 47 w 47"/>
                <a:gd name="T13" fmla="*/ 5 h 88"/>
                <a:gd name="T14" fmla="*/ 42 w 47"/>
                <a:gd name="T15" fmla="*/ 18 h 88"/>
                <a:gd name="T16" fmla="*/ 31 w 47"/>
                <a:gd name="T17" fmla="*/ 15 h 88"/>
                <a:gd name="T18" fmla="*/ 22 w 47"/>
                <a:gd name="T19" fmla="*/ 18 h 88"/>
                <a:gd name="T20" fmla="*/ 17 w 47"/>
                <a:gd name="T21" fmla="*/ 26 h 88"/>
                <a:gd name="T22" fmla="*/ 14 w 47"/>
                <a:gd name="T23" fmla="*/ 43 h 88"/>
                <a:gd name="T24" fmla="*/ 14 w 47"/>
                <a:gd name="T25" fmla="*/ 88 h 88"/>
                <a:gd name="T26" fmla="*/ 0 w 47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88">
                  <a:moveTo>
                    <a:pt x="0" y="88"/>
                  </a:moveTo>
                  <a:lnTo>
                    <a:pt x="0" y="2"/>
                  </a:lnTo>
                  <a:lnTo>
                    <a:pt x="13" y="2"/>
                  </a:lnTo>
                  <a:lnTo>
                    <a:pt x="13" y="15"/>
                  </a:lnTo>
                  <a:cubicBezTo>
                    <a:pt x="16" y="9"/>
                    <a:pt x="19" y="5"/>
                    <a:pt x="22" y="3"/>
                  </a:cubicBezTo>
                  <a:cubicBezTo>
                    <a:pt x="25" y="1"/>
                    <a:pt x="28" y="0"/>
                    <a:pt x="32" y="0"/>
                  </a:cubicBezTo>
                  <a:cubicBezTo>
                    <a:pt x="36" y="0"/>
                    <a:pt x="41" y="2"/>
                    <a:pt x="47" y="5"/>
                  </a:cubicBezTo>
                  <a:lnTo>
                    <a:pt x="42" y="18"/>
                  </a:lnTo>
                  <a:cubicBezTo>
                    <a:pt x="38" y="16"/>
                    <a:pt x="34" y="15"/>
                    <a:pt x="31" y="15"/>
                  </a:cubicBezTo>
                  <a:cubicBezTo>
                    <a:pt x="28" y="15"/>
                    <a:pt x="25" y="16"/>
                    <a:pt x="22" y="18"/>
                  </a:cubicBezTo>
                  <a:cubicBezTo>
                    <a:pt x="20" y="20"/>
                    <a:pt x="18" y="23"/>
                    <a:pt x="17" y="26"/>
                  </a:cubicBezTo>
                  <a:cubicBezTo>
                    <a:pt x="15" y="31"/>
                    <a:pt x="14" y="37"/>
                    <a:pt x="14" y="43"/>
                  </a:cubicBezTo>
                  <a:lnTo>
                    <a:pt x="14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" name="Freeform 510">
              <a:extLst>
                <a:ext uri="{FF2B5EF4-FFF2-40B4-BE49-F238E27FC236}">
                  <a16:creationId xmlns:a16="http://schemas.microsoft.com/office/drawing/2014/main" id="{7CBD4B3D-FA32-43A5-9E84-ECA72CBA7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" y="882"/>
              <a:ext cx="24" cy="36"/>
            </a:xfrm>
            <a:custGeom>
              <a:avLst/>
              <a:gdLst>
                <a:gd name="T0" fmla="*/ 79 w 79"/>
                <a:gd name="T1" fmla="*/ 105 h 119"/>
                <a:gd name="T2" fmla="*/ 79 w 79"/>
                <a:gd name="T3" fmla="*/ 119 h 119"/>
                <a:gd name="T4" fmla="*/ 0 w 79"/>
                <a:gd name="T5" fmla="*/ 119 h 119"/>
                <a:gd name="T6" fmla="*/ 1 w 79"/>
                <a:gd name="T7" fmla="*/ 109 h 119"/>
                <a:gd name="T8" fmla="*/ 11 w 79"/>
                <a:gd name="T9" fmla="*/ 93 h 119"/>
                <a:gd name="T10" fmla="*/ 30 w 79"/>
                <a:gd name="T11" fmla="*/ 75 h 119"/>
                <a:gd name="T12" fmla="*/ 56 w 79"/>
                <a:gd name="T13" fmla="*/ 50 h 119"/>
                <a:gd name="T14" fmla="*/ 63 w 79"/>
                <a:gd name="T15" fmla="*/ 32 h 119"/>
                <a:gd name="T16" fmla="*/ 57 w 79"/>
                <a:gd name="T17" fmla="*/ 18 h 119"/>
                <a:gd name="T18" fmla="*/ 41 w 79"/>
                <a:gd name="T19" fmla="*/ 12 h 119"/>
                <a:gd name="T20" fmla="*/ 24 w 79"/>
                <a:gd name="T21" fmla="*/ 18 h 119"/>
                <a:gd name="T22" fmla="*/ 17 w 79"/>
                <a:gd name="T23" fmla="*/ 36 h 119"/>
                <a:gd name="T24" fmla="*/ 2 w 79"/>
                <a:gd name="T25" fmla="*/ 34 h 119"/>
                <a:gd name="T26" fmla="*/ 14 w 79"/>
                <a:gd name="T27" fmla="*/ 9 h 119"/>
                <a:gd name="T28" fmla="*/ 41 w 79"/>
                <a:gd name="T29" fmla="*/ 0 h 119"/>
                <a:gd name="T30" fmla="*/ 68 w 79"/>
                <a:gd name="T31" fmla="*/ 9 h 119"/>
                <a:gd name="T32" fmla="*/ 78 w 79"/>
                <a:gd name="T33" fmla="*/ 33 h 119"/>
                <a:gd name="T34" fmla="*/ 75 w 79"/>
                <a:gd name="T35" fmla="*/ 47 h 119"/>
                <a:gd name="T36" fmla="*/ 66 w 79"/>
                <a:gd name="T37" fmla="*/ 61 h 119"/>
                <a:gd name="T38" fmla="*/ 43 w 79"/>
                <a:gd name="T39" fmla="*/ 82 h 119"/>
                <a:gd name="T40" fmla="*/ 26 w 79"/>
                <a:gd name="T41" fmla="*/ 97 h 119"/>
                <a:gd name="T42" fmla="*/ 20 w 79"/>
                <a:gd name="T43" fmla="*/ 105 h 119"/>
                <a:gd name="T44" fmla="*/ 79 w 79"/>
                <a:gd name="T45" fmla="*/ 10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19">
                  <a:moveTo>
                    <a:pt x="79" y="105"/>
                  </a:moveTo>
                  <a:lnTo>
                    <a:pt x="79" y="119"/>
                  </a:lnTo>
                  <a:lnTo>
                    <a:pt x="0" y="119"/>
                  </a:lnTo>
                  <a:cubicBezTo>
                    <a:pt x="0" y="116"/>
                    <a:pt x="0" y="113"/>
                    <a:pt x="1" y="109"/>
                  </a:cubicBezTo>
                  <a:cubicBezTo>
                    <a:pt x="3" y="104"/>
                    <a:pt x="7" y="99"/>
                    <a:pt x="11" y="93"/>
                  </a:cubicBezTo>
                  <a:cubicBezTo>
                    <a:pt x="15" y="88"/>
                    <a:pt x="22" y="82"/>
                    <a:pt x="30" y="75"/>
                  </a:cubicBezTo>
                  <a:cubicBezTo>
                    <a:pt x="43" y="65"/>
                    <a:pt x="52" y="56"/>
                    <a:pt x="56" y="50"/>
                  </a:cubicBezTo>
                  <a:cubicBezTo>
                    <a:pt x="61" y="44"/>
                    <a:pt x="63" y="38"/>
                    <a:pt x="63" y="32"/>
                  </a:cubicBezTo>
                  <a:cubicBezTo>
                    <a:pt x="63" y="27"/>
                    <a:pt x="61" y="22"/>
                    <a:pt x="57" y="18"/>
                  </a:cubicBezTo>
                  <a:cubicBezTo>
                    <a:pt x="53" y="14"/>
                    <a:pt x="48" y="12"/>
                    <a:pt x="41" y="12"/>
                  </a:cubicBezTo>
                  <a:cubicBezTo>
                    <a:pt x="34" y="12"/>
                    <a:pt x="28" y="14"/>
                    <a:pt x="24" y="18"/>
                  </a:cubicBezTo>
                  <a:cubicBezTo>
                    <a:pt x="20" y="22"/>
                    <a:pt x="18" y="28"/>
                    <a:pt x="17" y="36"/>
                  </a:cubicBezTo>
                  <a:lnTo>
                    <a:pt x="2" y="34"/>
                  </a:lnTo>
                  <a:cubicBezTo>
                    <a:pt x="3" y="23"/>
                    <a:pt x="7" y="14"/>
                    <a:pt x="14" y="9"/>
                  </a:cubicBezTo>
                  <a:cubicBezTo>
                    <a:pt x="21" y="3"/>
                    <a:pt x="30" y="0"/>
                    <a:pt x="41" y="0"/>
                  </a:cubicBezTo>
                  <a:cubicBezTo>
                    <a:pt x="53" y="0"/>
                    <a:pt x="62" y="3"/>
                    <a:pt x="68" y="9"/>
                  </a:cubicBezTo>
                  <a:cubicBezTo>
                    <a:pt x="75" y="16"/>
                    <a:pt x="78" y="23"/>
                    <a:pt x="78" y="33"/>
                  </a:cubicBezTo>
                  <a:cubicBezTo>
                    <a:pt x="78" y="38"/>
                    <a:pt x="77" y="42"/>
                    <a:pt x="75" y="47"/>
                  </a:cubicBezTo>
                  <a:cubicBezTo>
                    <a:pt x="73" y="51"/>
                    <a:pt x="70" y="56"/>
                    <a:pt x="66" y="61"/>
                  </a:cubicBezTo>
                  <a:cubicBezTo>
                    <a:pt x="61" y="67"/>
                    <a:pt x="54" y="74"/>
                    <a:pt x="43" y="82"/>
                  </a:cubicBezTo>
                  <a:cubicBezTo>
                    <a:pt x="34" y="90"/>
                    <a:pt x="29" y="95"/>
                    <a:pt x="26" y="97"/>
                  </a:cubicBezTo>
                  <a:cubicBezTo>
                    <a:pt x="24" y="100"/>
                    <a:pt x="22" y="103"/>
                    <a:pt x="20" y="105"/>
                  </a:cubicBezTo>
                  <a:lnTo>
                    <a:pt x="79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" name="Freeform 511">
              <a:extLst>
                <a:ext uri="{FF2B5EF4-FFF2-40B4-BE49-F238E27FC236}">
                  <a16:creationId xmlns:a16="http://schemas.microsoft.com/office/drawing/2014/main" id="{70FC7F88-B976-4C25-AB2A-FE398629F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7" y="3334"/>
              <a:ext cx="28" cy="36"/>
            </a:xfrm>
            <a:custGeom>
              <a:avLst/>
              <a:gdLst>
                <a:gd name="T0" fmla="*/ 11 w 28"/>
                <a:gd name="T1" fmla="*/ 36 h 36"/>
                <a:gd name="T2" fmla="*/ 11 w 28"/>
                <a:gd name="T3" fmla="*/ 4 h 36"/>
                <a:gd name="T4" fmla="*/ 0 w 28"/>
                <a:gd name="T5" fmla="*/ 4 h 36"/>
                <a:gd name="T6" fmla="*/ 0 w 28"/>
                <a:gd name="T7" fmla="*/ 0 h 36"/>
                <a:gd name="T8" fmla="*/ 28 w 28"/>
                <a:gd name="T9" fmla="*/ 0 h 36"/>
                <a:gd name="T10" fmla="*/ 28 w 28"/>
                <a:gd name="T11" fmla="*/ 4 h 36"/>
                <a:gd name="T12" fmla="*/ 16 w 28"/>
                <a:gd name="T13" fmla="*/ 4 h 36"/>
                <a:gd name="T14" fmla="*/ 16 w 28"/>
                <a:gd name="T15" fmla="*/ 36 h 36"/>
                <a:gd name="T16" fmla="*/ 11 w 2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6">
                  <a:moveTo>
                    <a:pt x="11" y="36"/>
                  </a:moveTo>
                  <a:lnTo>
                    <a:pt x="1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4"/>
                  </a:lnTo>
                  <a:lnTo>
                    <a:pt x="16" y="4"/>
                  </a:lnTo>
                  <a:lnTo>
                    <a:pt x="16" y="36"/>
                  </a:lnTo>
                  <a:lnTo>
                    <a:pt x="11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" name="Freeform 512">
              <a:extLst>
                <a:ext uri="{FF2B5EF4-FFF2-40B4-BE49-F238E27FC236}">
                  <a16:creationId xmlns:a16="http://schemas.microsoft.com/office/drawing/2014/main" id="{C039CA7B-76B3-4930-92E4-F9F63E8E29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8" y="3343"/>
              <a:ext cx="24" cy="27"/>
            </a:xfrm>
            <a:custGeom>
              <a:avLst/>
              <a:gdLst>
                <a:gd name="T0" fmla="*/ 0 w 81"/>
                <a:gd name="T1" fmla="*/ 45 h 90"/>
                <a:gd name="T2" fmla="*/ 13 w 81"/>
                <a:gd name="T3" fmla="*/ 9 h 90"/>
                <a:gd name="T4" fmla="*/ 40 w 81"/>
                <a:gd name="T5" fmla="*/ 0 h 90"/>
                <a:gd name="T6" fmla="*/ 69 w 81"/>
                <a:gd name="T7" fmla="*/ 11 h 90"/>
                <a:gd name="T8" fmla="*/ 81 w 81"/>
                <a:gd name="T9" fmla="*/ 44 h 90"/>
                <a:gd name="T10" fmla="*/ 76 w 81"/>
                <a:gd name="T11" fmla="*/ 70 h 90"/>
                <a:gd name="T12" fmla="*/ 61 w 81"/>
                <a:gd name="T13" fmla="*/ 85 h 90"/>
                <a:gd name="T14" fmla="*/ 40 w 81"/>
                <a:gd name="T15" fmla="*/ 90 h 90"/>
                <a:gd name="T16" fmla="*/ 11 w 81"/>
                <a:gd name="T17" fmla="*/ 78 h 90"/>
                <a:gd name="T18" fmla="*/ 0 w 81"/>
                <a:gd name="T19" fmla="*/ 45 h 90"/>
                <a:gd name="T20" fmla="*/ 15 w 81"/>
                <a:gd name="T21" fmla="*/ 45 h 90"/>
                <a:gd name="T22" fmla="*/ 22 w 81"/>
                <a:gd name="T23" fmla="*/ 70 h 90"/>
                <a:gd name="T24" fmla="*/ 40 w 81"/>
                <a:gd name="T25" fmla="*/ 78 h 90"/>
                <a:gd name="T26" fmla="*/ 58 w 81"/>
                <a:gd name="T27" fmla="*/ 70 h 90"/>
                <a:gd name="T28" fmla="*/ 66 w 81"/>
                <a:gd name="T29" fmla="*/ 44 h 90"/>
                <a:gd name="T30" fmla="*/ 58 w 81"/>
                <a:gd name="T31" fmla="*/ 20 h 90"/>
                <a:gd name="T32" fmla="*/ 40 w 81"/>
                <a:gd name="T33" fmla="*/ 12 h 90"/>
                <a:gd name="T34" fmla="*/ 22 w 81"/>
                <a:gd name="T35" fmla="*/ 20 h 90"/>
                <a:gd name="T36" fmla="*/ 15 w 81"/>
                <a:gd name="T37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90">
                  <a:moveTo>
                    <a:pt x="0" y="45"/>
                  </a:moveTo>
                  <a:cubicBezTo>
                    <a:pt x="0" y="29"/>
                    <a:pt x="4" y="17"/>
                    <a:pt x="13" y="9"/>
                  </a:cubicBezTo>
                  <a:cubicBezTo>
                    <a:pt x="20" y="3"/>
                    <a:pt x="29" y="0"/>
                    <a:pt x="40" y="0"/>
                  </a:cubicBezTo>
                  <a:cubicBezTo>
                    <a:pt x="52" y="0"/>
                    <a:pt x="62" y="4"/>
                    <a:pt x="69" y="11"/>
                  </a:cubicBezTo>
                  <a:cubicBezTo>
                    <a:pt x="77" y="19"/>
                    <a:pt x="81" y="30"/>
                    <a:pt x="81" y="44"/>
                  </a:cubicBezTo>
                  <a:cubicBezTo>
                    <a:pt x="81" y="55"/>
                    <a:pt x="79" y="63"/>
                    <a:pt x="76" y="70"/>
                  </a:cubicBezTo>
                  <a:cubicBezTo>
                    <a:pt x="72" y="76"/>
                    <a:pt x="67" y="81"/>
                    <a:pt x="61" y="85"/>
                  </a:cubicBezTo>
                  <a:cubicBezTo>
                    <a:pt x="55" y="88"/>
                    <a:pt x="48" y="90"/>
                    <a:pt x="40" y="90"/>
                  </a:cubicBezTo>
                  <a:cubicBezTo>
                    <a:pt x="28" y="90"/>
                    <a:pt x="18" y="86"/>
                    <a:pt x="11" y="78"/>
                  </a:cubicBezTo>
                  <a:cubicBezTo>
                    <a:pt x="3" y="71"/>
                    <a:pt x="0" y="59"/>
                    <a:pt x="0" y="45"/>
                  </a:cubicBezTo>
                  <a:close/>
                  <a:moveTo>
                    <a:pt x="15" y="45"/>
                  </a:moveTo>
                  <a:cubicBezTo>
                    <a:pt x="15" y="56"/>
                    <a:pt x="17" y="64"/>
                    <a:pt x="22" y="70"/>
                  </a:cubicBezTo>
                  <a:cubicBezTo>
                    <a:pt x="27" y="75"/>
                    <a:pt x="33" y="78"/>
                    <a:pt x="40" y="78"/>
                  </a:cubicBezTo>
                  <a:cubicBezTo>
                    <a:pt x="47" y="78"/>
                    <a:pt x="53" y="75"/>
                    <a:pt x="58" y="70"/>
                  </a:cubicBezTo>
                  <a:cubicBezTo>
                    <a:pt x="63" y="64"/>
                    <a:pt x="66" y="56"/>
                    <a:pt x="66" y="44"/>
                  </a:cubicBezTo>
                  <a:cubicBezTo>
                    <a:pt x="66" y="34"/>
                    <a:pt x="63" y="26"/>
                    <a:pt x="58" y="20"/>
                  </a:cubicBezTo>
                  <a:cubicBezTo>
                    <a:pt x="53" y="15"/>
                    <a:pt x="47" y="12"/>
                    <a:pt x="40" y="12"/>
                  </a:cubicBezTo>
                  <a:cubicBezTo>
                    <a:pt x="33" y="12"/>
                    <a:pt x="27" y="14"/>
                    <a:pt x="22" y="20"/>
                  </a:cubicBezTo>
                  <a:cubicBezTo>
                    <a:pt x="17" y="25"/>
                    <a:pt x="15" y="34"/>
                    <a:pt x="15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" name="Freeform 513">
              <a:extLst>
                <a:ext uri="{FF2B5EF4-FFF2-40B4-BE49-F238E27FC236}">
                  <a16:creationId xmlns:a16="http://schemas.microsoft.com/office/drawing/2014/main" id="{09B43B58-B3A6-44D8-9EB0-DA5E5CE7E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5" y="3335"/>
              <a:ext cx="13" cy="35"/>
            </a:xfrm>
            <a:custGeom>
              <a:avLst/>
              <a:gdLst>
                <a:gd name="T0" fmla="*/ 40 w 42"/>
                <a:gd name="T1" fmla="*/ 104 h 118"/>
                <a:gd name="T2" fmla="*/ 42 w 42"/>
                <a:gd name="T3" fmla="*/ 117 h 118"/>
                <a:gd name="T4" fmla="*/ 31 w 42"/>
                <a:gd name="T5" fmla="*/ 118 h 118"/>
                <a:gd name="T6" fmla="*/ 18 w 42"/>
                <a:gd name="T7" fmla="*/ 116 h 118"/>
                <a:gd name="T8" fmla="*/ 12 w 42"/>
                <a:gd name="T9" fmla="*/ 109 h 118"/>
                <a:gd name="T10" fmla="*/ 10 w 42"/>
                <a:gd name="T11" fmla="*/ 92 h 118"/>
                <a:gd name="T12" fmla="*/ 10 w 42"/>
                <a:gd name="T13" fmla="*/ 42 h 118"/>
                <a:gd name="T14" fmla="*/ 0 w 42"/>
                <a:gd name="T15" fmla="*/ 42 h 118"/>
                <a:gd name="T16" fmla="*/ 0 w 42"/>
                <a:gd name="T17" fmla="*/ 31 h 118"/>
                <a:gd name="T18" fmla="*/ 10 w 42"/>
                <a:gd name="T19" fmla="*/ 31 h 118"/>
                <a:gd name="T20" fmla="*/ 10 w 42"/>
                <a:gd name="T21" fmla="*/ 9 h 118"/>
                <a:gd name="T22" fmla="*/ 25 w 42"/>
                <a:gd name="T23" fmla="*/ 0 h 118"/>
                <a:gd name="T24" fmla="*/ 25 w 42"/>
                <a:gd name="T25" fmla="*/ 31 h 118"/>
                <a:gd name="T26" fmla="*/ 40 w 42"/>
                <a:gd name="T27" fmla="*/ 31 h 118"/>
                <a:gd name="T28" fmla="*/ 40 w 42"/>
                <a:gd name="T29" fmla="*/ 42 h 118"/>
                <a:gd name="T30" fmla="*/ 25 w 42"/>
                <a:gd name="T31" fmla="*/ 42 h 118"/>
                <a:gd name="T32" fmla="*/ 25 w 42"/>
                <a:gd name="T33" fmla="*/ 93 h 118"/>
                <a:gd name="T34" fmla="*/ 26 w 42"/>
                <a:gd name="T35" fmla="*/ 101 h 118"/>
                <a:gd name="T36" fmla="*/ 28 w 42"/>
                <a:gd name="T37" fmla="*/ 103 h 118"/>
                <a:gd name="T38" fmla="*/ 33 w 42"/>
                <a:gd name="T39" fmla="*/ 104 h 118"/>
                <a:gd name="T40" fmla="*/ 40 w 42"/>
                <a:gd name="T41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118">
                  <a:moveTo>
                    <a:pt x="40" y="104"/>
                  </a:moveTo>
                  <a:lnTo>
                    <a:pt x="42" y="117"/>
                  </a:lnTo>
                  <a:cubicBezTo>
                    <a:pt x="38" y="118"/>
                    <a:pt x="34" y="118"/>
                    <a:pt x="31" y="118"/>
                  </a:cubicBezTo>
                  <a:cubicBezTo>
                    <a:pt x="25" y="118"/>
                    <a:pt x="21" y="117"/>
                    <a:pt x="18" y="116"/>
                  </a:cubicBezTo>
                  <a:cubicBezTo>
                    <a:pt x="15" y="114"/>
                    <a:pt x="13" y="112"/>
                    <a:pt x="12" y="109"/>
                  </a:cubicBezTo>
                  <a:cubicBezTo>
                    <a:pt x="11" y="106"/>
                    <a:pt x="10" y="100"/>
                    <a:pt x="10" y="92"/>
                  </a:cubicBezTo>
                  <a:lnTo>
                    <a:pt x="10" y="4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10" y="31"/>
                  </a:lnTo>
                  <a:lnTo>
                    <a:pt x="10" y="9"/>
                  </a:lnTo>
                  <a:lnTo>
                    <a:pt x="25" y="0"/>
                  </a:lnTo>
                  <a:lnTo>
                    <a:pt x="25" y="31"/>
                  </a:lnTo>
                  <a:lnTo>
                    <a:pt x="40" y="31"/>
                  </a:lnTo>
                  <a:lnTo>
                    <a:pt x="40" y="42"/>
                  </a:lnTo>
                  <a:lnTo>
                    <a:pt x="25" y="42"/>
                  </a:lnTo>
                  <a:lnTo>
                    <a:pt x="25" y="93"/>
                  </a:lnTo>
                  <a:cubicBezTo>
                    <a:pt x="25" y="97"/>
                    <a:pt x="25" y="99"/>
                    <a:pt x="26" y="101"/>
                  </a:cubicBezTo>
                  <a:cubicBezTo>
                    <a:pt x="26" y="102"/>
                    <a:pt x="27" y="103"/>
                    <a:pt x="28" y="103"/>
                  </a:cubicBezTo>
                  <a:cubicBezTo>
                    <a:pt x="29" y="104"/>
                    <a:pt x="31" y="104"/>
                    <a:pt x="33" y="104"/>
                  </a:cubicBezTo>
                  <a:cubicBezTo>
                    <a:pt x="35" y="104"/>
                    <a:pt x="37" y="104"/>
                    <a:pt x="40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" name="Freeform 514">
              <a:extLst>
                <a:ext uri="{FF2B5EF4-FFF2-40B4-BE49-F238E27FC236}">
                  <a16:creationId xmlns:a16="http://schemas.microsoft.com/office/drawing/2014/main" id="{E1E0B536-D284-4378-AE6B-D36D0118FA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0" y="3343"/>
              <a:ext cx="24" cy="27"/>
            </a:xfrm>
            <a:custGeom>
              <a:avLst/>
              <a:gdLst>
                <a:gd name="T0" fmla="*/ 61 w 80"/>
                <a:gd name="T1" fmla="*/ 77 h 90"/>
                <a:gd name="T2" fmla="*/ 46 w 80"/>
                <a:gd name="T3" fmla="*/ 87 h 90"/>
                <a:gd name="T4" fmla="*/ 30 w 80"/>
                <a:gd name="T5" fmla="*/ 90 h 90"/>
                <a:gd name="T6" fmla="*/ 8 w 80"/>
                <a:gd name="T7" fmla="*/ 83 h 90"/>
                <a:gd name="T8" fmla="*/ 0 w 80"/>
                <a:gd name="T9" fmla="*/ 65 h 90"/>
                <a:gd name="T10" fmla="*/ 3 w 80"/>
                <a:gd name="T11" fmla="*/ 54 h 90"/>
                <a:gd name="T12" fmla="*/ 10 w 80"/>
                <a:gd name="T13" fmla="*/ 45 h 90"/>
                <a:gd name="T14" fmla="*/ 21 w 80"/>
                <a:gd name="T15" fmla="*/ 40 h 90"/>
                <a:gd name="T16" fmla="*/ 34 w 80"/>
                <a:gd name="T17" fmla="*/ 38 h 90"/>
                <a:gd name="T18" fmla="*/ 60 w 80"/>
                <a:gd name="T19" fmla="*/ 33 h 90"/>
                <a:gd name="T20" fmla="*/ 60 w 80"/>
                <a:gd name="T21" fmla="*/ 29 h 90"/>
                <a:gd name="T22" fmla="*/ 56 w 80"/>
                <a:gd name="T23" fmla="*/ 17 h 90"/>
                <a:gd name="T24" fmla="*/ 39 w 80"/>
                <a:gd name="T25" fmla="*/ 12 h 90"/>
                <a:gd name="T26" fmla="*/ 24 w 80"/>
                <a:gd name="T27" fmla="*/ 15 h 90"/>
                <a:gd name="T28" fmla="*/ 17 w 80"/>
                <a:gd name="T29" fmla="*/ 28 h 90"/>
                <a:gd name="T30" fmla="*/ 3 w 80"/>
                <a:gd name="T31" fmla="*/ 26 h 90"/>
                <a:gd name="T32" fmla="*/ 9 w 80"/>
                <a:gd name="T33" fmla="*/ 11 h 90"/>
                <a:gd name="T34" fmla="*/ 22 w 80"/>
                <a:gd name="T35" fmla="*/ 3 h 90"/>
                <a:gd name="T36" fmla="*/ 42 w 80"/>
                <a:gd name="T37" fmla="*/ 0 h 90"/>
                <a:gd name="T38" fmla="*/ 60 w 80"/>
                <a:gd name="T39" fmla="*/ 2 h 90"/>
                <a:gd name="T40" fmla="*/ 70 w 80"/>
                <a:gd name="T41" fmla="*/ 9 h 90"/>
                <a:gd name="T42" fmla="*/ 74 w 80"/>
                <a:gd name="T43" fmla="*/ 19 h 90"/>
                <a:gd name="T44" fmla="*/ 75 w 80"/>
                <a:gd name="T45" fmla="*/ 32 h 90"/>
                <a:gd name="T46" fmla="*/ 75 w 80"/>
                <a:gd name="T47" fmla="*/ 52 h 90"/>
                <a:gd name="T48" fmla="*/ 76 w 80"/>
                <a:gd name="T49" fmla="*/ 78 h 90"/>
                <a:gd name="T50" fmla="*/ 80 w 80"/>
                <a:gd name="T51" fmla="*/ 88 h 90"/>
                <a:gd name="T52" fmla="*/ 64 w 80"/>
                <a:gd name="T53" fmla="*/ 88 h 90"/>
                <a:gd name="T54" fmla="*/ 61 w 80"/>
                <a:gd name="T55" fmla="*/ 77 h 90"/>
                <a:gd name="T56" fmla="*/ 60 w 80"/>
                <a:gd name="T57" fmla="*/ 45 h 90"/>
                <a:gd name="T58" fmla="*/ 36 w 80"/>
                <a:gd name="T59" fmla="*/ 50 h 90"/>
                <a:gd name="T60" fmla="*/ 24 w 80"/>
                <a:gd name="T61" fmla="*/ 53 h 90"/>
                <a:gd name="T62" fmla="*/ 18 w 80"/>
                <a:gd name="T63" fmla="*/ 58 h 90"/>
                <a:gd name="T64" fmla="*/ 16 w 80"/>
                <a:gd name="T65" fmla="*/ 65 h 90"/>
                <a:gd name="T66" fmla="*/ 20 w 80"/>
                <a:gd name="T67" fmla="*/ 75 h 90"/>
                <a:gd name="T68" fmla="*/ 33 w 80"/>
                <a:gd name="T69" fmla="*/ 78 h 90"/>
                <a:gd name="T70" fmla="*/ 48 w 80"/>
                <a:gd name="T71" fmla="*/ 75 h 90"/>
                <a:gd name="T72" fmla="*/ 58 w 80"/>
                <a:gd name="T73" fmla="*/ 65 h 90"/>
                <a:gd name="T74" fmla="*/ 60 w 80"/>
                <a:gd name="T75" fmla="*/ 50 h 90"/>
                <a:gd name="T76" fmla="*/ 60 w 80"/>
                <a:gd name="T77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0" h="90">
                  <a:moveTo>
                    <a:pt x="61" y="77"/>
                  </a:moveTo>
                  <a:cubicBezTo>
                    <a:pt x="56" y="82"/>
                    <a:pt x="51" y="85"/>
                    <a:pt x="46" y="87"/>
                  </a:cubicBezTo>
                  <a:cubicBezTo>
                    <a:pt x="41" y="89"/>
                    <a:pt x="35" y="90"/>
                    <a:pt x="30" y="90"/>
                  </a:cubicBezTo>
                  <a:cubicBezTo>
                    <a:pt x="20" y="90"/>
                    <a:pt x="13" y="88"/>
                    <a:pt x="8" y="83"/>
                  </a:cubicBezTo>
                  <a:cubicBezTo>
                    <a:pt x="3" y="78"/>
                    <a:pt x="0" y="72"/>
                    <a:pt x="0" y="65"/>
                  </a:cubicBezTo>
                  <a:cubicBezTo>
                    <a:pt x="0" y="61"/>
                    <a:pt x="1" y="57"/>
                    <a:pt x="3" y="54"/>
                  </a:cubicBezTo>
                  <a:cubicBezTo>
                    <a:pt x="5" y="50"/>
                    <a:pt x="7" y="47"/>
                    <a:pt x="10" y="45"/>
                  </a:cubicBezTo>
                  <a:cubicBezTo>
                    <a:pt x="14" y="43"/>
                    <a:pt x="17" y="41"/>
                    <a:pt x="21" y="40"/>
                  </a:cubicBezTo>
                  <a:cubicBezTo>
                    <a:pt x="24" y="40"/>
                    <a:pt x="28" y="39"/>
                    <a:pt x="34" y="38"/>
                  </a:cubicBezTo>
                  <a:cubicBezTo>
                    <a:pt x="46" y="37"/>
                    <a:pt x="55" y="35"/>
                    <a:pt x="60" y="33"/>
                  </a:cubicBezTo>
                  <a:cubicBezTo>
                    <a:pt x="60" y="31"/>
                    <a:pt x="60" y="30"/>
                    <a:pt x="60" y="29"/>
                  </a:cubicBezTo>
                  <a:cubicBezTo>
                    <a:pt x="60" y="23"/>
                    <a:pt x="59" y="19"/>
                    <a:pt x="56" y="17"/>
                  </a:cubicBezTo>
                  <a:cubicBezTo>
                    <a:pt x="52" y="13"/>
                    <a:pt x="47" y="12"/>
                    <a:pt x="39" y="12"/>
                  </a:cubicBezTo>
                  <a:cubicBezTo>
                    <a:pt x="33" y="12"/>
                    <a:pt x="27" y="13"/>
                    <a:pt x="24" y="15"/>
                  </a:cubicBezTo>
                  <a:cubicBezTo>
                    <a:pt x="21" y="18"/>
                    <a:pt x="18" y="22"/>
                    <a:pt x="17" y="28"/>
                  </a:cubicBezTo>
                  <a:lnTo>
                    <a:pt x="3" y="26"/>
                  </a:lnTo>
                  <a:cubicBezTo>
                    <a:pt x="4" y="20"/>
                    <a:pt x="6" y="15"/>
                    <a:pt x="9" y="11"/>
                  </a:cubicBezTo>
                  <a:cubicBezTo>
                    <a:pt x="12" y="8"/>
                    <a:pt x="16" y="5"/>
                    <a:pt x="22" y="3"/>
                  </a:cubicBezTo>
                  <a:cubicBezTo>
                    <a:pt x="28" y="1"/>
                    <a:pt x="34" y="0"/>
                    <a:pt x="42" y="0"/>
                  </a:cubicBezTo>
                  <a:cubicBezTo>
                    <a:pt x="49" y="0"/>
                    <a:pt x="55" y="0"/>
                    <a:pt x="60" y="2"/>
                  </a:cubicBezTo>
                  <a:cubicBezTo>
                    <a:pt x="64" y="4"/>
                    <a:pt x="68" y="6"/>
                    <a:pt x="70" y="9"/>
                  </a:cubicBezTo>
                  <a:cubicBezTo>
                    <a:pt x="72" y="11"/>
                    <a:pt x="73" y="15"/>
                    <a:pt x="74" y="19"/>
                  </a:cubicBezTo>
                  <a:cubicBezTo>
                    <a:pt x="75" y="21"/>
                    <a:pt x="75" y="26"/>
                    <a:pt x="75" y="32"/>
                  </a:cubicBezTo>
                  <a:lnTo>
                    <a:pt x="75" y="52"/>
                  </a:lnTo>
                  <a:cubicBezTo>
                    <a:pt x="75" y="65"/>
                    <a:pt x="75" y="74"/>
                    <a:pt x="76" y="78"/>
                  </a:cubicBezTo>
                  <a:cubicBezTo>
                    <a:pt x="77" y="81"/>
                    <a:pt x="78" y="85"/>
                    <a:pt x="80" y="88"/>
                  </a:cubicBezTo>
                  <a:lnTo>
                    <a:pt x="64" y="88"/>
                  </a:lnTo>
                  <a:cubicBezTo>
                    <a:pt x="63" y="85"/>
                    <a:pt x="62" y="81"/>
                    <a:pt x="61" y="77"/>
                  </a:cubicBezTo>
                  <a:close/>
                  <a:moveTo>
                    <a:pt x="60" y="45"/>
                  </a:moveTo>
                  <a:cubicBezTo>
                    <a:pt x="55" y="47"/>
                    <a:pt x="47" y="49"/>
                    <a:pt x="36" y="50"/>
                  </a:cubicBezTo>
                  <a:cubicBezTo>
                    <a:pt x="30" y="51"/>
                    <a:pt x="26" y="52"/>
                    <a:pt x="24" y="53"/>
                  </a:cubicBezTo>
                  <a:cubicBezTo>
                    <a:pt x="21" y="54"/>
                    <a:pt x="19" y="56"/>
                    <a:pt x="18" y="58"/>
                  </a:cubicBezTo>
                  <a:cubicBezTo>
                    <a:pt x="16" y="60"/>
                    <a:pt x="16" y="62"/>
                    <a:pt x="16" y="65"/>
                  </a:cubicBezTo>
                  <a:cubicBezTo>
                    <a:pt x="16" y="69"/>
                    <a:pt x="17" y="72"/>
                    <a:pt x="20" y="75"/>
                  </a:cubicBezTo>
                  <a:cubicBezTo>
                    <a:pt x="23" y="77"/>
                    <a:pt x="27" y="78"/>
                    <a:pt x="33" y="78"/>
                  </a:cubicBezTo>
                  <a:cubicBezTo>
                    <a:pt x="39" y="78"/>
                    <a:pt x="44" y="77"/>
                    <a:pt x="48" y="75"/>
                  </a:cubicBezTo>
                  <a:cubicBezTo>
                    <a:pt x="53" y="72"/>
                    <a:pt x="56" y="69"/>
                    <a:pt x="58" y="65"/>
                  </a:cubicBezTo>
                  <a:cubicBezTo>
                    <a:pt x="59" y="61"/>
                    <a:pt x="60" y="56"/>
                    <a:pt x="60" y="50"/>
                  </a:cubicBezTo>
                  <a:lnTo>
                    <a:pt x="6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" name="Rectangle 515">
              <a:extLst>
                <a:ext uri="{FF2B5EF4-FFF2-40B4-BE49-F238E27FC236}">
                  <a16:creationId xmlns:a16="http://schemas.microsoft.com/office/drawing/2014/main" id="{2C7972E0-214C-4CC6-BC1A-17DB617C2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3334"/>
              <a:ext cx="4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" name="Freeform 516">
              <a:extLst>
                <a:ext uri="{FF2B5EF4-FFF2-40B4-BE49-F238E27FC236}">
                  <a16:creationId xmlns:a16="http://schemas.microsoft.com/office/drawing/2014/main" id="{B629C7A7-6F2D-4270-89EF-32E146B89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8" y="3334"/>
              <a:ext cx="23" cy="36"/>
            </a:xfrm>
            <a:custGeom>
              <a:avLst/>
              <a:gdLst>
                <a:gd name="T0" fmla="*/ 62 w 75"/>
                <a:gd name="T1" fmla="*/ 119 h 121"/>
                <a:gd name="T2" fmla="*/ 62 w 75"/>
                <a:gd name="T3" fmla="*/ 108 h 121"/>
                <a:gd name="T4" fmla="*/ 38 w 75"/>
                <a:gd name="T5" fmla="*/ 121 h 121"/>
                <a:gd name="T6" fmla="*/ 19 w 75"/>
                <a:gd name="T7" fmla="*/ 115 h 121"/>
                <a:gd name="T8" fmla="*/ 5 w 75"/>
                <a:gd name="T9" fmla="*/ 99 h 121"/>
                <a:gd name="T10" fmla="*/ 0 w 75"/>
                <a:gd name="T11" fmla="*/ 76 h 121"/>
                <a:gd name="T12" fmla="*/ 5 w 75"/>
                <a:gd name="T13" fmla="*/ 52 h 121"/>
                <a:gd name="T14" fmla="*/ 18 w 75"/>
                <a:gd name="T15" fmla="*/ 36 h 121"/>
                <a:gd name="T16" fmla="*/ 37 w 75"/>
                <a:gd name="T17" fmla="*/ 31 h 121"/>
                <a:gd name="T18" fmla="*/ 51 w 75"/>
                <a:gd name="T19" fmla="*/ 34 h 121"/>
                <a:gd name="T20" fmla="*/ 61 w 75"/>
                <a:gd name="T21" fmla="*/ 43 h 121"/>
                <a:gd name="T22" fmla="*/ 61 w 75"/>
                <a:gd name="T23" fmla="*/ 0 h 121"/>
                <a:gd name="T24" fmla="*/ 75 w 75"/>
                <a:gd name="T25" fmla="*/ 0 h 121"/>
                <a:gd name="T26" fmla="*/ 75 w 75"/>
                <a:gd name="T27" fmla="*/ 119 h 121"/>
                <a:gd name="T28" fmla="*/ 62 w 75"/>
                <a:gd name="T29" fmla="*/ 119 h 121"/>
                <a:gd name="T30" fmla="*/ 15 w 75"/>
                <a:gd name="T31" fmla="*/ 76 h 121"/>
                <a:gd name="T32" fmla="*/ 22 w 75"/>
                <a:gd name="T33" fmla="*/ 101 h 121"/>
                <a:gd name="T34" fmla="*/ 39 w 75"/>
                <a:gd name="T35" fmla="*/ 109 h 121"/>
                <a:gd name="T36" fmla="*/ 55 w 75"/>
                <a:gd name="T37" fmla="*/ 101 h 121"/>
                <a:gd name="T38" fmla="*/ 62 w 75"/>
                <a:gd name="T39" fmla="*/ 77 h 121"/>
                <a:gd name="T40" fmla="*/ 55 w 75"/>
                <a:gd name="T41" fmla="*/ 51 h 121"/>
                <a:gd name="T42" fmla="*/ 38 w 75"/>
                <a:gd name="T43" fmla="*/ 43 h 121"/>
                <a:gd name="T44" fmla="*/ 22 w 75"/>
                <a:gd name="T45" fmla="*/ 51 h 121"/>
                <a:gd name="T46" fmla="*/ 15 w 75"/>
                <a:gd name="T47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" h="121">
                  <a:moveTo>
                    <a:pt x="62" y="119"/>
                  </a:moveTo>
                  <a:lnTo>
                    <a:pt x="62" y="108"/>
                  </a:lnTo>
                  <a:cubicBezTo>
                    <a:pt x="56" y="117"/>
                    <a:pt x="48" y="121"/>
                    <a:pt x="38" y="121"/>
                  </a:cubicBezTo>
                  <a:cubicBezTo>
                    <a:pt x="31" y="121"/>
                    <a:pt x="24" y="119"/>
                    <a:pt x="19" y="115"/>
                  </a:cubicBezTo>
                  <a:cubicBezTo>
                    <a:pt x="13" y="111"/>
                    <a:pt x="8" y="106"/>
                    <a:pt x="5" y="99"/>
                  </a:cubicBezTo>
                  <a:cubicBezTo>
                    <a:pt x="2" y="93"/>
                    <a:pt x="0" y="85"/>
                    <a:pt x="0" y="76"/>
                  </a:cubicBezTo>
                  <a:cubicBezTo>
                    <a:pt x="0" y="67"/>
                    <a:pt x="2" y="59"/>
                    <a:pt x="5" y="52"/>
                  </a:cubicBezTo>
                  <a:cubicBezTo>
                    <a:pt x="8" y="45"/>
                    <a:pt x="12" y="40"/>
                    <a:pt x="18" y="36"/>
                  </a:cubicBezTo>
                  <a:cubicBezTo>
                    <a:pt x="23" y="32"/>
                    <a:pt x="30" y="31"/>
                    <a:pt x="37" y="31"/>
                  </a:cubicBezTo>
                  <a:cubicBezTo>
                    <a:pt x="42" y="31"/>
                    <a:pt x="47" y="32"/>
                    <a:pt x="51" y="34"/>
                  </a:cubicBezTo>
                  <a:cubicBezTo>
                    <a:pt x="55" y="36"/>
                    <a:pt x="58" y="39"/>
                    <a:pt x="61" y="43"/>
                  </a:cubicBezTo>
                  <a:lnTo>
                    <a:pt x="61" y="0"/>
                  </a:lnTo>
                  <a:lnTo>
                    <a:pt x="75" y="0"/>
                  </a:lnTo>
                  <a:lnTo>
                    <a:pt x="75" y="119"/>
                  </a:lnTo>
                  <a:lnTo>
                    <a:pt x="62" y="119"/>
                  </a:lnTo>
                  <a:close/>
                  <a:moveTo>
                    <a:pt x="15" y="76"/>
                  </a:moveTo>
                  <a:cubicBezTo>
                    <a:pt x="15" y="87"/>
                    <a:pt x="18" y="95"/>
                    <a:pt x="22" y="101"/>
                  </a:cubicBezTo>
                  <a:cubicBezTo>
                    <a:pt x="27" y="106"/>
                    <a:pt x="33" y="109"/>
                    <a:pt x="39" y="109"/>
                  </a:cubicBezTo>
                  <a:cubicBezTo>
                    <a:pt x="45" y="109"/>
                    <a:pt x="51" y="106"/>
                    <a:pt x="55" y="101"/>
                  </a:cubicBezTo>
                  <a:cubicBezTo>
                    <a:pt x="60" y="96"/>
                    <a:pt x="62" y="88"/>
                    <a:pt x="62" y="77"/>
                  </a:cubicBezTo>
                  <a:cubicBezTo>
                    <a:pt x="62" y="65"/>
                    <a:pt x="60" y="57"/>
                    <a:pt x="55" y="51"/>
                  </a:cubicBezTo>
                  <a:cubicBezTo>
                    <a:pt x="51" y="46"/>
                    <a:pt x="45" y="43"/>
                    <a:pt x="38" y="43"/>
                  </a:cubicBezTo>
                  <a:cubicBezTo>
                    <a:pt x="32" y="43"/>
                    <a:pt x="26" y="45"/>
                    <a:pt x="22" y="51"/>
                  </a:cubicBezTo>
                  <a:cubicBezTo>
                    <a:pt x="18" y="56"/>
                    <a:pt x="15" y="64"/>
                    <a:pt x="15" y="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" name="Freeform 517">
              <a:extLst>
                <a:ext uri="{FF2B5EF4-FFF2-40B4-BE49-F238E27FC236}">
                  <a16:creationId xmlns:a16="http://schemas.microsoft.com/office/drawing/2014/main" id="{3B9B7E0E-16F9-484B-B7BA-20483F1F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3343"/>
              <a:ext cx="14" cy="27"/>
            </a:xfrm>
            <a:custGeom>
              <a:avLst/>
              <a:gdLst>
                <a:gd name="T0" fmla="*/ 0 w 47"/>
                <a:gd name="T1" fmla="*/ 88 h 88"/>
                <a:gd name="T2" fmla="*/ 0 w 47"/>
                <a:gd name="T3" fmla="*/ 2 h 88"/>
                <a:gd name="T4" fmla="*/ 13 w 47"/>
                <a:gd name="T5" fmla="*/ 2 h 88"/>
                <a:gd name="T6" fmla="*/ 13 w 47"/>
                <a:gd name="T7" fmla="*/ 15 h 88"/>
                <a:gd name="T8" fmla="*/ 23 w 47"/>
                <a:gd name="T9" fmla="*/ 3 h 88"/>
                <a:gd name="T10" fmla="*/ 32 w 47"/>
                <a:gd name="T11" fmla="*/ 0 h 88"/>
                <a:gd name="T12" fmla="*/ 47 w 47"/>
                <a:gd name="T13" fmla="*/ 4 h 88"/>
                <a:gd name="T14" fmla="*/ 42 w 47"/>
                <a:gd name="T15" fmla="*/ 18 h 88"/>
                <a:gd name="T16" fmla="*/ 31 w 47"/>
                <a:gd name="T17" fmla="*/ 15 h 88"/>
                <a:gd name="T18" fmla="*/ 23 w 47"/>
                <a:gd name="T19" fmla="*/ 18 h 88"/>
                <a:gd name="T20" fmla="*/ 17 w 47"/>
                <a:gd name="T21" fmla="*/ 26 h 88"/>
                <a:gd name="T22" fmla="*/ 15 w 47"/>
                <a:gd name="T23" fmla="*/ 43 h 88"/>
                <a:gd name="T24" fmla="*/ 15 w 47"/>
                <a:gd name="T25" fmla="*/ 88 h 88"/>
                <a:gd name="T26" fmla="*/ 0 w 47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88">
                  <a:moveTo>
                    <a:pt x="0" y="88"/>
                  </a:moveTo>
                  <a:lnTo>
                    <a:pt x="0" y="2"/>
                  </a:lnTo>
                  <a:lnTo>
                    <a:pt x="13" y="2"/>
                  </a:lnTo>
                  <a:lnTo>
                    <a:pt x="13" y="15"/>
                  </a:lnTo>
                  <a:cubicBezTo>
                    <a:pt x="17" y="9"/>
                    <a:pt x="20" y="5"/>
                    <a:pt x="23" y="3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7" y="0"/>
                    <a:pt x="42" y="1"/>
                    <a:pt x="47" y="4"/>
                  </a:cubicBezTo>
                  <a:lnTo>
                    <a:pt x="42" y="18"/>
                  </a:lnTo>
                  <a:cubicBezTo>
                    <a:pt x="39" y="16"/>
                    <a:pt x="35" y="15"/>
                    <a:pt x="31" y="15"/>
                  </a:cubicBezTo>
                  <a:cubicBezTo>
                    <a:pt x="28" y="15"/>
                    <a:pt x="25" y="16"/>
                    <a:pt x="23" y="18"/>
                  </a:cubicBezTo>
                  <a:cubicBezTo>
                    <a:pt x="20" y="20"/>
                    <a:pt x="18" y="22"/>
                    <a:pt x="17" y="26"/>
                  </a:cubicBezTo>
                  <a:cubicBezTo>
                    <a:pt x="16" y="31"/>
                    <a:pt x="15" y="37"/>
                    <a:pt x="15" y="43"/>
                  </a:cubicBezTo>
                  <a:lnTo>
                    <a:pt x="15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" name="Freeform 518">
              <a:extLst>
                <a:ext uri="{FF2B5EF4-FFF2-40B4-BE49-F238E27FC236}">
                  <a16:creationId xmlns:a16="http://schemas.microsoft.com/office/drawing/2014/main" id="{0A6D42B0-C2E2-4431-B0DC-D503FC61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5" y="3344"/>
              <a:ext cx="21" cy="26"/>
            </a:xfrm>
            <a:custGeom>
              <a:avLst/>
              <a:gdLst>
                <a:gd name="T0" fmla="*/ 57 w 70"/>
                <a:gd name="T1" fmla="*/ 86 h 88"/>
                <a:gd name="T2" fmla="*/ 57 w 70"/>
                <a:gd name="T3" fmla="*/ 73 h 88"/>
                <a:gd name="T4" fmla="*/ 29 w 70"/>
                <a:gd name="T5" fmla="*/ 88 h 88"/>
                <a:gd name="T6" fmla="*/ 15 w 70"/>
                <a:gd name="T7" fmla="*/ 85 h 88"/>
                <a:gd name="T8" fmla="*/ 5 w 70"/>
                <a:gd name="T9" fmla="*/ 78 h 88"/>
                <a:gd name="T10" fmla="*/ 0 w 70"/>
                <a:gd name="T11" fmla="*/ 67 h 88"/>
                <a:gd name="T12" fmla="*/ 0 w 70"/>
                <a:gd name="T13" fmla="*/ 53 h 88"/>
                <a:gd name="T14" fmla="*/ 0 w 70"/>
                <a:gd name="T15" fmla="*/ 0 h 88"/>
                <a:gd name="T16" fmla="*/ 14 w 70"/>
                <a:gd name="T17" fmla="*/ 0 h 88"/>
                <a:gd name="T18" fmla="*/ 14 w 70"/>
                <a:gd name="T19" fmla="*/ 48 h 88"/>
                <a:gd name="T20" fmla="*/ 15 w 70"/>
                <a:gd name="T21" fmla="*/ 63 h 88"/>
                <a:gd name="T22" fmla="*/ 21 w 70"/>
                <a:gd name="T23" fmla="*/ 72 h 88"/>
                <a:gd name="T24" fmla="*/ 32 w 70"/>
                <a:gd name="T25" fmla="*/ 75 h 88"/>
                <a:gd name="T26" fmla="*/ 44 w 70"/>
                <a:gd name="T27" fmla="*/ 72 h 88"/>
                <a:gd name="T28" fmla="*/ 53 w 70"/>
                <a:gd name="T29" fmla="*/ 63 h 88"/>
                <a:gd name="T30" fmla="*/ 55 w 70"/>
                <a:gd name="T31" fmla="*/ 46 h 88"/>
                <a:gd name="T32" fmla="*/ 55 w 70"/>
                <a:gd name="T33" fmla="*/ 0 h 88"/>
                <a:gd name="T34" fmla="*/ 70 w 70"/>
                <a:gd name="T35" fmla="*/ 0 h 88"/>
                <a:gd name="T36" fmla="*/ 70 w 70"/>
                <a:gd name="T37" fmla="*/ 86 h 88"/>
                <a:gd name="T38" fmla="*/ 57 w 70"/>
                <a:gd name="T39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88">
                  <a:moveTo>
                    <a:pt x="57" y="86"/>
                  </a:moveTo>
                  <a:lnTo>
                    <a:pt x="57" y="73"/>
                  </a:lnTo>
                  <a:cubicBezTo>
                    <a:pt x="50" y="83"/>
                    <a:pt x="41" y="88"/>
                    <a:pt x="29" y="88"/>
                  </a:cubicBezTo>
                  <a:cubicBezTo>
                    <a:pt x="24" y="88"/>
                    <a:pt x="19" y="87"/>
                    <a:pt x="15" y="85"/>
                  </a:cubicBezTo>
                  <a:cubicBezTo>
                    <a:pt x="10" y="83"/>
                    <a:pt x="7" y="81"/>
                    <a:pt x="5" y="78"/>
                  </a:cubicBezTo>
                  <a:cubicBezTo>
                    <a:pt x="3" y="75"/>
                    <a:pt x="1" y="71"/>
                    <a:pt x="0" y="67"/>
                  </a:cubicBezTo>
                  <a:cubicBezTo>
                    <a:pt x="0" y="64"/>
                    <a:pt x="0" y="59"/>
                    <a:pt x="0" y="53"/>
                  </a:cubicBezTo>
                  <a:lnTo>
                    <a:pt x="0" y="0"/>
                  </a:lnTo>
                  <a:lnTo>
                    <a:pt x="14" y="0"/>
                  </a:lnTo>
                  <a:lnTo>
                    <a:pt x="14" y="48"/>
                  </a:lnTo>
                  <a:cubicBezTo>
                    <a:pt x="14" y="55"/>
                    <a:pt x="14" y="60"/>
                    <a:pt x="15" y="63"/>
                  </a:cubicBezTo>
                  <a:cubicBezTo>
                    <a:pt x="16" y="67"/>
                    <a:pt x="18" y="70"/>
                    <a:pt x="21" y="72"/>
                  </a:cubicBezTo>
                  <a:cubicBezTo>
                    <a:pt x="24" y="74"/>
                    <a:pt x="28" y="75"/>
                    <a:pt x="32" y="75"/>
                  </a:cubicBezTo>
                  <a:cubicBezTo>
                    <a:pt x="36" y="75"/>
                    <a:pt x="41" y="74"/>
                    <a:pt x="44" y="72"/>
                  </a:cubicBezTo>
                  <a:cubicBezTo>
                    <a:pt x="48" y="70"/>
                    <a:pt x="51" y="67"/>
                    <a:pt x="53" y="63"/>
                  </a:cubicBezTo>
                  <a:cubicBezTo>
                    <a:pt x="54" y="59"/>
                    <a:pt x="55" y="53"/>
                    <a:pt x="55" y="46"/>
                  </a:cubicBezTo>
                  <a:lnTo>
                    <a:pt x="55" y="0"/>
                  </a:lnTo>
                  <a:lnTo>
                    <a:pt x="70" y="0"/>
                  </a:lnTo>
                  <a:lnTo>
                    <a:pt x="70" y="86"/>
                  </a:lnTo>
                  <a:lnTo>
                    <a:pt x="57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" name="Freeform 519">
              <a:extLst>
                <a:ext uri="{FF2B5EF4-FFF2-40B4-BE49-F238E27FC236}">
                  <a16:creationId xmlns:a16="http://schemas.microsoft.com/office/drawing/2014/main" id="{116DA6BF-9A0A-414E-ABED-E305ED8C7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" y="3343"/>
              <a:ext cx="23" cy="27"/>
            </a:xfrm>
            <a:custGeom>
              <a:avLst/>
              <a:gdLst>
                <a:gd name="T0" fmla="*/ 61 w 75"/>
                <a:gd name="T1" fmla="*/ 56 h 90"/>
                <a:gd name="T2" fmla="*/ 75 w 75"/>
                <a:gd name="T3" fmla="*/ 58 h 90"/>
                <a:gd name="T4" fmla="*/ 63 w 75"/>
                <a:gd name="T5" fmla="*/ 82 h 90"/>
                <a:gd name="T6" fmla="*/ 39 w 75"/>
                <a:gd name="T7" fmla="*/ 90 h 90"/>
                <a:gd name="T8" fmla="*/ 11 w 75"/>
                <a:gd name="T9" fmla="*/ 78 h 90"/>
                <a:gd name="T10" fmla="*/ 0 w 75"/>
                <a:gd name="T11" fmla="*/ 45 h 90"/>
                <a:gd name="T12" fmla="*/ 5 w 75"/>
                <a:gd name="T13" fmla="*/ 21 h 90"/>
                <a:gd name="T14" fmla="*/ 19 w 75"/>
                <a:gd name="T15" fmla="*/ 5 h 90"/>
                <a:gd name="T16" fmla="*/ 39 w 75"/>
                <a:gd name="T17" fmla="*/ 0 h 90"/>
                <a:gd name="T18" fmla="*/ 62 w 75"/>
                <a:gd name="T19" fmla="*/ 7 h 90"/>
                <a:gd name="T20" fmla="*/ 74 w 75"/>
                <a:gd name="T21" fmla="*/ 27 h 90"/>
                <a:gd name="T22" fmla="*/ 60 w 75"/>
                <a:gd name="T23" fmla="*/ 29 h 90"/>
                <a:gd name="T24" fmla="*/ 52 w 75"/>
                <a:gd name="T25" fmla="*/ 16 h 90"/>
                <a:gd name="T26" fmla="*/ 40 w 75"/>
                <a:gd name="T27" fmla="*/ 12 h 90"/>
                <a:gd name="T28" fmla="*/ 22 w 75"/>
                <a:gd name="T29" fmla="*/ 20 h 90"/>
                <a:gd name="T30" fmla="*/ 15 w 75"/>
                <a:gd name="T31" fmla="*/ 45 h 90"/>
                <a:gd name="T32" fmla="*/ 22 w 75"/>
                <a:gd name="T33" fmla="*/ 70 h 90"/>
                <a:gd name="T34" fmla="*/ 39 w 75"/>
                <a:gd name="T35" fmla="*/ 78 h 90"/>
                <a:gd name="T36" fmla="*/ 54 w 75"/>
                <a:gd name="T37" fmla="*/ 73 h 90"/>
                <a:gd name="T38" fmla="*/ 61 w 75"/>
                <a:gd name="T39" fmla="*/ 5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" h="90">
                  <a:moveTo>
                    <a:pt x="61" y="56"/>
                  </a:moveTo>
                  <a:lnTo>
                    <a:pt x="75" y="58"/>
                  </a:lnTo>
                  <a:cubicBezTo>
                    <a:pt x="74" y="68"/>
                    <a:pt x="70" y="76"/>
                    <a:pt x="63" y="82"/>
                  </a:cubicBezTo>
                  <a:cubicBezTo>
                    <a:pt x="57" y="87"/>
                    <a:pt x="49" y="90"/>
                    <a:pt x="39" y="90"/>
                  </a:cubicBezTo>
                  <a:cubicBezTo>
                    <a:pt x="28" y="90"/>
                    <a:pt x="18" y="86"/>
                    <a:pt x="11" y="78"/>
                  </a:cubicBezTo>
                  <a:cubicBezTo>
                    <a:pt x="4" y="71"/>
                    <a:pt x="0" y="60"/>
                    <a:pt x="0" y="45"/>
                  </a:cubicBezTo>
                  <a:cubicBezTo>
                    <a:pt x="0" y="36"/>
                    <a:pt x="2" y="28"/>
                    <a:pt x="5" y="21"/>
                  </a:cubicBezTo>
                  <a:cubicBezTo>
                    <a:pt x="8" y="14"/>
                    <a:pt x="12" y="8"/>
                    <a:pt x="19" y="5"/>
                  </a:cubicBezTo>
                  <a:cubicBezTo>
                    <a:pt x="25" y="1"/>
                    <a:pt x="32" y="0"/>
                    <a:pt x="39" y="0"/>
                  </a:cubicBezTo>
                  <a:cubicBezTo>
                    <a:pt x="49" y="0"/>
                    <a:pt x="57" y="2"/>
                    <a:pt x="62" y="7"/>
                  </a:cubicBezTo>
                  <a:cubicBezTo>
                    <a:pt x="68" y="12"/>
                    <a:pt x="72" y="18"/>
                    <a:pt x="74" y="27"/>
                  </a:cubicBezTo>
                  <a:lnTo>
                    <a:pt x="60" y="29"/>
                  </a:lnTo>
                  <a:cubicBezTo>
                    <a:pt x="58" y="23"/>
                    <a:pt x="56" y="19"/>
                    <a:pt x="52" y="16"/>
                  </a:cubicBezTo>
                  <a:cubicBezTo>
                    <a:pt x="49" y="13"/>
                    <a:pt x="45" y="12"/>
                    <a:pt x="40" y="12"/>
                  </a:cubicBezTo>
                  <a:cubicBezTo>
                    <a:pt x="33" y="12"/>
                    <a:pt x="27" y="14"/>
                    <a:pt x="22" y="20"/>
                  </a:cubicBezTo>
                  <a:cubicBezTo>
                    <a:pt x="17" y="25"/>
                    <a:pt x="15" y="33"/>
                    <a:pt x="15" y="45"/>
                  </a:cubicBezTo>
                  <a:cubicBezTo>
                    <a:pt x="15" y="56"/>
                    <a:pt x="17" y="65"/>
                    <a:pt x="22" y="70"/>
                  </a:cubicBezTo>
                  <a:cubicBezTo>
                    <a:pt x="26" y="75"/>
                    <a:pt x="32" y="78"/>
                    <a:pt x="39" y="78"/>
                  </a:cubicBezTo>
                  <a:cubicBezTo>
                    <a:pt x="45" y="78"/>
                    <a:pt x="50" y="76"/>
                    <a:pt x="54" y="73"/>
                  </a:cubicBezTo>
                  <a:cubicBezTo>
                    <a:pt x="57" y="69"/>
                    <a:pt x="60" y="64"/>
                    <a:pt x="6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" name="Freeform 520">
              <a:extLst>
                <a:ext uri="{FF2B5EF4-FFF2-40B4-BE49-F238E27FC236}">
                  <a16:creationId xmlns:a16="http://schemas.microsoft.com/office/drawing/2014/main" id="{4563BB77-415D-4E35-B8EA-A6BFE5BDA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8" y="3334"/>
              <a:ext cx="21" cy="36"/>
            </a:xfrm>
            <a:custGeom>
              <a:avLst/>
              <a:gdLst>
                <a:gd name="T0" fmla="*/ 0 w 21"/>
                <a:gd name="T1" fmla="*/ 36 h 36"/>
                <a:gd name="T2" fmla="*/ 0 w 21"/>
                <a:gd name="T3" fmla="*/ 0 h 36"/>
                <a:gd name="T4" fmla="*/ 4 w 21"/>
                <a:gd name="T5" fmla="*/ 0 h 36"/>
                <a:gd name="T6" fmla="*/ 4 w 21"/>
                <a:gd name="T7" fmla="*/ 20 h 36"/>
                <a:gd name="T8" fmla="*/ 14 w 21"/>
                <a:gd name="T9" fmla="*/ 10 h 36"/>
                <a:gd name="T10" fmla="*/ 20 w 21"/>
                <a:gd name="T11" fmla="*/ 10 h 36"/>
                <a:gd name="T12" fmla="*/ 10 w 21"/>
                <a:gd name="T13" fmla="*/ 20 h 36"/>
                <a:gd name="T14" fmla="*/ 21 w 21"/>
                <a:gd name="T15" fmla="*/ 36 h 36"/>
                <a:gd name="T16" fmla="*/ 16 w 21"/>
                <a:gd name="T17" fmla="*/ 36 h 36"/>
                <a:gd name="T18" fmla="*/ 7 w 21"/>
                <a:gd name="T19" fmla="*/ 23 h 36"/>
                <a:gd name="T20" fmla="*/ 4 w 21"/>
                <a:gd name="T21" fmla="*/ 26 h 36"/>
                <a:gd name="T22" fmla="*/ 4 w 21"/>
                <a:gd name="T23" fmla="*/ 36 h 36"/>
                <a:gd name="T24" fmla="*/ 0 w 21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36">
                  <a:moveTo>
                    <a:pt x="0" y="36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20"/>
                  </a:lnTo>
                  <a:lnTo>
                    <a:pt x="14" y="10"/>
                  </a:lnTo>
                  <a:lnTo>
                    <a:pt x="20" y="10"/>
                  </a:lnTo>
                  <a:lnTo>
                    <a:pt x="10" y="20"/>
                  </a:lnTo>
                  <a:lnTo>
                    <a:pt x="21" y="36"/>
                  </a:lnTo>
                  <a:lnTo>
                    <a:pt x="16" y="36"/>
                  </a:lnTo>
                  <a:lnTo>
                    <a:pt x="7" y="23"/>
                  </a:lnTo>
                  <a:lnTo>
                    <a:pt x="4" y="26"/>
                  </a:lnTo>
                  <a:lnTo>
                    <a:pt x="4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" name="Freeform 521">
              <a:extLst>
                <a:ext uri="{FF2B5EF4-FFF2-40B4-BE49-F238E27FC236}">
                  <a16:creationId xmlns:a16="http://schemas.microsoft.com/office/drawing/2014/main" id="{131F08EF-A760-4901-851D-A01DA9FF4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" y="3334"/>
              <a:ext cx="9" cy="46"/>
            </a:xfrm>
            <a:custGeom>
              <a:avLst/>
              <a:gdLst>
                <a:gd name="T0" fmla="*/ 0 w 9"/>
                <a:gd name="T1" fmla="*/ 46 h 46"/>
                <a:gd name="T2" fmla="*/ 0 w 9"/>
                <a:gd name="T3" fmla="*/ 0 h 46"/>
                <a:gd name="T4" fmla="*/ 9 w 9"/>
                <a:gd name="T5" fmla="*/ 0 h 46"/>
                <a:gd name="T6" fmla="*/ 9 w 9"/>
                <a:gd name="T7" fmla="*/ 4 h 46"/>
                <a:gd name="T8" fmla="*/ 4 w 9"/>
                <a:gd name="T9" fmla="*/ 4 h 46"/>
                <a:gd name="T10" fmla="*/ 4 w 9"/>
                <a:gd name="T11" fmla="*/ 42 h 46"/>
                <a:gd name="T12" fmla="*/ 9 w 9"/>
                <a:gd name="T13" fmla="*/ 42 h 46"/>
                <a:gd name="T14" fmla="*/ 9 w 9"/>
                <a:gd name="T15" fmla="*/ 46 h 46"/>
                <a:gd name="T16" fmla="*/ 0 w 9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6">
                  <a:moveTo>
                    <a:pt x="0" y="46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4"/>
                  </a:lnTo>
                  <a:lnTo>
                    <a:pt x="4" y="4"/>
                  </a:lnTo>
                  <a:lnTo>
                    <a:pt x="4" y="42"/>
                  </a:lnTo>
                  <a:lnTo>
                    <a:pt x="9" y="42"/>
                  </a:lnTo>
                  <a:lnTo>
                    <a:pt x="9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" name="Freeform 522">
              <a:extLst>
                <a:ext uri="{FF2B5EF4-FFF2-40B4-BE49-F238E27FC236}">
                  <a16:creationId xmlns:a16="http://schemas.microsoft.com/office/drawing/2014/main" id="{42AAE074-AAE5-4CBF-B5EF-4C87EA04D4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0" y="3334"/>
              <a:ext cx="23" cy="36"/>
            </a:xfrm>
            <a:custGeom>
              <a:avLst/>
              <a:gdLst>
                <a:gd name="T0" fmla="*/ 13 w 75"/>
                <a:gd name="T1" fmla="*/ 119 h 121"/>
                <a:gd name="T2" fmla="*/ 0 w 75"/>
                <a:gd name="T3" fmla="*/ 119 h 121"/>
                <a:gd name="T4" fmla="*/ 0 w 75"/>
                <a:gd name="T5" fmla="*/ 0 h 121"/>
                <a:gd name="T6" fmla="*/ 14 w 75"/>
                <a:gd name="T7" fmla="*/ 0 h 121"/>
                <a:gd name="T8" fmla="*/ 14 w 75"/>
                <a:gd name="T9" fmla="*/ 42 h 121"/>
                <a:gd name="T10" fmla="*/ 38 w 75"/>
                <a:gd name="T11" fmla="*/ 31 h 121"/>
                <a:gd name="T12" fmla="*/ 53 w 75"/>
                <a:gd name="T13" fmla="*/ 34 h 121"/>
                <a:gd name="T14" fmla="*/ 65 w 75"/>
                <a:gd name="T15" fmla="*/ 43 h 121"/>
                <a:gd name="T16" fmla="*/ 72 w 75"/>
                <a:gd name="T17" fmla="*/ 57 h 121"/>
                <a:gd name="T18" fmla="*/ 75 w 75"/>
                <a:gd name="T19" fmla="*/ 74 h 121"/>
                <a:gd name="T20" fmla="*/ 64 w 75"/>
                <a:gd name="T21" fmla="*/ 109 h 121"/>
                <a:gd name="T22" fmla="*/ 37 w 75"/>
                <a:gd name="T23" fmla="*/ 121 h 121"/>
                <a:gd name="T24" fmla="*/ 13 w 75"/>
                <a:gd name="T25" fmla="*/ 108 h 121"/>
                <a:gd name="T26" fmla="*/ 13 w 75"/>
                <a:gd name="T27" fmla="*/ 119 h 121"/>
                <a:gd name="T28" fmla="*/ 13 w 75"/>
                <a:gd name="T29" fmla="*/ 75 h 121"/>
                <a:gd name="T30" fmla="*/ 17 w 75"/>
                <a:gd name="T31" fmla="*/ 98 h 121"/>
                <a:gd name="T32" fmla="*/ 36 w 75"/>
                <a:gd name="T33" fmla="*/ 109 h 121"/>
                <a:gd name="T34" fmla="*/ 53 w 75"/>
                <a:gd name="T35" fmla="*/ 101 h 121"/>
                <a:gd name="T36" fmla="*/ 60 w 75"/>
                <a:gd name="T37" fmla="*/ 76 h 121"/>
                <a:gd name="T38" fmla="*/ 53 w 75"/>
                <a:gd name="T39" fmla="*/ 51 h 121"/>
                <a:gd name="T40" fmla="*/ 37 w 75"/>
                <a:gd name="T41" fmla="*/ 43 h 121"/>
                <a:gd name="T42" fmla="*/ 20 w 75"/>
                <a:gd name="T43" fmla="*/ 51 h 121"/>
                <a:gd name="T44" fmla="*/ 13 w 75"/>
                <a:gd name="T45" fmla="*/ 7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5" h="121">
                  <a:moveTo>
                    <a:pt x="13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2"/>
                  </a:lnTo>
                  <a:cubicBezTo>
                    <a:pt x="21" y="35"/>
                    <a:pt x="29" y="31"/>
                    <a:pt x="38" y="31"/>
                  </a:cubicBezTo>
                  <a:cubicBezTo>
                    <a:pt x="43" y="31"/>
                    <a:pt x="48" y="32"/>
                    <a:pt x="53" y="34"/>
                  </a:cubicBezTo>
                  <a:cubicBezTo>
                    <a:pt x="58" y="36"/>
                    <a:pt x="62" y="39"/>
                    <a:pt x="65" y="43"/>
                  </a:cubicBezTo>
                  <a:cubicBezTo>
                    <a:pt x="68" y="47"/>
                    <a:pt x="70" y="51"/>
                    <a:pt x="72" y="57"/>
                  </a:cubicBezTo>
                  <a:cubicBezTo>
                    <a:pt x="74" y="62"/>
                    <a:pt x="75" y="68"/>
                    <a:pt x="75" y="74"/>
                  </a:cubicBezTo>
                  <a:cubicBezTo>
                    <a:pt x="75" y="89"/>
                    <a:pt x="71" y="101"/>
                    <a:pt x="64" y="109"/>
                  </a:cubicBezTo>
                  <a:cubicBezTo>
                    <a:pt x="56" y="117"/>
                    <a:pt x="48" y="121"/>
                    <a:pt x="37" y="121"/>
                  </a:cubicBezTo>
                  <a:cubicBezTo>
                    <a:pt x="27" y="121"/>
                    <a:pt x="19" y="117"/>
                    <a:pt x="13" y="108"/>
                  </a:cubicBezTo>
                  <a:lnTo>
                    <a:pt x="13" y="119"/>
                  </a:lnTo>
                  <a:close/>
                  <a:moveTo>
                    <a:pt x="13" y="75"/>
                  </a:moveTo>
                  <a:cubicBezTo>
                    <a:pt x="13" y="85"/>
                    <a:pt x="15" y="93"/>
                    <a:pt x="17" y="98"/>
                  </a:cubicBezTo>
                  <a:cubicBezTo>
                    <a:pt x="22" y="105"/>
                    <a:pt x="28" y="109"/>
                    <a:pt x="36" y="109"/>
                  </a:cubicBezTo>
                  <a:cubicBezTo>
                    <a:pt x="43" y="109"/>
                    <a:pt x="48" y="106"/>
                    <a:pt x="53" y="101"/>
                  </a:cubicBezTo>
                  <a:cubicBezTo>
                    <a:pt x="57" y="95"/>
                    <a:pt x="60" y="87"/>
                    <a:pt x="60" y="76"/>
                  </a:cubicBezTo>
                  <a:cubicBezTo>
                    <a:pt x="60" y="64"/>
                    <a:pt x="58" y="56"/>
                    <a:pt x="53" y="51"/>
                  </a:cubicBezTo>
                  <a:cubicBezTo>
                    <a:pt x="49" y="45"/>
                    <a:pt x="43" y="43"/>
                    <a:pt x="37" y="43"/>
                  </a:cubicBezTo>
                  <a:cubicBezTo>
                    <a:pt x="30" y="43"/>
                    <a:pt x="25" y="45"/>
                    <a:pt x="20" y="51"/>
                  </a:cubicBezTo>
                  <a:cubicBezTo>
                    <a:pt x="16" y="57"/>
                    <a:pt x="13" y="65"/>
                    <a:pt x="13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" name="Freeform 523">
              <a:extLst>
                <a:ext uri="{FF2B5EF4-FFF2-40B4-BE49-F238E27FC236}">
                  <a16:creationId xmlns:a16="http://schemas.microsoft.com/office/drawing/2014/main" id="{54380465-84A0-46B8-9350-297DCEB7BC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7" y="3343"/>
              <a:ext cx="24" cy="27"/>
            </a:xfrm>
            <a:custGeom>
              <a:avLst/>
              <a:gdLst>
                <a:gd name="T0" fmla="*/ 61 w 79"/>
                <a:gd name="T1" fmla="*/ 77 h 90"/>
                <a:gd name="T2" fmla="*/ 45 w 79"/>
                <a:gd name="T3" fmla="*/ 87 h 90"/>
                <a:gd name="T4" fmla="*/ 29 w 79"/>
                <a:gd name="T5" fmla="*/ 90 h 90"/>
                <a:gd name="T6" fmla="*/ 7 w 79"/>
                <a:gd name="T7" fmla="*/ 83 h 90"/>
                <a:gd name="T8" fmla="*/ 0 w 79"/>
                <a:gd name="T9" fmla="*/ 65 h 90"/>
                <a:gd name="T10" fmla="*/ 2 w 79"/>
                <a:gd name="T11" fmla="*/ 54 h 90"/>
                <a:gd name="T12" fmla="*/ 10 w 79"/>
                <a:gd name="T13" fmla="*/ 45 h 90"/>
                <a:gd name="T14" fmla="*/ 21 w 79"/>
                <a:gd name="T15" fmla="*/ 40 h 90"/>
                <a:gd name="T16" fmla="*/ 34 w 79"/>
                <a:gd name="T17" fmla="*/ 38 h 90"/>
                <a:gd name="T18" fmla="*/ 60 w 79"/>
                <a:gd name="T19" fmla="*/ 33 h 90"/>
                <a:gd name="T20" fmla="*/ 60 w 79"/>
                <a:gd name="T21" fmla="*/ 29 h 90"/>
                <a:gd name="T22" fmla="*/ 56 w 79"/>
                <a:gd name="T23" fmla="*/ 17 h 90"/>
                <a:gd name="T24" fmla="*/ 39 w 79"/>
                <a:gd name="T25" fmla="*/ 12 h 90"/>
                <a:gd name="T26" fmla="*/ 24 w 79"/>
                <a:gd name="T27" fmla="*/ 15 h 90"/>
                <a:gd name="T28" fmla="*/ 16 w 79"/>
                <a:gd name="T29" fmla="*/ 28 h 90"/>
                <a:gd name="T30" fmla="*/ 2 w 79"/>
                <a:gd name="T31" fmla="*/ 26 h 90"/>
                <a:gd name="T32" fmla="*/ 9 w 79"/>
                <a:gd name="T33" fmla="*/ 11 h 90"/>
                <a:gd name="T34" fmla="*/ 21 w 79"/>
                <a:gd name="T35" fmla="*/ 3 h 90"/>
                <a:gd name="T36" fmla="*/ 41 w 79"/>
                <a:gd name="T37" fmla="*/ 0 h 90"/>
                <a:gd name="T38" fmla="*/ 59 w 79"/>
                <a:gd name="T39" fmla="*/ 2 h 90"/>
                <a:gd name="T40" fmla="*/ 69 w 79"/>
                <a:gd name="T41" fmla="*/ 9 h 90"/>
                <a:gd name="T42" fmla="*/ 74 w 79"/>
                <a:gd name="T43" fmla="*/ 19 h 90"/>
                <a:gd name="T44" fmla="*/ 75 w 79"/>
                <a:gd name="T45" fmla="*/ 32 h 90"/>
                <a:gd name="T46" fmla="*/ 75 w 79"/>
                <a:gd name="T47" fmla="*/ 52 h 90"/>
                <a:gd name="T48" fmla="*/ 75 w 79"/>
                <a:gd name="T49" fmla="*/ 78 h 90"/>
                <a:gd name="T50" fmla="*/ 79 w 79"/>
                <a:gd name="T51" fmla="*/ 88 h 90"/>
                <a:gd name="T52" fmla="*/ 64 w 79"/>
                <a:gd name="T53" fmla="*/ 88 h 90"/>
                <a:gd name="T54" fmla="*/ 61 w 79"/>
                <a:gd name="T55" fmla="*/ 77 h 90"/>
                <a:gd name="T56" fmla="*/ 60 w 79"/>
                <a:gd name="T57" fmla="*/ 45 h 90"/>
                <a:gd name="T58" fmla="*/ 36 w 79"/>
                <a:gd name="T59" fmla="*/ 50 h 90"/>
                <a:gd name="T60" fmla="*/ 23 w 79"/>
                <a:gd name="T61" fmla="*/ 53 h 90"/>
                <a:gd name="T62" fmla="*/ 17 w 79"/>
                <a:gd name="T63" fmla="*/ 58 h 90"/>
                <a:gd name="T64" fmla="*/ 15 w 79"/>
                <a:gd name="T65" fmla="*/ 65 h 90"/>
                <a:gd name="T66" fmla="*/ 20 w 79"/>
                <a:gd name="T67" fmla="*/ 75 h 90"/>
                <a:gd name="T68" fmla="*/ 33 w 79"/>
                <a:gd name="T69" fmla="*/ 78 h 90"/>
                <a:gd name="T70" fmla="*/ 48 w 79"/>
                <a:gd name="T71" fmla="*/ 75 h 90"/>
                <a:gd name="T72" fmla="*/ 57 w 79"/>
                <a:gd name="T73" fmla="*/ 65 h 90"/>
                <a:gd name="T74" fmla="*/ 60 w 79"/>
                <a:gd name="T75" fmla="*/ 50 h 90"/>
                <a:gd name="T76" fmla="*/ 60 w 79"/>
                <a:gd name="T77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9" h="90">
                  <a:moveTo>
                    <a:pt x="61" y="77"/>
                  </a:moveTo>
                  <a:cubicBezTo>
                    <a:pt x="56" y="82"/>
                    <a:pt x="50" y="85"/>
                    <a:pt x="45" y="87"/>
                  </a:cubicBezTo>
                  <a:cubicBezTo>
                    <a:pt x="40" y="89"/>
                    <a:pt x="35" y="90"/>
                    <a:pt x="29" y="90"/>
                  </a:cubicBezTo>
                  <a:cubicBezTo>
                    <a:pt x="20" y="90"/>
                    <a:pt x="12" y="88"/>
                    <a:pt x="7" y="83"/>
                  </a:cubicBezTo>
                  <a:cubicBezTo>
                    <a:pt x="2" y="78"/>
                    <a:pt x="0" y="72"/>
                    <a:pt x="0" y="65"/>
                  </a:cubicBezTo>
                  <a:cubicBezTo>
                    <a:pt x="0" y="61"/>
                    <a:pt x="1" y="57"/>
                    <a:pt x="2" y="54"/>
                  </a:cubicBezTo>
                  <a:cubicBezTo>
                    <a:pt x="4" y="50"/>
                    <a:pt x="7" y="47"/>
                    <a:pt x="10" y="45"/>
                  </a:cubicBezTo>
                  <a:cubicBezTo>
                    <a:pt x="13" y="43"/>
                    <a:pt x="17" y="41"/>
                    <a:pt x="21" y="40"/>
                  </a:cubicBezTo>
                  <a:cubicBezTo>
                    <a:pt x="23" y="40"/>
                    <a:pt x="28" y="39"/>
                    <a:pt x="34" y="38"/>
                  </a:cubicBezTo>
                  <a:cubicBezTo>
                    <a:pt x="45" y="37"/>
                    <a:pt x="54" y="35"/>
                    <a:pt x="60" y="33"/>
                  </a:cubicBezTo>
                  <a:cubicBezTo>
                    <a:pt x="60" y="31"/>
                    <a:pt x="60" y="30"/>
                    <a:pt x="60" y="29"/>
                  </a:cubicBezTo>
                  <a:cubicBezTo>
                    <a:pt x="60" y="23"/>
                    <a:pt x="58" y="19"/>
                    <a:pt x="56" y="17"/>
                  </a:cubicBezTo>
                  <a:cubicBezTo>
                    <a:pt x="52" y="13"/>
                    <a:pt x="46" y="12"/>
                    <a:pt x="39" y="12"/>
                  </a:cubicBezTo>
                  <a:cubicBezTo>
                    <a:pt x="32" y="12"/>
                    <a:pt x="27" y="13"/>
                    <a:pt x="24" y="15"/>
                  </a:cubicBezTo>
                  <a:cubicBezTo>
                    <a:pt x="20" y="18"/>
                    <a:pt x="18" y="22"/>
                    <a:pt x="16" y="28"/>
                  </a:cubicBezTo>
                  <a:lnTo>
                    <a:pt x="2" y="26"/>
                  </a:lnTo>
                  <a:cubicBezTo>
                    <a:pt x="3" y="20"/>
                    <a:pt x="6" y="15"/>
                    <a:pt x="9" y="11"/>
                  </a:cubicBezTo>
                  <a:cubicBezTo>
                    <a:pt x="12" y="8"/>
                    <a:pt x="16" y="5"/>
                    <a:pt x="21" y="3"/>
                  </a:cubicBezTo>
                  <a:cubicBezTo>
                    <a:pt x="27" y="1"/>
                    <a:pt x="34" y="0"/>
                    <a:pt x="41" y="0"/>
                  </a:cubicBezTo>
                  <a:cubicBezTo>
                    <a:pt x="48" y="0"/>
                    <a:pt x="54" y="0"/>
                    <a:pt x="59" y="2"/>
                  </a:cubicBezTo>
                  <a:cubicBezTo>
                    <a:pt x="64" y="4"/>
                    <a:pt x="67" y="6"/>
                    <a:pt x="69" y="9"/>
                  </a:cubicBezTo>
                  <a:cubicBezTo>
                    <a:pt x="71" y="11"/>
                    <a:pt x="73" y="15"/>
                    <a:pt x="74" y="19"/>
                  </a:cubicBezTo>
                  <a:cubicBezTo>
                    <a:pt x="74" y="21"/>
                    <a:pt x="75" y="26"/>
                    <a:pt x="75" y="32"/>
                  </a:cubicBezTo>
                  <a:lnTo>
                    <a:pt x="75" y="52"/>
                  </a:lnTo>
                  <a:cubicBezTo>
                    <a:pt x="75" y="65"/>
                    <a:pt x="75" y="74"/>
                    <a:pt x="75" y="78"/>
                  </a:cubicBezTo>
                  <a:cubicBezTo>
                    <a:pt x="76" y="81"/>
                    <a:pt x="77" y="85"/>
                    <a:pt x="79" y="88"/>
                  </a:cubicBezTo>
                  <a:lnTo>
                    <a:pt x="64" y="88"/>
                  </a:lnTo>
                  <a:cubicBezTo>
                    <a:pt x="62" y="85"/>
                    <a:pt x="61" y="81"/>
                    <a:pt x="61" y="77"/>
                  </a:cubicBezTo>
                  <a:close/>
                  <a:moveTo>
                    <a:pt x="60" y="45"/>
                  </a:moveTo>
                  <a:cubicBezTo>
                    <a:pt x="54" y="47"/>
                    <a:pt x="46" y="49"/>
                    <a:pt x="36" y="50"/>
                  </a:cubicBezTo>
                  <a:cubicBezTo>
                    <a:pt x="30" y="51"/>
                    <a:pt x="26" y="52"/>
                    <a:pt x="23" y="53"/>
                  </a:cubicBezTo>
                  <a:cubicBezTo>
                    <a:pt x="21" y="54"/>
                    <a:pt x="19" y="56"/>
                    <a:pt x="17" y="58"/>
                  </a:cubicBezTo>
                  <a:cubicBezTo>
                    <a:pt x="16" y="60"/>
                    <a:pt x="15" y="62"/>
                    <a:pt x="15" y="65"/>
                  </a:cubicBezTo>
                  <a:cubicBezTo>
                    <a:pt x="15" y="69"/>
                    <a:pt x="17" y="72"/>
                    <a:pt x="20" y="75"/>
                  </a:cubicBezTo>
                  <a:cubicBezTo>
                    <a:pt x="23" y="77"/>
                    <a:pt x="27" y="78"/>
                    <a:pt x="33" y="78"/>
                  </a:cubicBezTo>
                  <a:cubicBezTo>
                    <a:pt x="38" y="78"/>
                    <a:pt x="43" y="77"/>
                    <a:pt x="48" y="75"/>
                  </a:cubicBezTo>
                  <a:cubicBezTo>
                    <a:pt x="52" y="72"/>
                    <a:pt x="55" y="69"/>
                    <a:pt x="57" y="65"/>
                  </a:cubicBezTo>
                  <a:cubicBezTo>
                    <a:pt x="59" y="61"/>
                    <a:pt x="60" y="56"/>
                    <a:pt x="60" y="50"/>
                  </a:cubicBezTo>
                  <a:lnTo>
                    <a:pt x="6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" name="Freeform 524">
              <a:extLst>
                <a:ext uri="{FF2B5EF4-FFF2-40B4-BE49-F238E27FC236}">
                  <a16:creationId xmlns:a16="http://schemas.microsoft.com/office/drawing/2014/main" id="{E8155F8F-AD15-4DBA-9D27-42AF8621A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" y="3343"/>
              <a:ext cx="14" cy="27"/>
            </a:xfrm>
            <a:custGeom>
              <a:avLst/>
              <a:gdLst>
                <a:gd name="T0" fmla="*/ 0 w 47"/>
                <a:gd name="T1" fmla="*/ 88 h 88"/>
                <a:gd name="T2" fmla="*/ 0 w 47"/>
                <a:gd name="T3" fmla="*/ 2 h 88"/>
                <a:gd name="T4" fmla="*/ 13 w 47"/>
                <a:gd name="T5" fmla="*/ 2 h 88"/>
                <a:gd name="T6" fmla="*/ 13 w 47"/>
                <a:gd name="T7" fmla="*/ 15 h 88"/>
                <a:gd name="T8" fmla="*/ 23 w 47"/>
                <a:gd name="T9" fmla="*/ 3 h 88"/>
                <a:gd name="T10" fmla="*/ 32 w 47"/>
                <a:gd name="T11" fmla="*/ 0 h 88"/>
                <a:gd name="T12" fmla="*/ 47 w 47"/>
                <a:gd name="T13" fmla="*/ 4 h 88"/>
                <a:gd name="T14" fmla="*/ 42 w 47"/>
                <a:gd name="T15" fmla="*/ 18 h 88"/>
                <a:gd name="T16" fmla="*/ 31 w 47"/>
                <a:gd name="T17" fmla="*/ 15 h 88"/>
                <a:gd name="T18" fmla="*/ 23 w 47"/>
                <a:gd name="T19" fmla="*/ 18 h 88"/>
                <a:gd name="T20" fmla="*/ 17 w 47"/>
                <a:gd name="T21" fmla="*/ 26 h 88"/>
                <a:gd name="T22" fmla="*/ 15 w 47"/>
                <a:gd name="T23" fmla="*/ 43 h 88"/>
                <a:gd name="T24" fmla="*/ 15 w 47"/>
                <a:gd name="T25" fmla="*/ 88 h 88"/>
                <a:gd name="T26" fmla="*/ 0 w 47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88">
                  <a:moveTo>
                    <a:pt x="0" y="88"/>
                  </a:moveTo>
                  <a:lnTo>
                    <a:pt x="0" y="2"/>
                  </a:lnTo>
                  <a:lnTo>
                    <a:pt x="13" y="2"/>
                  </a:lnTo>
                  <a:lnTo>
                    <a:pt x="13" y="15"/>
                  </a:lnTo>
                  <a:cubicBezTo>
                    <a:pt x="17" y="9"/>
                    <a:pt x="20" y="5"/>
                    <a:pt x="23" y="3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7" y="0"/>
                    <a:pt x="42" y="1"/>
                    <a:pt x="47" y="4"/>
                  </a:cubicBezTo>
                  <a:lnTo>
                    <a:pt x="42" y="18"/>
                  </a:lnTo>
                  <a:cubicBezTo>
                    <a:pt x="38" y="16"/>
                    <a:pt x="35" y="15"/>
                    <a:pt x="31" y="15"/>
                  </a:cubicBezTo>
                  <a:cubicBezTo>
                    <a:pt x="28" y="15"/>
                    <a:pt x="25" y="16"/>
                    <a:pt x="23" y="18"/>
                  </a:cubicBezTo>
                  <a:cubicBezTo>
                    <a:pt x="20" y="20"/>
                    <a:pt x="18" y="22"/>
                    <a:pt x="17" y="26"/>
                  </a:cubicBezTo>
                  <a:cubicBezTo>
                    <a:pt x="16" y="31"/>
                    <a:pt x="15" y="37"/>
                    <a:pt x="15" y="43"/>
                  </a:cubicBezTo>
                  <a:lnTo>
                    <a:pt x="15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" name="Freeform 525">
              <a:extLst>
                <a:ext uri="{FF2B5EF4-FFF2-40B4-BE49-F238E27FC236}">
                  <a16:creationId xmlns:a16="http://schemas.microsoft.com/office/drawing/2014/main" id="{C430D5CE-DEBC-49D0-B3E8-D8FF8B157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3334"/>
              <a:ext cx="10" cy="46"/>
            </a:xfrm>
            <a:custGeom>
              <a:avLst/>
              <a:gdLst>
                <a:gd name="T0" fmla="*/ 10 w 10"/>
                <a:gd name="T1" fmla="*/ 46 h 46"/>
                <a:gd name="T2" fmla="*/ 0 w 10"/>
                <a:gd name="T3" fmla="*/ 46 h 46"/>
                <a:gd name="T4" fmla="*/ 0 w 10"/>
                <a:gd name="T5" fmla="*/ 42 h 46"/>
                <a:gd name="T6" fmla="*/ 6 w 10"/>
                <a:gd name="T7" fmla="*/ 42 h 46"/>
                <a:gd name="T8" fmla="*/ 6 w 10"/>
                <a:gd name="T9" fmla="*/ 4 h 46"/>
                <a:gd name="T10" fmla="*/ 0 w 10"/>
                <a:gd name="T11" fmla="*/ 4 h 46"/>
                <a:gd name="T12" fmla="*/ 0 w 10"/>
                <a:gd name="T13" fmla="*/ 0 h 46"/>
                <a:gd name="T14" fmla="*/ 10 w 10"/>
                <a:gd name="T15" fmla="*/ 0 h 46"/>
                <a:gd name="T16" fmla="*/ 10 w 10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46">
                  <a:moveTo>
                    <a:pt x="10" y="46"/>
                  </a:moveTo>
                  <a:lnTo>
                    <a:pt x="0" y="46"/>
                  </a:lnTo>
                  <a:lnTo>
                    <a:pt x="0" y="42"/>
                  </a:lnTo>
                  <a:lnTo>
                    <a:pt x="6" y="42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" name="Freeform 526">
              <a:extLst>
                <a:ext uri="{FF2B5EF4-FFF2-40B4-BE49-F238E27FC236}">
                  <a16:creationId xmlns:a16="http://schemas.microsoft.com/office/drawing/2014/main" id="{6B27BDEE-9901-4330-B45F-243DA64F44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6" y="2411"/>
              <a:ext cx="36" cy="30"/>
            </a:xfrm>
            <a:custGeom>
              <a:avLst/>
              <a:gdLst>
                <a:gd name="T0" fmla="*/ 119 w 119"/>
                <a:gd name="T1" fmla="*/ 99 h 99"/>
                <a:gd name="T2" fmla="*/ 0 w 119"/>
                <a:gd name="T3" fmla="*/ 99 h 99"/>
                <a:gd name="T4" fmla="*/ 0 w 119"/>
                <a:gd name="T5" fmla="*/ 58 h 99"/>
                <a:gd name="T6" fmla="*/ 2 w 119"/>
                <a:gd name="T7" fmla="*/ 36 h 99"/>
                <a:gd name="T8" fmla="*/ 10 w 119"/>
                <a:gd name="T9" fmla="*/ 19 h 99"/>
                <a:gd name="T10" fmla="*/ 30 w 119"/>
                <a:gd name="T11" fmla="*/ 5 h 99"/>
                <a:gd name="T12" fmla="*/ 59 w 119"/>
                <a:gd name="T13" fmla="*/ 0 h 99"/>
                <a:gd name="T14" fmla="*/ 83 w 119"/>
                <a:gd name="T15" fmla="*/ 3 h 99"/>
                <a:gd name="T16" fmla="*/ 100 w 119"/>
                <a:gd name="T17" fmla="*/ 11 h 99"/>
                <a:gd name="T18" fmla="*/ 111 w 119"/>
                <a:gd name="T19" fmla="*/ 22 h 99"/>
                <a:gd name="T20" fmla="*/ 117 w 119"/>
                <a:gd name="T21" fmla="*/ 37 h 99"/>
                <a:gd name="T22" fmla="*/ 119 w 119"/>
                <a:gd name="T23" fmla="*/ 56 h 99"/>
                <a:gd name="T24" fmla="*/ 119 w 119"/>
                <a:gd name="T25" fmla="*/ 99 h 99"/>
                <a:gd name="T26" fmla="*/ 105 w 119"/>
                <a:gd name="T27" fmla="*/ 83 h 99"/>
                <a:gd name="T28" fmla="*/ 105 w 119"/>
                <a:gd name="T29" fmla="*/ 57 h 99"/>
                <a:gd name="T30" fmla="*/ 103 w 119"/>
                <a:gd name="T31" fmla="*/ 39 h 99"/>
                <a:gd name="T32" fmla="*/ 97 w 119"/>
                <a:gd name="T33" fmla="*/ 28 h 99"/>
                <a:gd name="T34" fmla="*/ 82 w 119"/>
                <a:gd name="T35" fmla="*/ 20 h 99"/>
                <a:gd name="T36" fmla="*/ 59 w 119"/>
                <a:gd name="T37" fmla="*/ 16 h 99"/>
                <a:gd name="T38" fmla="*/ 30 w 119"/>
                <a:gd name="T39" fmla="*/ 23 h 99"/>
                <a:gd name="T40" fmla="*/ 16 w 119"/>
                <a:gd name="T41" fmla="*/ 37 h 99"/>
                <a:gd name="T42" fmla="*/ 14 w 119"/>
                <a:gd name="T43" fmla="*/ 58 h 99"/>
                <a:gd name="T44" fmla="*/ 14 w 119"/>
                <a:gd name="T45" fmla="*/ 83 h 99"/>
                <a:gd name="T46" fmla="*/ 105 w 119"/>
                <a:gd name="T47" fmla="*/ 8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99">
                  <a:moveTo>
                    <a:pt x="119" y="99"/>
                  </a:moveTo>
                  <a:lnTo>
                    <a:pt x="0" y="99"/>
                  </a:lnTo>
                  <a:lnTo>
                    <a:pt x="0" y="58"/>
                  </a:lnTo>
                  <a:cubicBezTo>
                    <a:pt x="0" y="48"/>
                    <a:pt x="0" y="41"/>
                    <a:pt x="2" y="36"/>
                  </a:cubicBezTo>
                  <a:cubicBezTo>
                    <a:pt x="3" y="30"/>
                    <a:pt x="6" y="24"/>
                    <a:pt x="10" y="19"/>
                  </a:cubicBezTo>
                  <a:cubicBezTo>
                    <a:pt x="15" y="13"/>
                    <a:pt x="22" y="8"/>
                    <a:pt x="30" y="5"/>
                  </a:cubicBezTo>
                  <a:cubicBezTo>
                    <a:pt x="39" y="2"/>
                    <a:pt x="48" y="0"/>
                    <a:pt x="59" y="0"/>
                  </a:cubicBezTo>
                  <a:cubicBezTo>
                    <a:pt x="68" y="0"/>
                    <a:pt x="76" y="1"/>
                    <a:pt x="83" y="3"/>
                  </a:cubicBezTo>
                  <a:cubicBezTo>
                    <a:pt x="90" y="5"/>
                    <a:pt x="96" y="8"/>
                    <a:pt x="100" y="11"/>
                  </a:cubicBezTo>
                  <a:cubicBezTo>
                    <a:pt x="105" y="15"/>
                    <a:pt x="108" y="18"/>
                    <a:pt x="111" y="22"/>
                  </a:cubicBezTo>
                  <a:cubicBezTo>
                    <a:pt x="114" y="26"/>
                    <a:pt x="116" y="31"/>
                    <a:pt x="117" y="37"/>
                  </a:cubicBezTo>
                  <a:cubicBezTo>
                    <a:pt x="118" y="42"/>
                    <a:pt x="119" y="48"/>
                    <a:pt x="119" y="56"/>
                  </a:cubicBezTo>
                  <a:lnTo>
                    <a:pt x="119" y="99"/>
                  </a:lnTo>
                  <a:close/>
                  <a:moveTo>
                    <a:pt x="105" y="83"/>
                  </a:moveTo>
                  <a:lnTo>
                    <a:pt x="105" y="57"/>
                  </a:lnTo>
                  <a:cubicBezTo>
                    <a:pt x="105" y="50"/>
                    <a:pt x="104" y="43"/>
                    <a:pt x="103" y="39"/>
                  </a:cubicBezTo>
                  <a:cubicBezTo>
                    <a:pt x="101" y="35"/>
                    <a:pt x="99" y="31"/>
                    <a:pt x="97" y="28"/>
                  </a:cubicBezTo>
                  <a:cubicBezTo>
                    <a:pt x="93" y="25"/>
                    <a:pt x="88" y="22"/>
                    <a:pt x="82" y="20"/>
                  </a:cubicBezTo>
                  <a:cubicBezTo>
                    <a:pt x="75" y="17"/>
                    <a:pt x="68" y="16"/>
                    <a:pt x="59" y="16"/>
                  </a:cubicBezTo>
                  <a:cubicBezTo>
                    <a:pt x="46" y="16"/>
                    <a:pt x="37" y="18"/>
                    <a:pt x="30" y="23"/>
                  </a:cubicBezTo>
                  <a:cubicBezTo>
                    <a:pt x="23" y="27"/>
                    <a:pt x="19" y="32"/>
                    <a:pt x="16" y="37"/>
                  </a:cubicBezTo>
                  <a:cubicBezTo>
                    <a:pt x="15" y="42"/>
                    <a:pt x="14" y="49"/>
                    <a:pt x="14" y="58"/>
                  </a:cubicBezTo>
                  <a:lnTo>
                    <a:pt x="14" y="83"/>
                  </a:lnTo>
                  <a:lnTo>
                    <a:pt x="105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" name="Freeform 527">
              <a:extLst>
                <a:ext uri="{FF2B5EF4-FFF2-40B4-BE49-F238E27FC236}">
                  <a16:creationId xmlns:a16="http://schemas.microsoft.com/office/drawing/2014/main" id="{673F9C76-A752-49C3-B62A-0D2F5207B6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6" y="2401"/>
              <a:ext cx="36" cy="4"/>
            </a:xfrm>
            <a:custGeom>
              <a:avLst/>
              <a:gdLst>
                <a:gd name="T0" fmla="*/ 17 w 119"/>
                <a:gd name="T1" fmla="*/ 14 h 14"/>
                <a:gd name="T2" fmla="*/ 0 w 119"/>
                <a:gd name="T3" fmla="*/ 14 h 14"/>
                <a:gd name="T4" fmla="*/ 0 w 119"/>
                <a:gd name="T5" fmla="*/ 0 h 14"/>
                <a:gd name="T6" fmla="*/ 17 w 119"/>
                <a:gd name="T7" fmla="*/ 0 h 14"/>
                <a:gd name="T8" fmla="*/ 17 w 119"/>
                <a:gd name="T9" fmla="*/ 14 h 14"/>
                <a:gd name="T10" fmla="*/ 119 w 119"/>
                <a:gd name="T11" fmla="*/ 14 h 14"/>
                <a:gd name="T12" fmla="*/ 33 w 119"/>
                <a:gd name="T13" fmla="*/ 14 h 14"/>
                <a:gd name="T14" fmla="*/ 33 w 119"/>
                <a:gd name="T15" fmla="*/ 0 h 14"/>
                <a:gd name="T16" fmla="*/ 119 w 119"/>
                <a:gd name="T17" fmla="*/ 0 h 14"/>
                <a:gd name="T18" fmla="*/ 119 w 119"/>
                <a:gd name="T1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4">
                  <a:moveTo>
                    <a:pt x="17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4"/>
                  </a:lnTo>
                  <a:close/>
                  <a:moveTo>
                    <a:pt x="119" y="14"/>
                  </a:moveTo>
                  <a:lnTo>
                    <a:pt x="33" y="14"/>
                  </a:lnTo>
                  <a:lnTo>
                    <a:pt x="33" y="0"/>
                  </a:lnTo>
                  <a:lnTo>
                    <a:pt x="119" y="0"/>
                  </a:lnTo>
                  <a:lnTo>
                    <a:pt x="119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" name="Freeform 528">
              <a:extLst>
                <a:ext uri="{FF2B5EF4-FFF2-40B4-BE49-F238E27FC236}">
                  <a16:creationId xmlns:a16="http://schemas.microsoft.com/office/drawing/2014/main" id="{0EC6AD88-192E-4C34-AA35-C5E744419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359"/>
              <a:ext cx="26" cy="35"/>
            </a:xfrm>
            <a:custGeom>
              <a:avLst/>
              <a:gdLst>
                <a:gd name="T0" fmla="*/ 88 w 88"/>
                <a:gd name="T1" fmla="*/ 117 h 117"/>
                <a:gd name="T2" fmla="*/ 2 w 88"/>
                <a:gd name="T3" fmla="*/ 117 h 117"/>
                <a:gd name="T4" fmla="*/ 2 w 88"/>
                <a:gd name="T5" fmla="*/ 104 h 117"/>
                <a:gd name="T6" fmla="*/ 14 w 88"/>
                <a:gd name="T7" fmla="*/ 104 h 117"/>
                <a:gd name="T8" fmla="*/ 4 w 88"/>
                <a:gd name="T9" fmla="*/ 93 h 117"/>
                <a:gd name="T10" fmla="*/ 0 w 88"/>
                <a:gd name="T11" fmla="*/ 78 h 117"/>
                <a:gd name="T12" fmla="*/ 4 w 88"/>
                <a:gd name="T13" fmla="*/ 62 h 117"/>
                <a:gd name="T14" fmla="*/ 15 w 88"/>
                <a:gd name="T15" fmla="*/ 54 h 117"/>
                <a:gd name="T16" fmla="*/ 0 w 88"/>
                <a:gd name="T17" fmla="*/ 27 h 117"/>
                <a:gd name="T18" fmla="*/ 7 w 88"/>
                <a:gd name="T19" fmla="*/ 7 h 117"/>
                <a:gd name="T20" fmla="*/ 29 w 88"/>
                <a:gd name="T21" fmla="*/ 0 h 117"/>
                <a:gd name="T22" fmla="*/ 88 w 88"/>
                <a:gd name="T23" fmla="*/ 0 h 117"/>
                <a:gd name="T24" fmla="*/ 88 w 88"/>
                <a:gd name="T25" fmla="*/ 15 h 117"/>
                <a:gd name="T26" fmla="*/ 34 w 88"/>
                <a:gd name="T27" fmla="*/ 15 h 117"/>
                <a:gd name="T28" fmla="*/ 21 w 88"/>
                <a:gd name="T29" fmla="*/ 16 h 117"/>
                <a:gd name="T30" fmla="*/ 15 w 88"/>
                <a:gd name="T31" fmla="*/ 21 h 117"/>
                <a:gd name="T32" fmla="*/ 12 w 88"/>
                <a:gd name="T33" fmla="*/ 30 h 117"/>
                <a:gd name="T34" fmla="*/ 19 w 88"/>
                <a:gd name="T35" fmla="*/ 45 h 117"/>
                <a:gd name="T36" fmla="*/ 38 w 88"/>
                <a:gd name="T37" fmla="*/ 51 h 117"/>
                <a:gd name="T38" fmla="*/ 88 w 88"/>
                <a:gd name="T39" fmla="*/ 51 h 117"/>
                <a:gd name="T40" fmla="*/ 88 w 88"/>
                <a:gd name="T41" fmla="*/ 66 h 117"/>
                <a:gd name="T42" fmla="*/ 32 w 88"/>
                <a:gd name="T43" fmla="*/ 66 h 117"/>
                <a:gd name="T44" fmla="*/ 17 w 88"/>
                <a:gd name="T45" fmla="*/ 70 h 117"/>
                <a:gd name="T46" fmla="*/ 12 w 88"/>
                <a:gd name="T47" fmla="*/ 81 h 117"/>
                <a:gd name="T48" fmla="*/ 16 w 88"/>
                <a:gd name="T49" fmla="*/ 93 h 117"/>
                <a:gd name="T50" fmla="*/ 25 w 88"/>
                <a:gd name="T51" fmla="*/ 100 h 117"/>
                <a:gd name="T52" fmla="*/ 43 w 88"/>
                <a:gd name="T53" fmla="*/ 103 h 117"/>
                <a:gd name="T54" fmla="*/ 88 w 88"/>
                <a:gd name="T55" fmla="*/ 103 h 117"/>
                <a:gd name="T56" fmla="*/ 88 w 88"/>
                <a:gd name="T5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8" h="117">
                  <a:moveTo>
                    <a:pt x="88" y="117"/>
                  </a:moveTo>
                  <a:lnTo>
                    <a:pt x="2" y="117"/>
                  </a:lnTo>
                  <a:lnTo>
                    <a:pt x="2" y="104"/>
                  </a:lnTo>
                  <a:lnTo>
                    <a:pt x="14" y="104"/>
                  </a:lnTo>
                  <a:cubicBezTo>
                    <a:pt x="10" y="101"/>
                    <a:pt x="6" y="98"/>
                    <a:pt x="4" y="93"/>
                  </a:cubicBezTo>
                  <a:cubicBezTo>
                    <a:pt x="1" y="89"/>
                    <a:pt x="0" y="84"/>
                    <a:pt x="0" y="78"/>
                  </a:cubicBezTo>
                  <a:cubicBezTo>
                    <a:pt x="0" y="72"/>
                    <a:pt x="1" y="66"/>
                    <a:pt x="4" y="62"/>
                  </a:cubicBezTo>
                  <a:cubicBezTo>
                    <a:pt x="6" y="58"/>
                    <a:pt x="10" y="55"/>
                    <a:pt x="15" y="54"/>
                  </a:cubicBezTo>
                  <a:cubicBezTo>
                    <a:pt x="5" y="47"/>
                    <a:pt x="0" y="38"/>
                    <a:pt x="0" y="27"/>
                  </a:cubicBezTo>
                  <a:cubicBezTo>
                    <a:pt x="0" y="18"/>
                    <a:pt x="2" y="12"/>
                    <a:pt x="7" y="7"/>
                  </a:cubicBezTo>
                  <a:cubicBezTo>
                    <a:pt x="12" y="2"/>
                    <a:pt x="19" y="0"/>
                    <a:pt x="29" y="0"/>
                  </a:cubicBezTo>
                  <a:lnTo>
                    <a:pt x="88" y="0"/>
                  </a:lnTo>
                  <a:lnTo>
                    <a:pt x="88" y="15"/>
                  </a:lnTo>
                  <a:lnTo>
                    <a:pt x="34" y="15"/>
                  </a:lnTo>
                  <a:cubicBezTo>
                    <a:pt x="28" y="15"/>
                    <a:pt x="24" y="15"/>
                    <a:pt x="21" y="16"/>
                  </a:cubicBezTo>
                  <a:cubicBezTo>
                    <a:pt x="18" y="17"/>
                    <a:pt x="16" y="19"/>
                    <a:pt x="15" y="21"/>
                  </a:cubicBezTo>
                  <a:cubicBezTo>
                    <a:pt x="13" y="24"/>
                    <a:pt x="12" y="27"/>
                    <a:pt x="12" y="30"/>
                  </a:cubicBezTo>
                  <a:cubicBezTo>
                    <a:pt x="12" y="36"/>
                    <a:pt x="14" y="41"/>
                    <a:pt x="19" y="45"/>
                  </a:cubicBezTo>
                  <a:cubicBezTo>
                    <a:pt x="23" y="49"/>
                    <a:pt x="29" y="51"/>
                    <a:pt x="38" y="51"/>
                  </a:cubicBezTo>
                  <a:lnTo>
                    <a:pt x="88" y="51"/>
                  </a:lnTo>
                  <a:lnTo>
                    <a:pt x="88" y="66"/>
                  </a:lnTo>
                  <a:lnTo>
                    <a:pt x="32" y="66"/>
                  </a:lnTo>
                  <a:cubicBezTo>
                    <a:pt x="25" y="66"/>
                    <a:pt x="21" y="67"/>
                    <a:pt x="17" y="70"/>
                  </a:cubicBezTo>
                  <a:cubicBezTo>
                    <a:pt x="14" y="72"/>
                    <a:pt x="12" y="76"/>
                    <a:pt x="12" y="81"/>
                  </a:cubicBezTo>
                  <a:cubicBezTo>
                    <a:pt x="12" y="85"/>
                    <a:pt x="14" y="89"/>
                    <a:pt x="16" y="93"/>
                  </a:cubicBezTo>
                  <a:cubicBezTo>
                    <a:pt x="18" y="96"/>
                    <a:pt x="21" y="99"/>
                    <a:pt x="25" y="100"/>
                  </a:cubicBezTo>
                  <a:cubicBezTo>
                    <a:pt x="29" y="102"/>
                    <a:pt x="35" y="103"/>
                    <a:pt x="43" y="103"/>
                  </a:cubicBezTo>
                  <a:lnTo>
                    <a:pt x="88" y="103"/>
                  </a:lnTo>
                  <a:lnTo>
                    <a:pt x="88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" name="Freeform 529">
              <a:extLst>
                <a:ext uri="{FF2B5EF4-FFF2-40B4-BE49-F238E27FC236}">
                  <a16:creationId xmlns:a16="http://schemas.microsoft.com/office/drawing/2014/main" id="{4EB67A7C-A7FC-413B-A616-40BA2EDEC8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6" y="2330"/>
              <a:ext cx="27" cy="24"/>
            </a:xfrm>
            <a:custGeom>
              <a:avLst/>
              <a:gdLst>
                <a:gd name="T0" fmla="*/ 60 w 90"/>
                <a:gd name="T1" fmla="*/ 15 h 79"/>
                <a:gd name="T2" fmla="*/ 62 w 90"/>
                <a:gd name="T3" fmla="*/ 0 h 79"/>
                <a:gd name="T4" fmla="*/ 83 w 90"/>
                <a:gd name="T5" fmla="*/ 13 h 79"/>
                <a:gd name="T6" fmla="*/ 90 w 90"/>
                <a:gd name="T7" fmla="*/ 38 h 79"/>
                <a:gd name="T8" fmla="*/ 78 w 90"/>
                <a:gd name="T9" fmla="*/ 68 h 79"/>
                <a:gd name="T10" fmla="*/ 46 w 90"/>
                <a:gd name="T11" fmla="*/ 79 h 79"/>
                <a:gd name="T12" fmla="*/ 12 w 90"/>
                <a:gd name="T13" fmla="*/ 68 h 79"/>
                <a:gd name="T14" fmla="*/ 0 w 90"/>
                <a:gd name="T15" fmla="*/ 39 h 79"/>
                <a:gd name="T16" fmla="*/ 12 w 90"/>
                <a:gd name="T17" fmla="*/ 11 h 79"/>
                <a:gd name="T18" fmla="*/ 45 w 90"/>
                <a:gd name="T19" fmla="*/ 0 h 79"/>
                <a:gd name="T20" fmla="*/ 49 w 90"/>
                <a:gd name="T21" fmla="*/ 0 h 79"/>
                <a:gd name="T22" fmla="*/ 49 w 90"/>
                <a:gd name="T23" fmla="*/ 64 h 79"/>
                <a:gd name="T24" fmla="*/ 70 w 90"/>
                <a:gd name="T25" fmla="*/ 56 h 79"/>
                <a:gd name="T26" fmla="*/ 78 w 90"/>
                <a:gd name="T27" fmla="*/ 38 h 79"/>
                <a:gd name="T28" fmla="*/ 74 w 90"/>
                <a:gd name="T29" fmla="*/ 24 h 79"/>
                <a:gd name="T30" fmla="*/ 60 w 90"/>
                <a:gd name="T31" fmla="*/ 15 h 79"/>
                <a:gd name="T32" fmla="*/ 37 w 90"/>
                <a:gd name="T33" fmla="*/ 63 h 79"/>
                <a:gd name="T34" fmla="*/ 37 w 90"/>
                <a:gd name="T35" fmla="*/ 15 h 79"/>
                <a:gd name="T36" fmla="*/ 20 w 90"/>
                <a:gd name="T37" fmla="*/ 21 h 79"/>
                <a:gd name="T38" fmla="*/ 12 w 90"/>
                <a:gd name="T39" fmla="*/ 39 h 79"/>
                <a:gd name="T40" fmla="*/ 19 w 90"/>
                <a:gd name="T41" fmla="*/ 56 h 79"/>
                <a:gd name="T42" fmla="*/ 37 w 90"/>
                <a:gd name="T43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79">
                  <a:moveTo>
                    <a:pt x="60" y="15"/>
                  </a:moveTo>
                  <a:lnTo>
                    <a:pt x="62" y="0"/>
                  </a:lnTo>
                  <a:cubicBezTo>
                    <a:pt x="71" y="3"/>
                    <a:pt x="78" y="7"/>
                    <a:pt x="83" y="13"/>
                  </a:cubicBezTo>
                  <a:cubicBezTo>
                    <a:pt x="88" y="20"/>
                    <a:pt x="90" y="28"/>
                    <a:pt x="90" y="38"/>
                  </a:cubicBezTo>
                  <a:cubicBezTo>
                    <a:pt x="90" y="51"/>
                    <a:pt x="86" y="61"/>
                    <a:pt x="78" y="68"/>
                  </a:cubicBezTo>
                  <a:cubicBezTo>
                    <a:pt x="71" y="76"/>
                    <a:pt x="60" y="79"/>
                    <a:pt x="46" y="79"/>
                  </a:cubicBezTo>
                  <a:cubicBezTo>
                    <a:pt x="31" y="79"/>
                    <a:pt x="20" y="76"/>
                    <a:pt x="12" y="68"/>
                  </a:cubicBezTo>
                  <a:cubicBezTo>
                    <a:pt x="4" y="61"/>
                    <a:pt x="0" y="51"/>
                    <a:pt x="0" y="39"/>
                  </a:cubicBezTo>
                  <a:cubicBezTo>
                    <a:pt x="0" y="27"/>
                    <a:pt x="4" y="18"/>
                    <a:pt x="12" y="11"/>
                  </a:cubicBezTo>
                  <a:cubicBezTo>
                    <a:pt x="19" y="3"/>
                    <a:pt x="30" y="0"/>
                    <a:pt x="45" y="0"/>
                  </a:cubicBezTo>
                  <a:cubicBezTo>
                    <a:pt x="46" y="0"/>
                    <a:pt x="47" y="0"/>
                    <a:pt x="49" y="0"/>
                  </a:cubicBezTo>
                  <a:lnTo>
                    <a:pt x="49" y="64"/>
                  </a:lnTo>
                  <a:cubicBezTo>
                    <a:pt x="58" y="64"/>
                    <a:pt x="65" y="61"/>
                    <a:pt x="70" y="56"/>
                  </a:cubicBezTo>
                  <a:cubicBezTo>
                    <a:pt x="76" y="51"/>
                    <a:pt x="78" y="45"/>
                    <a:pt x="78" y="38"/>
                  </a:cubicBezTo>
                  <a:cubicBezTo>
                    <a:pt x="78" y="33"/>
                    <a:pt x="77" y="28"/>
                    <a:pt x="74" y="24"/>
                  </a:cubicBezTo>
                  <a:cubicBezTo>
                    <a:pt x="71" y="21"/>
                    <a:pt x="66" y="18"/>
                    <a:pt x="60" y="15"/>
                  </a:cubicBezTo>
                  <a:close/>
                  <a:moveTo>
                    <a:pt x="37" y="63"/>
                  </a:moveTo>
                  <a:lnTo>
                    <a:pt x="37" y="15"/>
                  </a:lnTo>
                  <a:cubicBezTo>
                    <a:pt x="29" y="16"/>
                    <a:pt x="24" y="18"/>
                    <a:pt x="20" y="21"/>
                  </a:cubicBezTo>
                  <a:cubicBezTo>
                    <a:pt x="15" y="25"/>
                    <a:pt x="12" y="31"/>
                    <a:pt x="12" y="39"/>
                  </a:cubicBezTo>
                  <a:cubicBezTo>
                    <a:pt x="12" y="46"/>
                    <a:pt x="14" y="51"/>
                    <a:pt x="19" y="56"/>
                  </a:cubicBezTo>
                  <a:cubicBezTo>
                    <a:pt x="23" y="60"/>
                    <a:pt x="29" y="63"/>
                    <a:pt x="37" y="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" name="Freeform 530">
              <a:extLst>
                <a:ext uri="{FF2B5EF4-FFF2-40B4-BE49-F238E27FC236}">
                  <a16:creationId xmlns:a16="http://schemas.microsoft.com/office/drawing/2014/main" id="{FEB49D0F-FB41-4CE0-BE05-CDA79A01E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304"/>
              <a:ext cx="26" cy="21"/>
            </a:xfrm>
            <a:custGeom>
              <a:avLst/>
              <a:gdLst>
                <a:gd name="T0" fmla="*/ 88 w 88"/>
                <a:gd name="T1" fmla="*/ 70 h 70"/>
                <a:gd name="T2" fmla="*/ 2 w 88"/>
                <a:gd name="T3" fmla="*/ 70 h 70"/>
                <a:gd name="T4" fmla="*/ 2 w 88"/>
                <a:gd name="T5" fmla="*/ 57 h 70"/>
                <a:gd name="T6" fmla="*/ 14 w 88"/>
                <a:gd name="T7" fmla="*/ 57 h 70"/>
                <a:gd name="T8" fmla="*/ 0 w 88"/>
                <a:gd name="T9" fmla="*/ 29 h 70"/>
                <a:gd name="T10" fmla="*/ 3 w 88"/>
                <a:gd name="T11" fmla="*/ 15 h 70"/>
                <a:gd name="T12" fmla="*/ 10 w 88"/>
                <a:gd name="T13" fmla="*/ 5 h 70"/>
                <a:gd name="T14" fmla="*/ 21 w 88"/>
                <a:gd name="T15" fmla="*/ 0 h 70"/>
                <a:gd name="T16" fmla="*/ 35 w 88"/>
                <a:gd name="T17" fmla="*/ 0 h 70"/>
                <a:gd name="T18" fmla="*/ 88 w 88"/>
                <a:gd name="T19" fmla="*/ 0 h 70"/>
                <a:gd name="T20" fmla="*/ 88 w 88"/>
                <a:gd name="T21" fmla="*/ 14 h 70"/>
                <a:gd name="T22" fmla="*/ 36 w 88"/>
                <a:gd name="T23" fmla="*/ 14 h 70"/>
                <a:gd name="T24" fmla="*/ 22 w 88"/>
                <a:gd name="T25" fmla="*/ 16 h 70"/>
                <a:gd name="T26" fmla="*/ 15 w 88"/>
                <a:gd name="T27" fmla="*/ 22 h 70"/>
                <a:gd name="T28" fmla="*/ 12 w 88"/>
                <a:gd name="T29" fmla="*/ 32 h 70"/>
                <a:gd name="T30" fmla="*/ 18 w 88"/>
                <a:gd name="T31" fmla="*/ 48 h 70"/>
                <a:gd name="T32" fmla="*/ 41 w 88"/>
                <a:gd name="T33" fmla="*/ 55 h 70"/>
                <a:gd name="T34" fmla="*/ 88 w 88"/>
                <a:gd name="T35" fmla="*/ 55 h 70"/>
                <a:gd name="T36" fmla="*/ 88 w 88"/>
                <a:gd name="T3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" h="70">
                  <a:moveTo>
                    <a:pt x="88" y="70"/>
                  </a:moveTo>
                  <a:lnTo>
                    <a:pt x="2" y="70"/>
                  </a:lnTo>
                  <a:lnTo>
                    <a:pt x="2" y="57"/>
                  </a:lnTo>
                  <a:lnTo>
                    <a:pt x="14" y="57"/>
                  </a:lnTo>
                  <a:cubicBezTo>
                    <a:pt x="4" y="50"/>
                    <a:pt x="0" y="41"/>
                    <a:pt x="0" y="29"/>
                  </a:cubicBezTo>
                  <a:cubicBezTo>
                    <a:pt x="0" y="24"/>
                    <a:pt x="1" y="19"/>
                    <a:pt x="3" y="15"/>
                  </a:cubicBezTo>
                  <a:cubicBezTo>
                    <a:pt x="4" y="10"/>
                    <a:pt x="7" y="7"/>
                    <a:pt x="10" y="5"/>
                  </a:cubicBezTo>
                  <a:cubicBezTo>
                    <a:pt x="13" y="3"/>
                    <a:pt x="17" y="1"/>
                    <a:pt x="21" y="0"/>
                  </a:cubicBezTo>
                  <a:cubicBezTo>
                    <a:pt x="23" y="0"/>
                    <a:pt x="28" y="0"/>
                    <a:pt x="35" y="0"/>
                  </a:cubicBezTo>
                  <a:lnTo>
                    <a:pt x="88" y="0"/>
                  </a:lnTo>
                  <a:lnTo>
                    <a:pt x="88" y="14"/>
                  </a:lnTo>
                  <a:lnTo>
                    <a:pt x="36" y="14"/>
                  </a:lnTo>
                  <a:cubicBezTo>
                    <a:pt x="30" y="14"/>
                    <a:pt x="25" y="15"/>
                    <a:pt x="22" y="16"/>
                  </a:cubicBezTo>
                  <a:cubicBezTo>
                    <a:pt x="19" y="17"/>
                    <a:pt x="17" y="19"/>
                    <a:pt x="15" y="22"/>
                  </a:cubicBezTo>
                  <a:cubicBezTo>
                    <a:pt x="13" y="25"/>
                    <a:pt x="12" y="28"/>
                    <a:pt x="12" y="32"/>
                  </a:cubicBezTo>
                  <a:cubicBezTo>
                    <a:pt x="12" y="38"/>
                    <a:pt x="14" y="44"/>
                    <a:pt x="18" y="48"/>
                  </a:cubicBezTo>
                  <a:cubicBezTo>
                    <a:pt x="22" y="53"/>
                    <a:pt x="30" y="55"/>
                    <a:pt x="41" y="55"/>
                  </a:cubicBezTo>
                  <a:lnTo>
                    <a:pt x="88" y="55"/>
                  </a:lnTo>
                  <a:lnTo>
                    <a:pt x="88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" name="Freeform 531">
              <a:extLst>
                <a:ext uri="{FF2B5EF4-FFF2-40B4-BE49-F238E27FC236}">
                  <a16:creationId xmlns:a16="http://schemas.microsoft.com/office/drawing/2014/main" id="{CB66852E-85FF-45F6-B925-C54DBEF18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277"/>
              <a:ext cx="27" cy="22"/>
            </a:xfrm>
            <a:custGeom>
              <a:avLst/>
              <a:gdLst>
                <a:gd name="T0" fmla="*/ 62 w 90"/>
                <a:gd name="T1" fmla="*/ 72 h 72"/>
                <a:gd name="T2" fmla="*/ 60 w 90"/>
                <a:gd name="T3" fmla="*/ 58 h 72"/>
                <a:gd name="T4" fmla="*/ 73 w 90"/>
                <a:gd name="T5" fmla="*/ 51 h 72"/>
                <a:gd name="T6" fmla="*/ 78 w 90"/>
                <a:gd name="T7" fmla="*/ 35 h 72"/>
                <a:gd name="T8" fmla="*/ 74 w 90"/>
                <a:gd name="T9" fmla="*/ 20 h 72"/>
                <a:gd name="T10" fmla="*/ 64 w 90"/>
                <a:gd name="T11" fmla="*/ 15 h 72"/>
                <a:gd name="T12" fmla="*/ 56 w 90"/>
                <a:gd name="T13" fmla="*/ 20 h 72"/>
                <a:gd name="T14" fmla="*/ 51 w 90"/>
                <a:gd name="T15" fmla="*/ 35 h 72"/>
                <a:gd name="T16" fmla="*/ 44 w 90"/>
                <a:gd name="T17" fmla="*/ 57 h 72"/>
                <a:gd name="T18" fmla="*/ 36 w 90"/>
                <a:gd name="T19" fmla="*/ 66 h 72"/>
                <a:gd name="T20" fmla="*/ 25 w 90"/>
                <a:gd name="T21" fmla="*/ 70 h 72"/>
                <a:gd name="T22" fmla="*/ 14 w 90"/>
                <a:gd name="T23" fmla="*/ 67 h 72"/>
                <a:gd name="T24" fmla="*/ 6 w 90"/>
                <a:gd name="T25" fmla="*/ 60 h 72"/>
                <a:gd name="T26" fmla="*/ 2 w 90"/>
                <a:gd name="T27" fmla="*/ 50 h 72"/>
                <a:gd name="T28" fmla="*/ 0 w 90"/>
                <a:gd name="T29" fmla="*/ 38 h 72"/>
                <a:gd name="T30" fmla="*/ 3 w 90"/>
                <a:gd name="T31" fmla="*/ 20 h 72"/>
                <a:gd name="T32" fmla="*/ 11 w 90"/>
                <a:gd name="T33" fmla="*/ 9 h 72"/>
                <a:gd name="T34" fmla="*/ 24 w 90"/>
                <a:gd name="T35" fmla="*/ 3 h 72"/>
                <a:gd name="T36" fmla="*/ 26 w 90"/>
                <a:gd name="T37" fmla="*/ 18 h 72"/>
                <a:gd name="T38" fmla="*/ 16 w 90"/>
                <a:gd name="T39" fmla="*/ 23 h 72"/>
                <a:gd name="T40" fmla="*/ 12 w 90"/>
                <a:gd name="T41" fmla="*/ 37 h 72"/>
                <a:gd name="T42" fmla="*/ 15 w 90"/>
                <a:gd name="T43" fmla="*/ 51 h 72"/>
                <a:gd name="T44" fmla="*/ 23 w 90"/>
                <a:gd name="T45" fmla="*/ 55 h 72"/>
                <a:gd name="T46" fmla="*/ 28 w 90"/>
                <a:gd name="T47" fmla="*/ 54 h 72"/>
                <a:gd name="T48" fmla="*/ 32 w 90"/>
                <a:gd name="T49" fmla="*/ 48 h 72"/>
                <a:gd name="T50" fmla="*/ 36 w 90"/>
                <a:gd name="T51" fmla="*/ 35 h 72"/>
                <a:gd name="T52" fmla="*/ 43 w 90"/>
                <a:gd name="T53" fmla="*/ 13 h 72"/>
                <a:gd name="T54" fmla="*/ 50 w 90"/>
                <a:gd name="T55" fmla="*/ 4 h 72"/>
                <a:gd name="T56" fmla="*/ 63 w 90"/>
                <a:gd name="T57" fmla="*/ 0 h 72"/>
                <a:gd name="T58" fmla="*/ 77 w 90"/>
                <a:gd name="T59" fmla="*/ 5 h 72"/>
                <a:gd name="T60" fmla="*/ 87 w 90"/>
                <a:gd name="T61" fmla="*/ 17 h 72"/>
                <a:gd name="T62" fmla="*/ 90 w 90"/>
                <a:gd name="T63" fmla="*/ 35 h 72"/>
                <a:gd name="T64" fmla="*/ 83 w 90"/>
                <a:gd name="T65" fmla="*/ 61 h 72"/>
                <a:gd name="T66" fmla="*/ 62 w 90"/>
                <a:gd name="T6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72">
                  <a:moveTo>
                    <a:pt x="62" y="72"/>
                  </a:moveTo>
                  <a:lnTo>
                    <a:pt x="60" y="58"/>
                  </a:lnTo>
                  <a:cubicBezTo>
                    <a:pt x="66" y="57"/>
                    <a:pt x="70" y="54"/>
                    <a:pt x="73" y="51"/>
                  </a:cubicBezTo>
                  <a:cubicBezTo>
                    <a:pt x="76" y="47"/>
                    <a:pt x="78" y="42"/>
                    <a:pt x="78" y="35"/>
                  </a:cubicBezTo>
                  <a:cubicBezTo>
                    <a:pt x="78" y="28"/>
                    <a:pt x="77" y="23"/>
                    <a:pt x="74" y="20"/>
                  </a:cubicBezTo>
                  <a:cubicBezTo>
                    <a:pt x="71" y="17"/>
                    <a:pt x="68" y="15"/>
                    <a:pt x="64" y="15"/>
                  </a:cubicBezTo>
                  <a:cubicBezTo>
                    <a:pt x="61" y="15"/>
                    <a:pt x="58" y="17"/>
                    <a:pt x="56" y="20"/>
                  </a:cubicBezTo>
                  <a:cubicBezTo>
                    <a:pt x="55" y="22"/>
                    <a:pt x="54" y="27"/>
                    <a:pt x="51" y="35"/>
                  </a:cubicBezTo>
                  <a:cubicBezTo>
                    <a:pt x="49" y="45"/>
                    <a:pt x="46" y="53"/>
                    <a:pt x="44" y="57"/>
                  </a:cubicBezTo>
                  <a:cubicBezTo>
                    <a:pt x="42" y="61"/>
                    <a:pt x="40" y="64"/>
                    <a:pt x="36" y="66"/>
                  </a:cubicBezTo>
                  <a:cubicBezTo>
                    <a:pt x="33" y="68"/>
                    <a:pt x="29" y="70"/>
                    <a:pt x="25" y="70"/>
                  </a:cubicBezTo>
                  <a:cubicBezTo>
                    <a:pt x="21" y="70"/>
                    <a:pt x="17" y="69"/>
                    <a:pt x="14" y="67"/>
                  </a:cubicBezTo>
                  <a:cubicBezTo>
                    <a:pt x="11" y="65"/>
                    <a:pt x="8" y="63"/>
                    <a:pt x="6" y="60"/>
                  </a:cubicBezTo>
                  <a:cubicBezTo>
                    <a:pt x="4" y="57"/>
                    <a:pt x="3" y="54"/>
                    <a:pt x="2" y="50"/>
                  </a:cubicBezTo>
                  <a:cubicBezTo>
                    <a:pt x="0" y="46"/>
                    <a:pt x="0" y="42"/>
                    <a:pt x="0" y="38"/>
                  </a:cubicBezTo>
                  <a:cubicBezTo>
                    <a:pt x="0" y="31"/>
                    <a:pt x="1" y="25"/>
                    <a:pt x="3" y="20"/>
                  </a:cubicBezTo>
                  <a:cubicBezTo>
                    <a:pt x="5" y="15"/>
                    <a:pt x="7" y="11"/>
                    <a:pt x="11" y="9"/>
                  </a:cubicBezTo>
                  <a:cubicBezTo>
                    <a:pt x="14" y="6"/>
                    <a:pt x="18" y="4"/>
                    <a:pt x="24" y="3"/>
                  </a:cubicBezTo>
                  <a:lnTo>
                    <a:pt x="26" y="18"/>
                  </a:lnTo>
                  <a:cubicBezTo>
                    <a:pt x="21" y="18"/>
                    <a:pt x="18" y="20"/>
                    <a:pt x="16" y="23"/>
                  </a:cubicBezTo>
                  <a:cubicBezTo>
                    <a:pt x="13" y="27"/>
                    <a:pt x="12" y="31"/>
                    <a:pt x="12" y="37"/>
                  </a:cubicBezTo>
                  <a:cubicBezTo>
                    <a:pt x="12" y="43"/>
                    <a:pt x="13" y="48"/>
                    <a:pt x="15" y="51"/>
                  </a:cubicBezTo>
                  <a:cubicBezTo>
                    <a:pt x="17" y="54"/>
                    <a:pt x="20" y="55"/>
                    <a:pt x="23" y="55"/>
                  </a:cubicBezTo>
                  <a:cubicBezTo>
                    <a:pt x="25" y="55"/>
                    <a:pt x="27" y="55"/>
                    <a:pt x="28" y="54"/>
                  </a:cubicBezTo>
                  <a:cubicBezTo>
                    <a:pt x="30" y="52"/>
                    <a:pt x="31" y="51"/>
                    <a:pt x="32" y="48"/>
                  </a:cubicBezTo>
                  <a:cubicBezTo>
                    <a:pt x="33" y="47"/>
                    <a:pt x="34" y="42"/>
                    <a:pt x="36" y="35"/>
                  </a:cubicBezTo>
                  <a:cubicBezTo>
                    <a:pt x="38" y="25"/>
                    <a:pt x="41" y="17"/>
                    <a:pt x="43" y="13"/>
                  </a:cubicBezTo>
                  <a:cubicBezTo>
                    <a:pt x="44" y="9"/>
                    <a:pt x="47" y="6"/>
                    <a:pt x="50" y="4"/>
                  </a:cubicBezTo>
                  <a:cubicBezTo>
                    <a:pt x="54" y="1"/>
                    <a:pt x="58" y="0"/>
                    <a:pt x="63" y="0"/>
                  </a:cubicBezTo>
                  <a:cubicBezTo>
                    <a:pt x="68" y="0"/>
                    <a:pt x="72" y="2"/>
                    <a:pt x="77" y="5"/>
                  </a:cubicBezTo>
                  <a:cubicBezTo>
                    <a:pt x="81" y="7"/>
                    <a:pt x="84" y="11"/>
                    <a:pt x="87" y="17"/>
                  </a:cubicBezTo>
                  <a:cubicBezTo>
                    <a:pt x="89" y="22"/>
                    <a:pt x="90" y="28"/>
                    <a:pt x="90" y="35"/>
                  </a:cubicBezTo>
                  <a:cubicBezTo>
                    <a:pt x="90" y="46"/>
                    <a:pt x="88" y="55"/>
                    <a:pt x="83" y="61"/>
                  </a:cubicBezTo>
                  <a:cubicBezTo>
                    <a:pt x="78" y="67"/>
                    <a:pt x="71" y="70"/>
                    <a:pt x="62" y="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" name="Freeform 532">
              <a:extLst>
                <a:ext uri="{FF2B5EF4-FFF2-40B4-BE49-F238E27FC236}">
                  <a16:creationId xmlns:a16="http://schemas.microsoft.com/office/drawing/2014/main" id="{DE6E2ED8-6090-4968-86E6-C91BA6F6CE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6" y="2267"/>
              <a:ext cx="36" cy="5"/>
            </a:xfrm>
            <a:custGeom>
              <a:avLst/>
              <a:gdLst>
                <a:gd name="T0" fmla="*/ 17 w 119"/>
                <a:gd name="T1" fmla="*/ 15 h 15"/>
                <a:gd name="T2" fmla="*/ 0 w 119"/>
                <a:gd name="T3" fmla="*/ 15 h 15"/>
                <a:gd name="T4" fmla="*/ 0 w 119"/>
                <a:gd name="T5" fmla="*/ 0 h 15"/>
                <a:gd name="T6" fmla="*/ 17 w 119"/>
                <a:gd name="T7" fmla="*/ 0 h 15"/>
                <a:gd name="T8" fmla="*/ 17 w 119"/>
                <a:gd name="T9" fmla="*/ 15 h 15"/>
                <a:gd name="T10" fmla="*/ 119 w 119"/>
                <a:gd name="T11" fmla="*/ 15 h 15"/>
                <a:gd name="T12" fmla="*/ 33 w 119"/>
                <a:gd name="T13" fmla="*/ 15 h 15"/>
                <a:gd name="T14" fmla="*/ 33 w 119"/>
                <a:gd name="T15" fmla="*/ 0 h 15"/>
                <a:gd name="T16" fmla="*/ 119 w 119"/>
                <a:gd name="T17" fmla="*/ 0 h 15"/>
                <a:gd name="T18" fmla="*/ 119 w 119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5">
                  <a:moveTo>
                    <a:pt x="17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5"/>
                  </a:lnTo>
                  <a:close/>
                  <a:moveTo>
                    <a:pt x="119" y="15"/>
                  </a:moveTo>
                  <a:lnTo>
                    <a:pt x="33" y="15"/>
                  </a:lnTo>
                  <a:lnTo>
                    <a:pt x="33" y="0"/>
                  </a:lnTo>
                  <a:lnTo>
                    <a:pt x="119" y="0"/>
                  </a:lnTo>
                  <a:lnTo>
                    <a:pt x="119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7" name="Freeform 533">
              <a:extLst>
                <a:ext uri="{FF2B5EF4-FFF2-40B4-BE49-F238E27FC236}">
                  <a16:creationId xmlns:a16="http://schemas.microsoft.com/office/drawing/2014/main" id="{88B2351C-C16D-417A-B67B-6D56CB9E05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6" y="2238"/>
              <a:ext cx="27" cy="24"/>
            </a:xfrm>
            <a:custGeom>
              <a:avLst/>
              <a:gdLst>
                <a:gd name="T0" fmla="*/ 45 w 90"/>
                <a:gd name="T1" fmla="*/ 81 h 81"/>
                <a:gd name="T2" fmla="*/ 9 w 90"/>
                <a:gd name="T3" fmla="*/ 68 h 81"/>
                <a:gd name="T4" fmla="*/ 0 w 90"/>
                <a:gd name="T5" fmla="*/ 41 h 81"/>
                <a:gd name="T6" fmla="*/ 11 w 90"/>
                <a:gd name="T7" fmla="*/ 12 h 81"/>
                <a:gd name="T8" fmla="*/ 44 w 90"/>
                <a:gd name="T9" fmla="*/ 0 h 81"/>
                <a:gd name="T10" fmla="*/ 70 w 90"/>
                <a:gd name="T11" fmla="*/ 5 h 81"/>
                <a:gd name="T12" fmla="*/ 85 w 90"/>
                <a:gd name="T13" fmla="*/ 20 h 81"/>
                <a:gd name="T14" fmla="*/ 90 w 90"/>
                <a:gd name="T15" fmla="*/ 41 h 81"/>
                <a:gd name="T16" fmla="*/ 78 w 90"/>
                <a:gd name="T17" fmla="*/ 70 h 81"/>
                <a:gd name="T18" fmla="*/ 45 w 90"/>
                <a:gd name="T19" fmla="*/ 81 h 81"/>
                <a:gd name="T20" fmla="*/ 45 w 90"/>
                <a:gd name="T21" fmla="*/ 66 h 81"/>
                <a:gd name="T22" fmla="*/ 70 w 90"/>
                <a:gd name="T23" fmla="*/ 59 h 81"/>
                <a:gd name="T24" fmla="*/ 78 w 90"/>
                <a:gd name="T25" fmla="*/ 41 h 81"/>
                <a:gd name="T26" fmla="*/ 70 w 90"/>
                <a:gd name="T27" fmla="*/ 23 h 81"/>
                <a:gd name="T28" fmla="*/ 44 w 90"/>
                <a:gd name="T29" fmla="*/ 15 h 81"/>
                <a:gd name="T30" fmla="*/ 20 w 90"/>
                <a:gd name="T31" fmla="*/ 23 h 81"/>
                <a:gd name="T32" fmla="*/ 12 w 90"/>
                <a:gd name="T33" fmla="*/ 41 h 81"/>
                <a:gd name="T34" fmla="*/ 20 w 90"/>
                <a:gd name="T35" fmla="*/ 59 h 81"/>
                <a:gd name="T36" fmla="*/ 45 w 90"/>
                <a:gd name="T37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81">
                  <a:moveTo>
                    <a:pt x="45" y="81"/>
                  </a:moveTo>
                  <a:cubicBezTo>
                    <a:pt x="29" y="81"/>
                    <a:pt x="17" y="77"/>
                    <a:pt x="9" y="68"/>
                  </a:cubicBezTo>
                  <a:cubicBezTo>
                    <a:pt x="3" y="60"/>
                    <a:pt x="0" y="51"/>
                    <a:pt x="0" y="41"/>
                  </a:cubicBezTo>
                  <a:cubicBezTo>
                    <a:pt x="0" y="29"/>
                    <a:pt x="4" y="19"/>
                    <a:pt x="11" y="12"/>
                  </a:cubicBezTo>
                  <a:cubicBezTo>
                    <a:pt x="19" y="4"/>
                    <a:pt x="30" y="0"/>
                    <a:pt x="44" y="0"/>
                  </a:cubicBezTo>
                  <a:cubicBezTo>
                    <a:pt x="55" y="0"/>
                    <a:pt x="64" y="2"/>
                    <a:pt x="70" y="5"/>
                  </a:cubicBezTo>
                  <a:cubicBezTo>
                    <a:pt x="76" y="9"/>
                    <a:pt x="81" y="13"/>
                    <a:pt x="85" y="20"/>
                  </a:cubicBezTo>
                  <a:cubicBezTo>
                    <a:pt x="88" y="26"/>
                    <a:pt x="90" y="33"/>
                    <a:pt x="90" y="41"/>
                  </a:cubicBezTo>
                  <a:cubicBezTo>
                    <a:pt x="90" y="53"/>
                    <a:pt x="86" y="63"/>
                    <a:pt x="78" y="70"/>
                  </a:cubicBezTo>
                  <a:cubicBezTo>
                    <a:pt x="71" y="78"/>
                    <a:pt x="59" y="81"/>
                    <a:pt x="45" y="81"/>
                  </a:cubicBezTo>
                  <a:close/>
                  <a:moveTo>
                    <a:pt x="45" y="66"/>
                  </a:moveTo>
                  <a:cubicBezTo>
                    <a:pt x="56" y="66"/>
                    <a:pt x="64" y="64"/>
                    <a:pt x="70" y="59"/>
                  </a:cubicBezTo>
                  <a:cubicBezTo>
                    <a:pt x="75" y="54"/>
                    <a:pt x="78" y="48"/>
                    <a:pt x="78" y="41"/>
                  </a:cubicBezTo>
                  <a:cubicBezTo>
                    <a:pt x="78" y="33"/>
                    <a:pt x="75" y="27"/>
                    <a:pt x="70" y="23"/>
                  </a:cubicBezTo>
                  <a:cubicBezTo>
                    <a:pt x="64" y="18"/>
                    <a:pt x="56" y="15"/>
                    <a:pt x="44" y="15"/>
                  </a:cubicBezTo>
                  <a:cubicBezTo>
                    <a:pt x="34" y="15"/>
                    <a:pt x="26" y="18"/>
                    <a:pt x="20" y="23"/>
                  </a:cubicBezTo>
                  <a:cubicBezTo>
                    <a:pt x="15" y="27"/>
                    <a:pt x="12" y="34"/>
                    <a:pt x="12" y="41"/>
                  </a:cubicBezTo>
                  <a:cubicBezTo>
                    <a:pt x="12" y="48"/>
                    <a:pt x="15" y="54"/>
                    <a:pt x="20" y="59"/>
                  </a:cubicBezTo>
                  <a:cubicBezTo>
                    <a:pt x="26" y="64"/>
                    <a:pt x="34" y="66"/>
                    <a:pt x="45" y="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8" name="Freeform 534">
              <a:extLst>
                <a:ext uri="{FF2B5EF4-FFF2-40B4-BE49-F238E27FC236}">
                  <a16:creationId xmlns:a16="http://schemas.microsoft.com/office/drawing/2014/main" id="{45E4B6C9-A796-4685-B661-1E29468E9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212"/>
              <a:ext cx="26" cy="21"/>
            </a:xfrm>
            <a:custGeom>
              <a:avLst/>
              <a:gdLst>
                <a:gd name="T0" fmla="*/ 88 w 88"/>
                <a:gd name="T1" fmla="*/ 70 h 70"/>
                <a:gd name="T2" fmla="*/ 2 w 88"/>
                <a:gd name="T3" fmla="*/ 70 h 70"/>
                <a:gd name="T4" fmla="*/ 2 w 88"/>
                <a:gd name="T5" fmla="*/ 57 h 70"/>
                <a:gd name="T6" fmla="*/ 14 w 88"/>
                <a:gd name="T7" fmla="*/ 57 h 70"/>
                <a:gd name="T8" fmla="*/ 0 w 88"/>
                <a:gd name="T9" fmla="*/ 29 h 70"/>
                <a:gd name="T10" fmla="*/ 3 w 88"/>
                <a:gd name="T11" fmla="*/ 15 h 70"/>
                <a:gd name="T12" fmla="*/ 10 w 88"/>
                <a:gd name="T13" fmla="*/ 5 h 70"/>
                <a:gd name="T14" fmla="*/ 21 w 88"/>
                <a:gd name="T15" fmla="*/ 1 h 70"/>
                <a:gd name="T16" fmla="*/ 35 w 88"/>
                <a:gd name="T17" fmla="*/ 0 h 70"/>
                <a:gd name="T18" fmla="*/ 88 w 88"/>
                <a:gd name="T19" fmla="*/ 0 h 70"/>
                <a:gd name="T20" fmla="*/ 88 w 88"/>
                <a:gd name="T21" fmla="*/ 15 h 70"/>
                <a:gd name="T22" fmla="*/ 36 w 88"/>
                <a:gd name="T23" fmla="*/ 15 h 70"/>
                <a:gd name="T24" fmla="*/ 22 w 88"/>
                <a:gd name="T25" fmla="*/ 16 h 70"/>
                <a:gd name="T26" fmla="*/ 15 w 88"/>
                <a:gd name="T27" fmla="*/ 22 h 70"/>
                <a:gd name="T28" fmla="*/ 12 w 88"/>
                <a:gd name="T29" fmla="*/ 33 h 70"/>
                <a:gd name="T30" fmla="*/ 18 w 88"/>
                <a:gd name="T31" fmla="*/ 49 h 70"/>
                <a:gd name="T32" fmla="*/ 41 w 88"/>
                <a:gd name="T33" fmla="*/ 55 h 70"/>
                <a:gd name="T34" fmla="*/ 88 w 88"/>
                <a:gd name="T35" fmla="*/ 55 h 70"/>
                <a:gd name="T36" fmla="*/ 88 w 88"/>
                <a:gd name="T3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" h="70">
                  <a:moveTo>
                    <a:pt x="88" y="70"/>
                  </a:moveTo>
                  <a:lnTo>
                    <a:pt x="2" y="70"/>
                  </a:lnTo>
                  <a:lnTo>
                    <a:pt x="2" y="57"/>
                  </a:lnTo>
                  <a:lnTo>
                    <a:pt x="14" y="57"/>
                  </a:lnTo>
                  <a:cubicBezTo>
                    <a:pt x="4" y="51"/>
                    <a:pt x="0" y="41"/>
                    <a:pt x="0" y="29"/>
                  </a:cubicBezTo>
                  <a:cubicBezTo>
                    <a:pt x="0" y="24"/>
                    <a:pt x="1" y="19"/>
                    <a:pt x="3" y="15"/>
                  </a:cubicBezTo>
                  <a:cubicBezTo>
                    <a:pt x="4" y="11"/>
                    <a:pt x="7" y="7"/>
                    <a:pt x="10" y="5"/>
                  </a:cubicBezTo>
                  <a:cubicBezTo>
                    <a:pt x="13" y="3"/>
                    <a:pt x="17" y="2"/>
                    <a:pt x="21" y="1"/>
                  </a:cubicBezTo>
                  <a:cubicBezTo>
                    <a:pt x="23" y="0"/>
                    <a:pt x="28" y="0"/>
                    <a:pt x="35" y="0"/>
                  </a:cubicBezTo>
                  <a:lnTo>
                    <a:pt x="88" y="0"/>
                  </a:lnTo>
                  <a:lnTo>
                    <a:pt x="88" y="15"/>
                  </a:lnTo>
                  <a:lnTo>
                    <a:pt x="36" y="15"/>
                  </a:lnTo>
                  <a:cubicBezTo>
                    <a:pt x="30" y="15"/>
                    <a:pt x="25" y="15"/>
                    <a:pt x="22" y="16"/>
                  </a:cubicBezTo>
                  <a:cubicBezTo>
                    <a:pt x="19" y="17"/>
                    <a:pt x="17" y="19"/>
                    <a:pt x="15" y="22"/>
                  </a:cubicBezTo>
                  <a:cubicBezTo>
                    <a:pt x="13" y="25"/>
                    <a:pt x="12" y="29"/>
                    <a:pt x="12" y="33"/>
                  </a:cubicBezTo>
                  <a:cubicBezTo>
                    <a:pt x="12" y="39"/>
                    <a:pt x="14" y="44"/>
                    <a:pt x="18" y="49"/>
                  </a:cubicBezTo>
                  <a:cubicBezTo>
                    <a:pt x="22" y="53"/>
                    <a:pt x="30" y="55"/>
                    <a:pt x="41" y="55"/>
                  </a:cubicBezTo>
                  <a:lnTo>
                    <a:pt x="88" y="55"/>
                  </a:lnTo>
                  <a:lnTo>
                    <a:pt x="88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9" name="Freeform 535">
              <a:extLst>
                <a:ext uri="{FF2B5EF4-FFF2-40B4-BE49-F238E27FC236}">
                  <a16:creationId xmlns:a16="http://schemas.microsoft.com/office/drawing/2014/main" id="{72E0BF37-B8A4-4F34-B29B-7370FCF37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185"/>
              <a:ext cx="27" cy="22"/>
            </a:xfrm>
            <a:custGeom>
              <a:avLst/>
              <a:gdLst>
                <a:gd name="T0" fmla="*/ 62 w 90"/>
                <a:gd name="T1" fmla="*/ 71 h 71"/>
                <a:gd name="T2" fmla="*/ 60 w 90"/>
                <a:gd name="T3" fmla="*/ 57 h 71"/>
                <a:gd name="T4" fmla="*/ 73 w 90"/>
                <a:gd name="T5" fmla="*/ 50 h 71"/>
                <a:gd name="T6" fmla="*/ 78 w 90"/>
                <a:gd name="T7" fmla="*/ 34 h 71"/>
                <a:gd name="T8" fmla="*/ 74 w 90"/>
                <a:gd name="T9" fmla="*/ 19 h 71"/>
                <a:gd name="T10" fmla="*/ 64 w 90"/>
                <a:gd name="T11" fmla="*/ 15 h 71"/>
                <a:gd name="T12" fmla="*/ 56 w 90"/>
                <a:gd name="T13" fmla="*/ 19 h 71"/>
                <a:gd name="T14" fmla="*/ 51 w 90"/>
                <a:gd name="T15" fmla="*/ 34 h 71"/>
                <a:gd name="T16" fmla="*/ 44 w 90"/>
                <a:gd name="T17" fmla="*/ 56 h 71"/>
                <a:gd name="T18" fmla="*/ 36 w 90"/>
                <a:gd name="T19" fmla="*/ 66 h 71"/>
                <a:gd name="T20" fmla="*/ 25 w 90"/>
                <a:gd name="T21" fmla="*/ 69 h 71"/>
                <a:gd name="T22" fmla="*/ 14 w 90"/>
                <a:gd name="T23" fmla="*/ 66 h 71"/>
                <a:gd name="T24" fmla="*/ 6 w 90"/>
                <a:gd name="T25" fmla="*/ 59 h 71"/>
                <a:gd name="T26" fmla="*/ 2 w 90"/>
                <a:gd name="T27" fmla="*/ 50 h 71"/>
                <a:gd name="T28" fmla="*/ 0 w 90"/>
                <a:gd name="T29" fmla="*/ 37 h 71"/>
                <a:gd name="T30" fmla="*/ 3 w 90"/>
                <a:gd name="T31" fmla="*/ 19 h 71"/>
                <a:gd name="T32" fmla="*/ 11 w 90"/>
                <a:gd name="T33" fmla="*/ 8 h 71"/>
                <a:gd name="T34" fmla="*/ 24 w 90"/>
                <a:gd name="T35" fmla="*/ 3 h 71"/>
                <a:gd name="T36" fmla="*/ 26 w 90"/>
                <a:gd name="T37" fmla="*/ 17 h 71"/>
                <a:gd name="T38" fmla="*/ 16 w 90"/>
                <a:gd name="T39" fmla="*/ 23 h 71"/>
                <a:gd name="T40" fmla="*/ 12 w 90"/>
                <a:gd name="T41" fmla="*/ 36 h 71"/>
                <a:gd name="T42" fmla="*/ 15 w 90"/>
                <a:gd name="T43" fmla="*/ 50 h 71"/>
                <a:gd name="T44" fmla="*/ 23 w 90"/>
                <a:gd name="T45" fmla="*/ 55 h 71"/>
                <a:gd name="T46" fmla="*/ 28 w 90"/>
                <a:gd name="T47" fmla="*/ 53 h 71"/>
                <a:gd name="T48" fmla="*/ 32 w 90"/>
                <a:gd name="T49" fmla="*/ 47 h 71"/>
                <a:gd name="T50" fmla="*/ 36 w 90"/>
                <a:gd name="T51" fmla="*/ 34 h 71"/>
                <a:gd name="T52" fmla="*/ 43 w 90"/>
                <a:gd name="T53" fmla="*/ 13 h 71"/>
                <a:gd name="T54" fmla="*/ 50 w 90"/>
                <a:gd name="T55" fmla="*/ 3 h 71"/>
                <a:gd name="T56" fmla="*/ 63 w 90"/>
                <a:gd name="T57" fmla="*/ 0 h 71"/>
                <a:gd name="T58" fmla="*/ 77 w 90"/>
                <a:gd name="T59" fmla="*/ 4 h 71"/>
                <a:gd name="T60" fmla="*/ 87 w 90"/>
                <a:gd name="T61" fmla="*/ 16 h 71"/>
                <a:gd name="T62" fmla="*/ 90 w 90"/>
                <a:gd name="T63" fmla="*/ 34 h 71"/>
                <a:gd name="T64" fmla="*/ 83 w 90"/>
                <a:gd name="T65" fmla="*/ 60 h 71"/>
                <a:gd name="T66" fmla="*/ 62 w 90"/>
                <a:gd name="T6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71">
                  <a:moveTo>
                    <a:pt x="62" y="71"/>
                  </a:moveTo>
                  <a:lnTo>
                    <a:pt x="60" y="57"/>
                  </a:lnTo>
                  <a:cubicBezTo>
                    <a:pt x="66" y="56"/>
                    <a:pt x="70" y="54"/>
                    <a:pt x="73" y="50"/>
                  </a:cubicBezTo>
                  <a:cubicBezTo>
                    <a:pt x="76" y="46"/>
                    <a:pt x="78" y="41"/>
                    <a:pt x="78" y="34"/>
                  </a:cubicBezTo>
                  <a:cubicBezTo>
                    <a:pt x="78" y="28"/>
                    <a:pt x="77" y="23"/>
                    <a:pt x="74" y="19"/>
                  </a:cubicBezTo>
                  <a:cubicBezTo>
                    <a:pt x="71" y="16"/>
                    <a:pt x="68" y="15"/>
                    <a:pt x="64" y="15"/>
                  </a:cubicBezTo>
                  <a:cubicBezTo>
                    <a:pt x="61" y="15"/>
                    <a:pt x="58" y="16"/>
                    <a:pt x="56" y="19"/>
                  </a:cubicBezTo>
                  <a:cubicBezTo>
                    <a:pt x="55" y="21"/>
                    <a:pt x="54" y="26"/>
                    <a:pt x="51" y="34"/>
                  </a:cubicBezTo>
                  <a:cubicBezTo>
                    <a:pt x="49" y="45"/>
                    <a:pt x="46" y="52"/>
                    <a:pt x="44" y="56"/>
                  </a:cubicBezTo>
                  <a:cubicBezTo>
                    <a:pt x="42" y="60"/>
                    <a:pt x="40" y="64"/>
                    <a:pt x="36" y="66"/>
                  </a:cubicBezTo>
                  <a:cubicBezTo>
                    <a:pt x="33" y="68"/>
                    <a:pt x="29" y="69"/>
                    <a:pt x="25" y="69"/>
                  </a:cubicBezTo>
                  <a:cubicBezTo>
                    <a:pt x="21" y="69"/>
                    <a:pt x="17" y="68"/>
                    <a:pt x="14" y="66"/>
                  </a:cubicBezTo>
                  <a:cubicBezTo>
                    <a:pt x="11" y="64"/>
                    <a:pt x="8" y="62"/>
                    <a:pt x="6" y="59"/>
                  </a:cubicBezTo>
                  <a:cubicBezTo>
                    <a:pt x="4" y="57"/>
                    <a:pt x="3" y="54"/>
                    <a:pt x="2" y="50"/>
                  </a:cubicBezTo>
                  <a:cubicBezTo>
                    <a:pt x="0" y="46"/>
                    <a:pt x="0" y="42"/>
                    <a:pt x="0" y="37"/>
                  </a:cubicBezTo>
                  <a:cubicBezTo>
                    <a:pt x="0" y="30"/>
                    <a:pt x="1" y="24"/>
                    <a:pt x="3" y="19"/>
                  </a:cubicBezTo>
                  <a:cubicBezTo>
                    <a:pt x="5" y="14"/>
                    <a:pt x="7" y="10"/>
                    <a:pt x="11" y="8"/>
                  </a:cubicBezTo>
                  <a:cubicBezTo>
                    <a:pt x="14" y="5"/>
                    <a:pt x="18" y="4"/>
                    <a:pt x="24" y="3"/>
                  </a:cubicBezTo>
                  <a:lnTo>
                    <a:pt x="26" y="17"/>
                  </a:lnTo>
                  <a:cubicBezTo>
                    <a:pt x="21" y="18"/>
                    <a:pt x="18" y="20"/>
                    <a:pt x="16" y="23"/>
                  </a:cubicBezTo>
                  <a:cubicBezTo>
                    <a:pt x="13" y="26"/>
                    <a:pt x="12" y="30"/>
                    <a:pt x="12" y="36"/>
                  </a:cubicBezTo>
                  <a:cubicBezTo>
                    <a:pt x="12" y="43"/>
                    <a:pt x="13" y="48"/>
                    <a:pt x="15" y="50"/>
                  </a:cubicBezTo>
                  <a:cubicBezTo>
                    <a:pt x="17" y="53"/>
                    <a:pt x="20" y="55"/>
                    <a:pt x="23" y="55"/>
                  </a:cubicBezTo>
                  <a:cubicBezTo>
                    <a:pt x="25" y="55"/>
                    <a:pt x="27" y="54"/>
                    <a:pt x="28" y="53"/>
                  </a:cubicBezTo>
                  <a:cubicBezTo>
                    <a:pt x="30" y="52"/>
                    <a:pt x="31" y="50"/>
                    <a:pt x="32" y="47"/>
                  </a:cubicBezTo>
                  <a:cubicBezTo>
                    <a:pt x="33" y="46"/>
                    <a:pt x="34" y="42"/>
                    <a:pt x="36" y="34"/>
                  </a:cubicBezTo>
                  <a:cubicBezTo>
                    <a:pt x="38" y="24"/>
                    <a:pt x="41" y="17"/>
                    <a:pt x="43" y="13"/>
                  </a:cubicBezTo>
                  <a:cubicBezTo>
                    <a:pt x="44" y="9"/>
                    <a:pt x="47" y="5"/>
                    <a:pt x="50" y="3"/>
                  </a:cubicBezTo>
                  <a:cubicBezTo>
                    <a:pt x="54" y="1"/>
                    <a:pt x="58" y="0"/>
                    <a:pt x="63" y="0"/>
                  </a:cubicBezTo>
                  <a:cubicBezTo>
                    <a:pt x="68" y="0"/>
                    <a:pt x="72" y="1"/>
                    <a:pt x="77" y="4"/>
                  </a:cubicBezTo>
                  <a:cubicBezTo>
                    <a:pt x="81" y="7"/>
                    <a:pt x="84" y="11"/>
                    <a:pt x="87" y="16"/>
                  </a:cubicBezTo>
                  <a:cubicBezTo>
                    <a:pt x="89" y="22"/>
                    <a:pt x="90" y="28"/>
                    <a:pt x="90" y="34"/>
                  </a:cubicBezTo>
                  <a:cubicBezTo>
                    <a:pt x="90" y="46"/>
                    <a:pt x="88" y="54"/>
                    <a:pt x="83" y="60"/>
                  </a:cubicBezTo>
                  <a:cubicBezTo>
                    <a:pt x="78" y="66"/>
                    <a:pt x="71" y="70"/>
                    <a:pt x="62" y="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0" name="Rectangle 536">
              <a:extLst>
                <a:ext uri="{FF2B5EF4-FFF2-40B4-BE49-F238E27FC236}">
                  <a16:creationId xmlns:a16="http://schemas.microsoft.com/office/drawing/2014/main" id="{02E49BAD-7266-4966-ADD4-152650566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2176"/>
              <a:ext cx="3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1" name="Freeform 537">
              <a:extLst>
                <a:ext uri="{FF2B5EF4-FFF2-40B4-BE49-F238E27FC236}">
                  <a16:creationId xmlns:a16="http://schemas.microsoft.com/office/drawing/2014/main" id="{423FD07F-272F-44B6-9341-E91283E6D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6" y="2146"/>
              <a:ext cx="27" cy="25"/>
            </a:xfrm>
            <a:custGeom>
              <a:avLst/>
              <a:gdLst>
                <a:gd name="T0" fmla="*/ 45 w 90"/>
                <a:gd name="T1" fmla="*/ 81 h 81"/>
                <a:gd name="T2" fmla="*/ 9 w 90"/>
                <a:gd name="T3" fmla="*/ 67 h 81"/>
                <a:gd name="T4" fmla="*/ 0 w 90"/>
                <a:gd name="T5" fmla="*/ 40 h 81"/>
                <a:gd name="T6" fmla="*/ 11 w 90"/>
                <a:gd name="T7" fmla="*/ 11 h 81"/>
                <a:gd name="T8" fmla="*/ 44 w 90"/>
                <a:gd name="T9" fmla="*/ 0 h 81"/>
                <a:gd name="T10" fmla="*/ 70 w 90"/>
                <a:gd name="T11" fmla="*/ 5 h 81"/>
                <a:gd name="T12" fmla="*/ 85 w 90"/>
                <a:gd name="T13" fmla="*/ 19 h 81"/>
                <a:gd name="T14" fmla="*/ 90 w 90"/>
                <a:gd name="T15" fmla="*/ 40 h 81"/>
                <a:gd name="T16" fmla="*/ 78 w 90"/>
                <a:gd name="T17" fmla="*/ 69 h 81"/>
                <a:gd name="T18" fmla="*/ 45 w 90"/>
                <a:gd name="T19" fmla="*/ 81 h 81"/>
                <a:gd name="T20" fmla="*/ 45 w 90"/>
                <a:gd name="T21" fmla="*/ 66 h 81"/>
                <a:gd name="T22" fmla="*/ 70 w 90"/>
                <a:gd name="T23" fmla="*/ 58 h 81"/>
                <a:gd name="T24" fmla="*/ 78 w 90"/>
                <a:gd name="T25" fmla="*/ 40 h 81"/>
                <a:gd name="T26" fmla="*/ 70 w 90"/>
                <a:gd name="T27" fmla="*/ 22 h 81"/>
                <a:gd name="T28" fmla="*/ 44 w 90"/>
                <a:gd name="T29" fmla="*/ 15 h 81"/>
                <a:gd name="T30" fmla="*/ 20 w 90"/>
                <a:gd name="T31" fmla="*/ 22 h 81"/>
                <a:gd name="T32" fmla="*/ 12 w 90"/>
                <a:gd name="T33" fmla="*/ 40 h 81"/>
                <a:gd name="T34" fmla="*/ 20 w 90"/>
                <a:gd name="T35" fmla="*/ 58 h 81"/>
                <a:gd name="T36" fmla="*/ 45 w 90"/>
                <a:gd name="T37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81">
                  <a:moveTo>
                    <a:pt x="45" y="81"/>
                  </a:moveTo>
                  <a:cubicBezTo>
                    <a:pt x="29" y="81"/>
                    <a:pt x="17" y="76"/>
                    <a:pt x="9" y="67"/>
                  </a:cubicBezTo>
                  <a:cubicBezTo>
                    <a:pt x="3" y="60"/>
                    <a:pt x="0" y="51"/>
                    <a:pt x="0" y="40"/>
                  </a:cubicBezTo>
                  <a:cubicBezTo>
                    <a:pt x="0" y="28"/>
                    <a:pt x="4" y="18"/>
                    <a:pt x="11" y="11"/>
                  </a:cubicBezTo>
                  <a:cubicBezTo>
                    <a:pt x="19" y="3"/>
                    <a:pt x="30" y="0"/>
                    <a:pt x="44" y="0"/>
                  </a:cubicBezTo>
                  <a:cubicBezTo>
                    <a:pt x="55" y="0"/>
                    <a:pt x="64" y="1"/>
                    <a:pt x="70" y="5"/>
                  </a:cubicBezTo>
                  <a:cubicBezTo>
                    <a:pt x="76" y="8"/>
                    <a:pt x="81" y="13"/>
                    <a:pt x="85" y="19"/>
                  </a:cubicBezTo>
                  <a:cubicBezTo>
                    <a:pt x="88" y="26"/>
                    <a:pt x="90" y="33"/>
                    <a:pt x="90" y="40"/>
                  </a:cubicBezTo>
                  <a:cubicBezTo>
                    <a:pt x="90" y="52"/>
                    <a:pt x="86" y="62"/>
                    <a:pt x="78" y="69"/>
                  </a:cubicBezTo>
                  <a:cubicBezTo>
                    <a:pt x="71" y="77"/>
                    <a:pt x="59" y="81"/>
                    <a:pt x="45" y="81"/>
                  </a:cubicBezTo>
                  <a:close/>
                  <a:moveTo>
                    <a:pt x="45" y="66"/>
                  </a:moveTo>
                  <a:cubicBezTo>
                    <a:pt x="56" y="66"/>
                    <a:pt x="64" y="63"/>
                    <a:pt x="70" y="58"/>
                  </a:cubicBezTo>
                  <a:cubicBezTo>
                    <a:pt x="75" y="53"/>
                    <a:pt x="78" y="47"/>
                    <a:pt x="78" y="40"/>
                  </a:cubicBezTo>
                  <a:cubicBezTo>
                    <a:pt x="78" y="33"/>
                    <a:pt x="75" y="27"/>
                    <a:pt x="70" y="22"/>
                  </a:cubicBezTo>
                  <a:cubicBezTo>
                    <a:pt x="64" y="17"/>
                    <a:pt x="56" y="15"/>
                    <a:pt x="44" y="15"/>
                  </a:cubicBezTo>
                  <a:cubicBezTo>
                    <a:pt x="34" y="15"/>
                    <a:pt x="26" y="17"/>
                    <a:pt x="20" y="22"/>
                  </a:cubicBezTo>
                  <a:cubicBezTo>
                    <a:pt x="15" y="27"/>
                    <a:pt x="12" y="33"/>
                    <a:pt x="12" y="40"/>
                  </a:cubicBezTo>
                  <a:cubicBezTo>
                    <a:pt x="12" y="47"/>
                    <a:pt x="15" y="53"/>
                    <a:pt x="20" y="58"/>
                  </a:cubicBezTo>
                  <a:cubicBezTo>
                    <a:pt x="26" y="63"/>
                    <a:pt x="34" y="66"/>
                    <a:pt x="45" y="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2" name="Freeform 538">
              <a:extLst>
                <a:ext uri="{FF2B5EF4-FFF2-40B4-BE49-F238E27FC236}">
                  <a16:creationId xmlns:a16="http://schemas.microsoft.com/office/drawing/2014/main" id="{0EB71FC0-EA3F-4CE6-B0CB-B0E57AE46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121"/>
              <a:ext cx="27" cy="22"/>
            </a:xfrm>
            <a:custGeom>
              <a:avLst/>
              <a:gdLst>
                <a:gd name="T0" fmla="*/ 62 w 90"/>
                <a:gd name="T1" fmla="*/ 71 h 71"/>
                <a:gd name="T2" fmla="*/ 60 w 90"/>
                <a:gd name="T3" fmla="*/ 57 h 71"/>
                <a:gd name="T4" fmla="*/ 73 w 90"/>
                <a:gd name="T5" fmla="*/ 50 h 71"/>
                <a:gd name="T6" fmla="*/ 78 w 90"/>
                <a:gd name="T7" fmla="*/ 34 h 71"/>
                <a:gd name="T8" fmla="*/ 74 w 90"/>
                <a:gd name="T9" fmla="*/ 19 h 71"/>
                <a:gd name="T10" fmla="*/ 64 w 90"/>
                <a:gd name="T11" fmla="*/ 15 h 71"/>
                <a:gd name="T12" fmla="*/ 56 w 90"/>
                <a:gd name="T13" fmla="*/ 19 h 71"/>
                <a:gd name="T14" fmla="*/ 51 w 90"/>
                <a:gd name="T15" fmla="*/ 34 h 71"/>
                <a:gd name="T16" fmla="*/ 44 w 90"/>
                <a:gd name="T17" fmla="*/ 56 h 71"/>
                <a:gd name="T18" fmla="*/ 36 w 90"/>
                <a:gd name="T19" fmla="*/ 66 h 71"/>
                <a:gd name="T20" fmla="*/ 25 w 90"/>
                <a:gd name="T21" fmla="*/ 69 h 71"/>
                <a:gd name="T22" fmla="*/ 14 w 90"/>
                <a:gd name="T23" fmla="*/ 66 h 71"/>
                <a:gd name="T24" fmla="*/ 6 w 90"/>
                <a:gd name="T25" fmla="*/ 59 h 71"/>
                <a:gd name="T26" fmla="*/ 2 w 90"/>
                <a:gd name="T27" fmla="*/ 50 h 71"/>
                <a:gd name="T28" fmla="*/ 0 w 90"/>
                <a:gd name="T29" fmla="*/ 37 h 71"/>
                <a:gd name="T30" fmla="*/ 3 w 90"/>
                <a:gd name="T31" fmla="*/ 19 h 71"/>
                <a:gd name="T32" fmla="*/ 11 w 90"/>
                <a:gd name="T33" fmla="*/ 8 h 71"/>
                <a:gd name="T34" fmla="*/ 24 w 90"/>
                <a:gd name="T35" fmla="*/ 3 h 71"/>
                <a:gd name="T36" fmla="*/ 26 w 90"/>
                <a:gd name="T37" fmla="*/ 17 h 71"/>
                <a:gd name="T38" fmla="*/ 16 w 90"/>
                <a:gd name="T39" fmla="*/ 23 h 71"/>
                <a:gd name="T40" fmla="*/ 12 w 90"/>
                <a:gd name="T41" fmla="*/ 36 h 71"/>
                <a:gd name="T42" fmla="*/ 15 w 90"/>
                <a:gd name="T43" fmla="*/ 50 h 71"/>
                <a:gd name="T44" fmla="*/ 23 w 90"/>
                <a:gd name="T45" fmla="*/ 55 h 71"/>
                <a:gd name="T46" fmla="*/ 28 w 90"/>
                <a:gd name="T47" fmla="*/ 53 h 71"/>
                <a:gd name="T48" fmla="*/ 32 w 90"/>
                <a:gd name="T49" fmla="*/ 47 h 71"/>
                <a:gd name="T50" fmla="*/ 36 w 90"/>
                <a:gd name="T51" fmla="*/ 34 h 71"/>
                <a:gd name="T52" fmla="*/ 43 w 90"/>
                <a:gd name="T53" fmla="*/ 13 h 71"/>
                <a:gd name="T54" fmla="*/ 50 w 90"/>
                <a:gd name="T55" fmla="*/ 3 h 71"/>
                <a:gd name="T56" fmla="*/ 63 w 90"/>
                <a:gd name="T57" fmla="*/ 0 h 71"/>
                <a:gd name="T58" fmla="*/ 77 w 90"/>
                <a:gd name="T59" fmla="*/ 4 h 71"/>
                <a:gd name="T60" fmla="*/ 87 w 90"/>
                <a:gd name="T61" fmla="*/ 16 h 71"/>
                <a:gd name="T62" fmla="*/ 90 w 90"/>
                <a:gd name="T63" fmla="*/ 34 h 71"/>
                <a:gd name="T64" fmla="*/ 83 w 90"/>
                <a:gd name="T65" fmla="*/ 60 h 71"/>
                <a:gd name="T66" fmla="*/ 62 w 90"/>
                <a:gd name="T6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71">
                  <a:moveTo>
                    <a:pt x="62" y="71"/>
                  </a:moveTo>
                  <a:lnTo>
                    <a:pt x="60" y="57"/>
                  </a:lnTo>
                  <a:cubicBezTo>
                    <a:pt x="66" y="56"/>
                    <a:pt x="70" y="54"/>
                    <a:pt x="73" y="50"/>
                  </a:cubicBezTo>
                  <a:cubicBezTo>
                    <a:pt x="76" y="46"/>
                    <a:pt x="78" y="41"/>
                    <a:pt x="78" y="34"/>
                  </a:cubicBezTo>
                  <a:cubicBezTo>
                    <a:pt x="78" y="28"/>
                    <a:pt x="77" y="23"/>
                    <a:pt x="74" y="19"/>
                  </a:cubicBezTo>
                  <a:cubicBezTo>
                    <a:pt x="71" y="16"/>
                    <a:pt x="68" y="15"/>
                    <a:pt x="64" y="15"/>
                  </a:cubicBezTo>
                  <a:cubicBezTo>
                    <a:pt x="61" y="15"/>
                    <a:pt x="58" y="16"/>
                    <a:pt x="56" y="19"/>
                  </a:cubicBezTo>
                  <a:cubicBezTo>
                    <a:pt x="55" y="21"/>
                    <a:pt x="54" y="26"/>
                    <a:pt x="51" y="34"/>
                  </a:cubicBezTo>
                  <a:cubicBezTo>
                    <a:pt x="49" y="45"/>
                    <a:pt x="46" y="52"/>
                    <a:pt x="44" y="56"/>
                  </a:cubicBezTo>
                  <a:cubicBezTo>
                    <a:pt x="42" y="60"/>
                    <a:pt x="40" y="64"/>
                    <a:pt x="36" y="66"/>
                  </a:cubicBezTo>
                  <a:cubicBezTo>
                    <a:pt x="33" y="68"/>
                    <a:pt x="29" y="69"/>
                    <a:pt x="25" y="69"/>
                  </a:cubicBezTo>
                  <a:cubicBezTo>
                    <a:pt x="21" y="69"/>
                    <a:pt x="17" y="68"/>
                    <a:pt x="14" y="66"/>
                  </a:cubicBezTo>
                  <a:cubicBezTo>
                    <a:pt x="11" y="64"/>
                    <a:pt x="8" y="62"/>
                    <a:pt x="6" y="59"/>
                  </a:cubicBezTo>
                  <a:cubicBezTo>
                    <a:pt x="4" y="57"/>
                    <a:pt x="3" y="54"/>
                    <a:pt x="2" y="50"/>
                  </a:cubicBezTo>
                  <a:cubicBezTo>
                    <a:pt x="0" y="46"/>
                    <a:pt x="0" y="42"/>
                    <a:pt x="0" y="37"/>
                  </a:cubicBezTo>
                  <a:cubicBezTo>
                    <a:pt x="0" y="30"/>
                    <a:pt x="1" y="24"/>
                    <a:pt x="3" y="19"/>
                  </a:cubicBezTo>
                  <a:cubicBezTo>
                    <a:pt x="5" y="14"/>
                    <a:pt x="7" y="10"/>
                    <a:pt x="11" y="8"/>
                  </a:cubicBezTo>
                  <a:cubicBezTo>
                    <a:pt x="14" y="5"/>
                    <a:pt x="18" y="4"/>
                    <a:pt x="24" y="3"/>
                  </a:cubicBezTo>
                  <a:lnTo>
                    <a:pt x="26" y="17"/>
                  </a:lnTo>
                  <a:cubicBezTo>
                    <a:pt x="21" y="18"/>
                    <a:pt x="18" y="20"/>
                    <a:pt x="16" y="23"/>
                  </a:cubicBezTo>
                  <a:cubicBezTo>
                    <a:pt x="13" y="26"/>
                    <a:pt x="12" y="30"/>
                    <a:pt x="12" y="36"/>
                  </a:cubicBezTo>
                  <a:cubicBezTo>
                    <a:pt x="12" y="43"/>
                    <a:pt x="13" y="48"/>
                    <a:pt x="15" y="50"/>
                  </a:cubicBezTo>
                  <a:cubicBezTo>
                    <a:pt x="17" y="53"/>
                    <a:pt x="20" y="55"/>
                    <a:pt x="23" y="55"/>
                  </a:cubicBezTo>
                  <a:cubicBezTo>
                    <a:pt x="25" y="55"/>
                    <a:pt x="27" y="54"/>
                    <a:pt x="28" y="53"/>
                  </a:cubicBezTo>
                  <a:cubicBezTo>
                    <a:pt x="30" y="52"/>
                    <a:pt x="31" y="50"/>
                    <a:pt x="32" y="47"/>
                  </a:cubicBezTo>
                  <a:cubicBezTo>
                    <a:pt x="33" y="46"/>
                    <a:pt x="34" y="42"/>
                    <a:pt x="36" y="34"/>
                  </a:cubicBezTo>
                  <a:cubicBezTo>
                    <a:pt x="38" y="24"/>
                    <a:pt x="41" y="17"/>
                    <a:pt x="43" y="13"/>
                  </a:cubicBezTo>
                  <a:cubicBezTo>
                    <a:pt x="44" y="9"/>
                    <a:pt x="47" y="5"/>
                    <a:pt x="50" y="3"/>
                  </a:cubicBezTo>
                  <a:cubicBezTo>
                    <a:pt x="54" y="1"/>
                    <a:pt x="58" y="0"/>
                    <a:pt x="63" y="0"/>
                  </a:cubicBezTo>
                  <a:cubicBezTo>
                    <a:pt x="68" y="0"/>
                    <a:pt x="72" y="1"/>
                    <a:pt x="77" y="4"/>
                  </a:cubicBezTo>
                  <a:cubicBezTo>
                    <a:pt x="81" y="7"/>
                    <a:pt x="84" y="11"/>
                    <a:pt x="87" y="16"/>
                  </a:cubicBezTo>
                  <a:cubicBezTo>
                    <a:pt x="89" y="22"/>
                    <a:pt x="90" y="28"/>
                    <a:pt x="90" y="34"/>
                  </a:cubicBezTo>
                  <a:cubicBezTo>
                    <a:pt x="90" y="46"/>
                    <a:pt x="88" y="54"/>
                    <a:pt x="83" y="60"/>
                  </a:cubicBezTo>
                  <a:cubicBezTo>
                    <a:pt x="78" y="66"/>
                    <a:pt x="71" y="70"/>
                    <a:pt x="62" y="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3" name="Freeform 539">
              <a:extLst>
                <a:ext uri="{FF2B5EF4-FFF2-40B4-BE49-F238E27FC236}">
                  <a16:creationId xmlns:a16="http://schemas.microsoft.com/office/drawing/2014/main" id="{E686E163-0848-493F-B515-D9AA1867B5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6" y="2093"/>
              <a:ext cx="27" cy="24"/>
            </a:xfrm>
            <a:custGeom>
              <a:avLst/>
              <a:gdLst>
                <a:gd name="T0" fmla="*/ 60 w 90"/>
                <a:gd name="T1" fmla="*/ 16 h 80"/>
                <a:gd name="T2" fmla="*/ 62 w 90"/>
                <a:gd name="T3" fmla="*/ 1 h 80"/>
                <a:gd name="T4" fmla="*/ 83 w 90"/>
                <a:gd name="T5" fmla="*/ 14 h 80"/>
                <a:gd name="T6" fmla="*/ 90 w 90"/>
                <a:gd name="T7" fmla="*/ 39 h 80"/>
                <a:gd name="T8" fmla="*/ 78 w 90"/>
                <a:gd name="T9" fmla="*/ 69 h 80"/>
                <a:gd name="T10" fmla="*/ 46 w 90"/>
                <a:gd name="T11" fmla="*/ 80 h 80"/>
                <a:gd name="T12" fmla="*/ 12 w 90"/>
                <a:gd name="T13" fmla="*/ 69 h 80"/>
                <a:gd name="T14" fmla="*/ 0 w 90"/>
                <a:gd name="T15" fmla="*/ 40 h 80"/>
                <a:gd name="T16" fmla="*/ 12 w 90"/>
                <a:gd name="T17" fmla="*/ 11 h 80"/>
                <a:gd name="T18" fmla="*/ 45 w 90"/>
                <a:gd name="T19" fmla="*/ 0 h 80"/>
                <a:gd name="T20" fmla="*/ 49 w 90"/>
                <a:gd name="T21" fmla="*/ 0 h 80"/>
                <a:gd name="T22" fmla="*/ 49 w 90"/>
                <a:gd name="T23" fmla="*/ 65 h 80"/>
                <a:gd name="T24" fmla="*/ 70 w 90"/>
                <a:gd name="T25" fmla="*/ 57 h 80"/>
                <a:gd name="T26" fmla="*/ 78 w 90"/>
                <a:gd name="T27" fmla="*/ 39 h 80"/>
                <a:gd name="T28" fmla="*/ 74 w 90"/>
                <a:gd name="T29" fmla="*/ 25 h 80"/>
                <a:gd name="T30" fmla="*/ 60 w 90"/>
                <a:gd name="T31" fmla="*/ 16 h 80"/>
                <a:gd name="T32" fmla="*/ 37 w 90"/>
                <a:gd name="T33" fmla="*/ 64 h 80"/>
                <a:gd name="T34" fmla="*/ 37 w 90"/>
                <a:gd name="T35" fmla="*/ 16 h 80"/>
                <a:gd name="T36" fmla="*/ 20 w 90"/>
                <a:gd name="T37" fmla="*/ 21 h 80"/>
                <a:gd name="T38" fmla="*/ 12 w 90"/>
                <a:gd name="T39" fmla="*/ 39 h 80"/>
                <a:gd name="T40" fmla="*/ 19 w 90"/>
                <a:gd name="T41" fmla="*/ 56 h 80"/>
                <a:gd name="T42" fmla="*/ 37 w 90"/>
                <a:gd name="T43" fmla="*/ 6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80">
                  <a:moveTo>
                    <a:pt x="60" y="16"/>
                  </a:moveTo>
                  <a:lnTo>
                    <a:pt x="62" y="1"/>
                  </a:lnTo>
                  <a:cubicBezTo>
                    <a:pt x="71" y="3"/>
                    <a:pt x="78" y="8"/>
                    <a:pt x="83" y="14"/>
                  </a:cubicBezTo>
                  <a:cubicBezTo>
                    <a:pt x="88" y="21"/>
                    <a:pt x="90" y="29"/>
                    <a:pt x="90" y="39"/>
                  </a:cubicBezTo>
                  <a:cubicBezTo>
                    <a:pt x="90" y="51"/>
                    <a:pt x="86" y="62"/>
                    <a:pt x="78" y="69"/>
                  </a:cubicBezTo>
                  <a:cubicBezTo>
                    <a:pt x="71" y="76"/>
                    <a:pt x="60" y="80"/>
                    <a:pt x="46" y="80"/>
                  </a:cubicBezTo>
                  <a:cubicBezTo>
                    <a:pt x="31" y="80"/>
                    <a:pt x="20" y="76"/>
                    <a:pt x="12" y="69"/>
                  </a:cubicBezTo>
                  <a:cubicBezTo>
                    <a:pt x="4" y="61"/>
                    <a:pt x="0" y="52"/>
                    <a:pt x="0" y="40"/>
                  </a:cubicBezTo>
                  <a:cubicBezTo>
                    <a:pt x="0" y="28"/>
                    <a:pt x="4" y="19"/>
                    <a:pt x="12" y="11"/>
                  </a:cubicBezTo>
                  <a:cubicBezTo>
                    <a:pt x="19" y="4"/>
                    <a:pt x="30" y="0"/>
                    <a:pt x="45" y="0"/>
                  </a:cubicBezTo>
                  <a:cubicBezTo>
                    <a:pt x="46" y="0"/>
                    <a:pt x="47" y="0"/>
                    <a:pt x="49" y="0"/>
                  </a:cubicBezTo>
                  <a:lnTo>
                    <a:pt x="49" y="65"/>
                  </a:lnTo>
                  <a:cubicBezTo>
                    <a:pt x="58" y="64"/>
                    <a:pt x="65" y="62"/>
                    <a:pt x="70" y="57"/>
                  </a:cubicBezTo>
                  <a:cubicBezTo>
                    <a:pt x="76" y="52"/>
                    <a:pt x="78" y="46"/>
                    <a:pt x="78" y="39"/>
                  </a:cubicBezTo>
                  <a:cubicBezTo>
                    <a:pt x="78" y="33"/>
                    <a:pt x="77" y="29"/>
                    <a:pt x="74" y="25"/>
                  </a:cubicBezTo>
                  <a:cubicBezTo>
                    <a:pt x="71" y="21"/>
                    <a:pt x="66" y="18"/>
                    <a:pt x="60" y="16"/>
                  </a:cubicBezTo>
                  <a:close/>
                  <a:moveTo>
                    <a:pt x="37" y="64"/>
                  </a:moveTo>
                  <a:lnTo>
                    <a:pt x="37" y="16"/>
                  </a:lnTo>
                  <a:cubicBezTo>
                    <a:pt x="29" y="16"/>
                    <a:pt x="24" y="18"/>
                    <a:pt x="20" y="21"/>
                  </a:cubicBezTo>
                  <a:cubicBezTo>
                    <a:pt x="15" y="26"/>
                    <a:pt x="12" y="32"/>
                    <a:pt x="12" y="39"/>
                  </a:cubicBezTo>
                  <a:cubicBezTo>
                    <a:pt x="12" y="46"/>
                    <a:pt x="14" y="52"/>
                    <a:pt x="19" y="56"/>
                  </a:cubicBezTo>
                  <a:cubicBezTo>
                    <a:pt x="23" y="61"/>
                    <a:pt x="29" y="64"/>
                    <a:pt x="37" y="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4" name="Freeform 540">
              <a:extLst>
                <a:ext uri="{FF2B5EF4-FFF2-40B4-BE49-F238E27FC236}">
                  <a16:creationId xmlns:a16="http://schemas.microsoft.com/office/drawing/2014/main" id="{066D9786-3071-4DAA-917F-D1D150956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6" y="2042"/>
              <a:ext cx="36" cy="32"/>
            </a:xfrm>
            <a:custGeom>
              <a:avLst/>
              <a:gdLst>
                <a:gd name="T0" fmla="*/ 119 w 119"/>
                <a:gd name="T1" fmla="*/ 105 h 105"/>
                <a:gd name="T2" fmla="*/ 0 w 119"/>
                <a:gd name="T3" fmla="*/ 105 h 105"/>
                <a:gd name="T4" fmla="*/ 0 w 119"/>
                <a:gd name="T5" fmla="*/ 52 h 105"/>
                <a:gd name="T6" fmla="*/ 3 w 119"/>
                <a:gd name="T7" fmla="*/ 28 h 105"/>
                <a:gd name="T8" fmla="*/ 14 w 119"/>
                <a:gd name="T9" fmla="*/ 15 h 105"/>
                <a:gd name="T10" fmla="*/ 32 w 119"/>
                <a:gd name="T11" fmla="*/ 10 h 105"/>
                <a:gd name="T12" fmla="*/ 54 w 119"/>
                <a:gd name="T13" fmla="*/ 18 h 105"/>
                <a:gd name="T14" fmla="*/ 65 w 119"/>
                <a:gd name="T15" fmla="*/ 43 h 105"/>
                <a:gd name="T16" fmla="*/ 71 w 119"/>
                <a:gd name="T17" fmla="*/ 34 h 105"/>
                <a:gd name="T18" fmla="*/ 87 w 119"/>
                <a:gd name="T19" fmla="*/ 21 h 105"/>
                <a:gd name="T20" fmla="*/ 119 w 119"/>
                <a:gd name="T21" fmla="*/ 0 h 105"/>
                <a:gd name="T22" fmla="*/ 119 w 119"/>
                <a:gd name="T23" fmla="*/ 20 h 105"/>
                <a:gd name="T24" fmla="*/ 94 w 119"/>
                <a:gd name="T25" fmla="*/ 36 h 105"/>
                <a:gd name="T26" fmla="*/ 78 w 119"/>
                <a:gd name="T27" fmla="*/ 47 h 105"/>
                <a:gd name="T28" fmla="*/ 70 w 119"/>
                <a:gd name="T29" fmla="*/ 55 h 105"/>
                <a:gd name="T30" fmla="*/ 67 w 119"/>
                <a:gd name="T31" fmla="*/ 62 h 105"/>
                <a:gd name="T32" fmla="*/ 66 w 119"/>
                <a:gd name="T33" fmla="*/ 71 h 105"/>
                <a:gd name="T34" fmla="*/ 66 w 119"/>
                <a:gd name="T35" fmla="*/ 89 h 105"/>
                <a:gd name="T36" fmla="*/ 119 w 119"/>
                <a:gd name="T37" fmla="*/ 89 h 105"/>
                <a:gd name="T38" fmla="*/ 119 w 119"/>
                <a:gd name="T39" fmla="*/ 105 h 105"/>
                <a:gd name="T40" fmla="*/ 52 w 119"/>
                <a:gd name="T41" fmla="*/ 89 h 105"/>
                <a:gd name="T42" fmla="*/ 52 w 119"/>
                <a:gd name="T43" fmla="*/ 55 h 105"/>
                <a:gd name="T44" fmla="*/ 50 w 119"/>
                <a:gd name="T45" fmla="*/ 38 h 105"/>
                <a:gd name="T46" fmla="*/ 43 w 119"/>
                <a:gd name="T47" fmla="*/ 29 h 105"/>
                <a:gd name="T48" fmla="*/ 32 w 119"/>
                <a:gd name="T49" fmla="*/ 26 h 105"/>
                <a:gd name="T50" fmla="*/ 18 w 119"/>
                <a:gd name="T51" fmla="*/ 32 h 105"/>
                <a:gd name="T52" fmla="*/ 13 w 119"/>
                <a:gd name="T53" fmla="*/ 51 h 105"/>
                <a:gd name="T54" fmla="*/ 13 w 119"/>
                <a:gd name="T55" fmla="*/ 89 h 105"/>
                <a:gd name="T56" fmla="*/ 52 w 119"/>
                <a:gd name="T5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9" h="105">
                  <a:moveTo>
                    <a:pt x="119" y="105"/>
                  </a:moveTo>
                  <a:lnTo>
                    <a:pt x="0" y="105"/>
                  </a:lnTo>
                  <a:lnTo>
                    <a:pt x="0" y="52"/>
                  </a:lnTo>
                  <a:cubicBezTo>
                    <a:pt x="0" y="41"/>
                    <a:pt x="1" y="33"/>
                    <a:pt x="3" y="28"/>
                  </a:cubicBezTo>
                  <a:cubicBezTo>
                    <a:pt x="5" y="22"/>
                    <a:pt x="9" y="18"/>
                    <a:pt x="14" y="15"/>
                  </a:cubicBezTo>
                  <a:cubicBezTo>
                    <a:pt x="20" y="11"/>
                    <a:pt x="26" y="10"/>
                    <a:pt x="32" y="10"/>
                  </a:cubicBezTo>
                  <a:cubicBezTo>
                    <a:pt x="41" y="10"/>
                    <a:pt x="48" y="12"/>
                    <a:pt x="54" y="18"/>
                  </a:cubicBezTo>
                  <a:cubicBezTo>
                    <a:pt x="60" y="23"/>
                    <a:pt x="63" y="32"/>
                    <a:pt x="65" y="43"/>
                  </a:cubicBezTo>
                  <a:cubicBezTo>
                    <a:pt x="67" y="39"/>
                    <a:pt x="69" y="36"/>
                    <a:pt x="71" y="34"/>
                  </a:cubicBezTo>
                  <a:cubicBezTo>
                    <a:pt x="75" y="29"/>
                    <a:pt x="80" y="25"/>
                    <a:pt x="87" y="21"/>
                  </a:cubicBezTo>
                  <a:lnTo>
                    <a:pt x="119" y="0"/>
                  </a:lnTo>
                  <a:lnTo>
                    <a:pt x="119" y="20"/>
                  </a:lnTo>
                  <a:lnTo>
                    <a:pt x="94" y="36"/>
                  </a:lnTo>
                  <a:cubicBezTo>
                    <a:pt x="87" y="40"/>
                    <a:pt x="82" y="44"/>
                    <a:pt x="78" y="47"/>
                  </a:cubicBezTo>
                  <a:cubicBezTo>
                    <a:pt x="74" y="50"/>
                    <a:pt x="71" y="53"/>
                    <a:pt x="70" y="55"/>
                  </a:cubicBezTo>
                  <a:cubicBezTo>
                    <a:pt x="68" y="57"/>
                    <a:pt x="67" y="60"/>
                    <a:pt x="67" y="62"/>
                  </a:cubicBezTo>
                  <a:cubicBezTo>
                    <a:pt x="66" y="64"/>
                    <a:pt x="66" y="67"/>
                    <a:pt x="66" y="71"/>
                  </a:cubicBezTo>
                  <a:lnTo>
                    <a:pt x="66" y="89"/>
                  </a:lnTo>
                  <a:lnTo>
                    <a:pt x="119" y="89"/>
                  </a:lnTo>
                  <a:lnTo>
                    <a:pt x="119" y="105"/>
                  </a:lnTo>
                  <a:close/>
                  <a:moveTo>
                    <a:pt x="52" y="89"/>
                  </a:moveTo>
                  <a:lnTo>
                    <a:pt x="52" y="55"/>
                  </a:lnTo>
                  <a:cubicBezTo>
                    <a:pt x="52" y="48"/>
                    <a:pt x="52" y="42"/>
                    <a:pt x="50" y="38"/>
                  </a:cubicBezTo>
                  <a:cubicBezTo>
                    <a:pt x="49" y="34"/>
                    <a:pt x="46" y="31"/>
                    <a:pt x="43" y="29"/>
                  </a:cubicBezTo>
                  <a:cubicBezTo>
                    <a:pt x="40" y="27"/>
                    <a:pt x="36" y="26"/>
                    <a:pt x="32" y="26"/>
                  </a:cubicBezTo>
                  <a:cubicBezTo>
                    <a:pt x="27" y="26"/>
                    <a:pt x="22" y="28"/>
                    <a:pt x="18" y="32"/>
                  </a:cubicBezTo>
                  <a:cubicBezTo>
                    <a:pt x="15" y="36"/>
                    <a:pt x="13" y="43"/>
                    <a:pt x="13" y="51"/>
                  </a:cubicBezTo>
                  <a:lnTo>
                    <a:pt x="13" y="89"/>
                  </a:lnTo>
                  <a:lnTo>
                    <a:pt x="52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5" name="Freeform 541">
              <a:extLst>
                <a:ext uri="{FF2B5EF4-FFF2-40B4-BE49-F238E27FC236}">
                  <a16:creationId xmlns:a16="http://schemas.microsoft.com/office/drawing/2014/main" id="{88538E72-97CB-441C-B7B0-ED83BC9436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6" y="2016"/>
              <a:ext cx="27" cy="24"/>
            </a:xfrm>
            <a:custGeom>
              <a:avLst/>
              <a:gdLst>
                <a:gd name="T0" fmla="*/ 77 w 90"/>
                <a:gd name="T1" fmla="*/ 18 h 80"/>
                <a:gd name="T2" fmla="*/ 87 w 90"/>
                <a:gd name="T3" fmla="*/ 34 h 80"/>
                <a:gd name="T4" fmla="*/ 90 w 90"/>
                <a:gd name="T5" fmla="*/ 50 h 80"/>
                <a:gd name="T6" fmla="*/ 83 w 90"/>
                <a:gd name="T7" fmla="*/ 72 h 80"/>
                <a:gd name="T8" fmla="*/ 65 w 90"/>
                <a:gd name="T9" fmla="*/ 80 h 80"/>
                <a:gd name="T10" fmla="*/ 54 w 90"/>
                <a:gd name="T11" fmla="*/ 77 h 80"/>
                <a:gd name="T12" fmla="*/ 45 w 90"/>
                <a:gd name="T13" fmla="*/ 69 h 80"/>
                <a:gd name="T14" fmla="*/ 41 w 90"/>
                <a:gd name="T15" fmla="*/ 59 h 80"/>
                <a:gd name="T16" fmla="*/ 38 w 90"/>
                <a:gd name="T17" fmla="*/ 46 h 80"/>
                <a:gd name="T18" fmla="*/ 33 w 90"/>
                <a:gd name="T19" fmla="*/ 20 h 80"/>
                <a:gd name="T20" fmla="*/ 29 w 90"/>
                <a:gd name="T21" fmla="*/ 20 h 80"/>
                <a:gd name="T22" fmla="*/ 17 w 90"/>
                <a:gd name="T23" fmla="*/ 24 h 80"/>
                <a:gd name="T24" fmla="*/ 12 w 90"/>
                <a:gd name="T25" fmla="*/ 40 h 80"/>
                <a:gd name="T26" fmla="*/ 16 w 90"/>
                <a:gd name="T27" fmla="*/ 56 h 80"/>
                <a:gd name="T28" fmla="*/ 28 w 90"/>
                <a:gd name="T29" fmla="*/ 63 h 80"/>
                <a:gd name="T30" fmla="*/ 26 w 90"/>
                <a:gd name="T31" fmla="*/ 77 h 80"/>
                <a:gd name="T32" fmla="*/ 12 w 90"/>
                <a:gd name="T33" fmla="*/ 71 h 80"/>
                <a:gd name="T34" fmla="*/ 3 w 90"/>
                <a:gd name="T35" fmla="*/ 58 h 80"/>
                <a:gd name="T36" fmla="*/ 0 w 90"/>
                <a:gd name="T37" fmla="*/ 38 h 80"/>
                <a:gd name="T38" fmla="*/ 2 w 90"/>
                <a:gd name="T39" fmla="*/ 20 h 80"/>
                <a:gd name="T40" fmla="*/ 9 w 90"/>
                <a:gd name="T41" fmla="*/ 10 h 80"/>
                <a:gd name="T42" fmla="*/ 19 w 90"/>
                <a:gd name="T43" fmla="*/ 6 h 80"/>
                <a:gd name="T44" fmla="*/ 32 w 90"/>
                <a:gd name="T45" fmla="*/ 5 h 80"/>
                <a:gd name="T46" fmla="*/ 52 w 90"/>
                <a:gd name="T47" fmla="*/ 5 h 80"/>
                <a:gd name="T48" fmla="*/ 78 w 90"/>
                <a:gd name="T49" fmla="*/ 4 h 80"/>
                <a:gd name="T50" fmla="*/ 88 w 90"/>
                <a:gd name="T51" fmla="*/ 0 h 80"/>
                <a:gd name="T52" fmla="*/ 88 w 90"/>
                <a:gd name="T53" fmla="*/ 15 h 80"/>
                <a:gd name="T54" fmla="*/ 77 w 90"/>
                <a:gd name="T55" fmla="*/ 18 h 80"/>
                <a:gd name="T56" fmla="*/ 45 w 90"/>
                <a:gd name="T57" fmla="*/ 20 h 80"/>
                <a:gd name="T58" fmla="*/ 50 w 90"/>
                <a:gd name="T59" fmla="*/ 44 h 80"/>
                <a:gd name="T60" fmla="*/ 53 w 90"/>
                <a:gd name="T61" fmla="*/ 56 h 80"/>
                <a:gd name="T62" fmla="*/ 58 w 90"/>
                <a:gd name="T63" fmla="*/ 62 h 80"/>
                <a:gd name="T64" fmla="*/ 65 w 90"/>
                <a:gd name="T65" fmla="*/ 64 h 80"/>
                <a:gd name="T66" fmla="*/ 75 w 90"/>
                <a:gd name="T67" fmla="*/ 60 h 80"/>
                <a:gd name="T68" fmla="*/ 79 w 90"/>
                <a:gd name="T69" fmla="*/ 47 h 80"/>
                <a:gd name="T70" fmla="*/ 75 w 90"/>
                <a:gd name="T71" fmla="*/ 32 h 80"/>
                <a:gd name="T72" fmla="*/ 65 w 90"/>
                <a:gd name="T73" fmla="*/ 22 h 80"/>
                <a:gd name="T74" fmla="*/ 50 w 90"/>
                <a:gd name="T75" fmla="*/ 20 h 80"/>
                <a:gd name="T76" fmla="*/ 45 w 90"/>
                <a:gd name="T77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0" h="80">
                  <a:moveTo>
                    <a:pt x="77" y="18"/>
                  </a:moveTo>
                  <a:cubicBezTo>
                    <a:pt x="82" y="24"/>
                    <a:pt x="85" y="29"/>
                    <a:pt x="87" y="34"/>
                  </a:cubicBezTo>
                  <a:cubicBezTo>
                    <a:pt x="89" y="39"/>
                    <a:pt x="90" y="44"/>
                    <a:pt x="90" y="50"/>
                  </a:cubicBezTo>
                  <a:cubicBezTo>
                    <a:pt x="90" y="60"/>
                    <a:pt x="88" y="67"/>
                    <a:pt x="83" y="72"/>
                  </a:cubicBezTo>
                  <a:cubicBezTo>
                    <a:pt x="78" y="77"/>
                    <a:pt x="73" y="80"/>
                    <a:pt x="65" y="80"/>
                  </a:cubicBezTo>
                  <a:cubicBezTo>
                    <a:pt x="61" y="80"/>
                    <a:pt x="57" y="79"/>
                    <a:pt x="54" y="77"/>
                  </a:cubicBezTo>
                  <a:cubicBezTo>
                    <a:pt x="50" y="75"/>
                    <a:pt x="47" y="72"/>
                    <a:pt x="45" y="69"/>
                  </a:cubicBezTo>
                  <a:cubicBezTo>
                    <a:pt x="43" y="66"/>
                    <a:pt x="42" y="63"/>
                    <a:pt x="41" y="59"/>
                  </a:cubicBezTo>
                  <a:cubicBezTo>
                    <a:pt x="40" y="56"/>
                    <a:pt x="39" y="52"/>
                    <a:pt x="38" y="46"/>
                  </a:cubicBezTo>
                  <a:cubicBezTo>
                    <a:pt x="37" y="34"/>
                    <a:pt x="35" y="25"/>
                    <a:pt x="33" y="20"/>
                  </a:cubicBezTo>
                  <a:cubicBezTo>
                    <a:pt x="31" y="20"/>
                    <a:pt x="30" y="20"/>
                    <a:pt x="29" y="20"/>
                  </a:cubicBezTo>
                  <a:cubicBezTo>
                    <a:pt x="23" y="20"/>
                    <a:pt x="19" y="21"/>
                    <a:pt x="17" y="24"/>
                  </a:cubicBezTo>
                  <a:cubicBezTo>
                    <a:pt x="14" y="27"/>
                    <a:pt x="12" y="33"/>
                    <a:pt x="12" y="40"/>
                  </a:cubicBezTo>
                  <a:cubicBezTo>
                    <a:pt x="12" y="47"/>
                    <a:pt x="13" y="52"/>
                    <a:pt x="16" y="56"/>
                  </a:cubicBezTo>
                  <a:cubicBezTo>
                    <a:pt x="18" y="59"/>
                    <a:pt x="22" y="61"/>
                    <a:pt x="28" y="63"/>
                  </a:cubicBezTo>
                  <a:lnTo>
                    <a:pt x="26" y="77"/>
                  </a:lnTo>
                  <a:cubicBezTo>
                    <a:pt x="20" y="76"/>
                    <a:pt x="15" y="74"/>
                    <a:pt x="12" y="71"/>
                  </a:cubicBezTo>
                  <a:cubicBezTo>
                    <a:pt x="8" y="68"/>
                    <a:pt x="5" y="64"/>
                    <a:pt x="3" y="58"/>
                  </a:cubicBezTo>
                  <a:cubicBezTo>
                    <a:pt x="1" y="52"/>
                    <a:pt x="0" y="46"/>
                    <a:pt x="0" y="38"/>
                  </a:cubicBezTo>
                  <a:cubicBezTo>
                    <a:pt x="0" y="31"/>
                    <a:pt x="1" y="25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8"/>
                    <a:pt x="15" y="6"/>
                    <a:pt x="19" y="6"/>
                  </a:cubicBezTo>
                  <a:cubicBezTo>
                    <a:pt x="21" y="5"/>
                    <a:pt x="26" y="5"/>
                    <a:pt x="32" y="5"/>
                  </a:cubicBezTo>
                  <a:lnTo>
                    <a:pt x="52" y="5"/>
                  </a:lnTo>
                  <a:cubicBezTo>
                    <a:pt x="66" y="5"/>
                    <a:pt x="74" y="5"/>
                    <a:pt x="78" y="4"/>
                  </a:cubicBezTo>
                  <a:cubicBezTo>
                    <a:pt x="81" y="3"/>
                    <a:pt x="85" y="2"/>
                    <a:pt x="88" y="0"/>
                  </a:cubicBezTo>
                  <a:lnTo>
                    <a:pt x="88" y="15"/>
                  </a:lnTo>
                  <a:cubicBezTo>
                    <a:pt x="85" y="17"/>
                    <a:pt x="82" y="18"/>
                    <a:pt x="77" y="18"/>
                  </a:cubicBezTo>
                  <a:close/>
                  <a:moveTo>
                    <a:pt x="45" y="20"/>
                  </a:moveTo>
                  <a:cubicBezTo>
                    <a:pt x="47" y="25"/>
                    <a:pt x="49" y="33"/>
                    <a:pt x="50" y="44"/>
                  </a:cubicBezTo>
                  <a:cubicBezTo>
                    <a:pt x="51" y="50"/>
                    <a:pt x="52" y="54"/>
                    <a:pt x="53" y="56"/>
                  </a:cubicBezTo>
                  <a:cubicBezTo>
                    <a:pt x="54" y="59"/>
                    <a:pt x="56" y="61"/>
                    <a:pt x="58" y="62"/>
                  </a:cubicBezTo>
                  <a:cubicBezTo>
                    <a:pt x="60" y="63"/>
                    <a:pt x="62" y="64"/>
                    <a:pt x="65" y="64"/>
                  </a:cubicBezTo>
                  <a:cubicBezTo>
                    <a:pt x="69" y="64"/>
                    <a:pt x="72" y="63"/>
                    <a:pt x="75" y="60"/>
                  </a:cubicBezTo>
                  <a:cubicBezTo>
                    <a:pt x="77" y="57"/>
                    <a:pt x="79" y="52"/>
                    <a:pt x="79" y="47"/>
                  </a:cubicBezTo>
                  <a:cubicBezTo>
                    <a:pt x="79" y="41"/>
                    <a:pt x="77" y="36"/>
                    <a:pt x="75" y="32"/>
                  </a:cubicBezTo>
                  <a:cubicBezTo>
                    <a:pt x="72" y="27"/>
                    <a:pt x="69" y="24"/>
                    <a:pt x="65" y="22"/>
                  </a:cubicBezTo>
                  <a:cubicBezTo>
                    <a:pt x="61" y="20"/>
                    <a:pt x="57" y="20"/>
                    <a:pt x="50" y="20"/>
                  </a:cubicBezTo>
                  <a:lnTo>
                    <a:pt x="45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6" name="Freeform 542">
              <a:extLst>
                <a:ext uri="{FF2B5EF4-FFF2-40B4-BE49-F238E27FC236}">
                  <a16:creationId xmlns:a16="http://schemas.microsoft.com/office/drawing/2014/main" id="{820E8820-E99E-4CDE-8B40-62C7005BD6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6" y="1989"/>
              <a:ext cx="37" cy="23"/>
            </a:xfrm>
            <a:custGeom>
              <a:avLst/>
              <a:gdLst>
                <a:gd name="T0" fmla="*/ 119 w 121"/>
                <a:gd name="T1" fmla="*/ 14 h 75"/>
                <a:gd name="T2" fmla="*/ 108 w 121"/>
                <a:gd name="T3" fmla="*/ 14 h 75"/>
                <a:gd name="T4" fmla="*/ 121 w 121"/>
                <a:gd name="T5" fmla="*/ 38 h 75"/>
                <a:gd name="T6" fmla="*/ 115 w 121"/>
                <a:gd name="T7" fmla="*/ 57 h 75"/>
                <a:gd name="T8" fmla="*/ 100 w 121"/>
                <a:gd name="T9" fmla="*/ 71 h 75"/>
                <a:gd name="T10" fmla="*/ 76 w 121"/>
                <a:gd name="T11" fmla="*/ 75 h 75"/>
                <a:gd name="T12" fmla="*/ 53 w 121"/>
                <a:gd name="T13" fmla="*/ 71 h 75"/>
                <a:gd name="T14" fmla="*/ 36 w 121"/>
                <a:gd name="T15" fmla="*/ 58 h 75"/>
                <a:gd name="T16" fmla="*/ 31 w 121"/>
                <a:gd name="T17" fmla="*/ 39 h 75"/>
                <a:gd name="T18" fmla="*/ 34 w 121"/>
                <a:gd name="T19" fmla="*/ 25 h 75"/>
                <a:gd name="T20" fmla="*/ 43 w 121"/>
                <a:gd name="T21" fmla="*/ 15 h 75"/>
                <a:gd name="T22" fmla="*/ 0 w 121"/>
                <a:gd name="T23" fmla="*/ 15 h 75"/>
                <a:gd name="T24" fmla="*/ 0 w 121"/>
                <a:gd name="T25" fmla="*/ 0 h 75"/>
                <a:gd name="T26" fmla="*/ 119 w 121"/>
                <a:gd name="T27" fmla="*/ 0 h 75"/>
                <a:gd name="T28" fmla="*/ 119 w 121"/>
                <a:gd name="T29" fmla="*/ 14 h 75"/>
                <a:gd name="T30" fmla="*/ 76 w 121"/>
                <a:gd name="T31" fmla="*/ 60 h 75"/>
                <a:gd name="T32" fmla="*/ 101 w 121"/>
                <a:gd name="T33" fmla="*/ 53 h 75"/>
                <a:gd name="T34" fmla="*/ 109 w 121"/>
                <a:gd name="T35" fmla="*/ 37 h 75"/>
                <a:gd name="T36" fmla="*/ 101 w 121"/>
                <a:gd name="T37" fmla="*/ 21 h 75"/>
                <a:gd name="T38" fmla="*/ 77 w 121"/>
                <a:gd name="T39" fmla="*/ 14 h 75"/>
                <a:gd name="T40" fmla="*/ 51 w 121"/>
                <a:gd name="T41" fmla="*/ 21 h 75"/>
                <a:gd name="T42" fmla="*/ 43 w 121"/>
                <a:gd name="T43" fmla="*/ 37 h 75"/>
                <a:gd name="T44" fmla="*/ 51 w 121"/>
                <a:gd name="T45" fmla="*/ 54 h 75"/>
                <a:gd name="T46" fmla="*/ 76 w 121"/>
                <a:gd name="T47" fmla="*/ 6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1" h="75">
                  <a:moveTo>
                    <a:pt x="119" y="14"/>
                  </a:moveTo>
                  <a:lnTo>
                    <a:pt x="108" y="14"/>
                  </a:lnTo>
                  <a:cubicBezTo>
                    <a:pt x="117" y="20"/>
                    <a:pt x="121" y="28"/>
                    <a:pt x="121" y="38"/>
                  </a:cubicBezTo>
                  <a:cubicBezTo>
                    <a:pt x="121" y="45"/>
                    <a:pt x="119" y="51"/>
                    <a:pt x="115" y="57"/>
                  </a:cubicBezTo>
                  <a:cubicBezTo>
                    <a:pt x="112" y="63"/>
                    <a:pt x="106" y="67"/>
                    <a:pt x="100" y="71"/>
                  </a:cubicBezTo>
                  <a:cubicBezTo>
                    <a:pt x="93" y="74"/>
                    <a:pt x="85" y="75"/>
                    <a:pt x="76" y="75"/>
                  </a:cubicBezTo>
                  <a:cubicBezTo>
                    <a:pt x="67" y="75"/>
                    <a:pt x="60" y="74"/>
                    <a:pt x="53" y="71"/>
                  </a:cubicBezTo>
                  <a:cubicBezTo>
                    <a:pt x="45" y="68"/>
                    <a:pt x="40" y="64"/>
                    <a:pt x="36" y="58"/>
                  </a:cubicBezTo>
                  <a:cubicBezTo>
                    <a:pt x="33" y="52"/>
                    <a:pt x="31" y="46"/>
                    <a:pt x="31" y="39"/>
                  </a:cubicBezTo>
                  <a:cubicBezTo>
                    <a:pt x="31" y="34"/>
                    <a:pt x="32" y="29"/>
                    <a:pt x="34" y="25"/>
                  </a:cubicBezTo>
                  <a:cubicBezTo>
                    <a:pt x="36" y="21"/>
                    <a:pt x="39" y="18"/>
                    <a:pt x="43" y="15"/>
                  </a:cubicBezTo>
                  <a:lnTo>
                    <a:pt x="0" y="15"/>
                  </a:lnTo>
                  <a:lnTo>
                    <a:pt x="0" y="0"/>
                  </a:lnTo>
                  <a:lnTo>
                    <a:pt x="119" y="0"/>
                  </a:lnTo>
                  <a:lnTo>
                    <a:pt x="119" y="14"/>
                  </a:lnTo>
                  <a:close/>
                  <a:moveTo>
                    <a:pt x="76" y="60"/>
                  </a:moveTo>
                  <a:cubicBezTo>
                    <a:pt x="87" y="60"/>
                    <a:pt x="95" y="58"/>
                    <a:pt x="101" y="53"/>
                  </a:cubicBezTo>
                  <a:cubicBezTo>
                    <a:pt x="106" y="49"/>
                    <a:pt x="109" y="43"/>
                    <a:pt x="109" y="37"/>
                  </a:cubicBezTo>
                  <a:cubicBezTo>
                    <a:pt x="109" y="30"/>
                    <a:pt x="106" y="25"/>
                    <a:pt x="101" y="21"/>
                  </a:cubicBezTo>
                  <a:cubicBezTo>
                    <a:pt x="96" y="16"/>
                    <a:pt x="88" y="14"/>
                    <a:pt x="77" y="14"/>
                  </a:cubicBezTo>
                  <a:cubicBezTo>
                    <a:pt x="65" y="14"/>
                    <a:pt x="57" y="16"/>
                    <a:pt x="51" y="21"/>
                  </a:cubicBezTo>
                  <a:cubicBezTo>
                    <a:pt x="46" y="25"/>
                    <a:pt x="43" y="31"/>
                    <a:pt x="43" y="37"/>
                  </a:cubicBezTo>
                  <a:cubicBezTo>
                    <a:pt x="43" y="44"/>
                    <a:pt x="46" y="49"/>
                    <a:pt x="51" y="54"/>
                  </a:cubicBezTo>
                  <a:cubicBezTo>
                    <a:pt x="56" y="58"/>
                    <a:pt x="65" y="60"/>
                    <a:pt x="76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7" name="Freeform 543">
              <a:extLst>
                <a:ext uri="{FF2B5EF4-FFF2-40B4-BE49-F238E27FC236}">
                  <a16:creationId xmlns:a16="http://schemas.microsoft.com/office/drawing/2014/main" id="{F61D04D4-2557-4C18-852E-9ABAA7AB34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6" y="1978"/>
              <a:ext cx="36" cy="4"/>
            </a:xfrm>
            <a:custGeom>
              <a:avLst/>
              <a:gdLst>
                <a:gd name="T0" fmla="*/ 17 w 119"/>
                <a:gd name="T1" fmla="*/ 14 h 14"/>
                <a:gd name="T2" fmla="*/ 0 w 119"/>
                <a:gd name="T3" fmla="*/ 14 h 14"/>
                <a:gd name="T4" fmla="*/ 0 w 119"/>
                <a:gd name="T5" fmla="*/ 0 h 14"/>
                <a:gd name="T6" fmla="*/ 17 w 119"/>
                <a:gd name="T7" fmla="*/ 0 h 14"/>
                <a:gd name="T8" fmla="*/ 17 w 119"/>
                <a:gd name="T9" fmla="*/ 14 h 14"/>
                <a:gd name="T10" fmla="*/ 119 w 119"/>
                <a:gd name="T11" fmla="*/ 14 h 14"/>
                <a:gd name="T12" fmla="*/ 33 w 119"/>
                <a:gd name="T13" fmla="*/ 14 h 14"/>
                <a:gd name="T14" fmla="*/ 33 w 119"/>
                <a:gd name="T15" fmla="*/ 0 h 14"/>
                <a:gd name="T16" fmla="*/ 119 w 119"/>
                <a:gd name="T17" fmla="*/ 0 h 14"/>
                <a:gd name="T18" fmla="*/ 119 w 119"/>
                <a:gd name="T1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4">
                  <a:moveTo>
                    <a:pt x="17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4"/>
                  </a:lnTo>
                  <a:close/>
                  <a:moveTo>
                    <a:pt x="119" y="14"/>
                  </a:moveTo>
                  <a:lnTo>
                    <a:pt x="33" y="14"/>
                  </a:lnTo>
                  <a:lnTo>
                    <a:pt x="33" y="0"/>
                  </a:lnTo>
                  <a:lnTo>
                    <a:pt x="119" y="0"/>
                  </a:lnTo>
                  <a:lnTo>
                    <a:pt x="119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8" name="Freeform 544">
              <a:extLst>
                <a:ext uri="{FF2B5EF4-FFF2-40B4-BE49-F238E27FC236}">
                  <a16:creationId xmlns:a16="http://schemas.microsoft.com/office/drawing/2014/main" id="{FB29C394-86F0-42C5-917F-D9753F3F93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6" y="1949"/>
              <a:ext cx="27" cy="24"/>
            </a:xfrm>
            <a:custGeom>
              <a:avLst/>
              <a:gdLst>
                <a:gd name="T0" fmla="*/ 77 w 90"/>
                <a:gd name="T1" fmla="*/ 18 h 79"/>
                <a:gd name="T2" fmla="*/ 87 w 90"/>
                <a:gd name="T3" fmla="*/ 34 h 79"/>
                <a:gd name="T4" fmla="*/ 90 w 90"/>
                <a:gd name="T5" fmla="*/ 50 h 79"/>
                <a:gd name="T6" fmla="*/ 83 w 90"/>
                <a:gd name="T7" fmla="*/ 72 h 79"/>
                <a:gd name="T8" fmla="*/ 65 w 90"/>
                <a:gd name="T9" fmla="*/ 79 h 79"/>
                <a:gd name="T10" fmla="*/ 54 w 90"/>
                <a:gd name="T11" fmla="*/ 77 h 79"/>
                <a:gd name="T12" fmla="*/ 45 w 90"/>
                <a:gd name="T13" fmla="*/ 69 h 79"/>
                <a:gd name="T14" fmla="*/ 41 w 90"/>
                <a:gd name="T15" fmla="*/ 58 h 79"/>
                <a:gd name="T16" fmla="*/ 38 w 90"/>
                <a:gd name="T17" fmla="*/ 45 h 79"/>
                <a:gd name="T18" fmla="*/ 33 w 90"/>
                <a:gd name="T19" fmla="*/ 19 h 79"/>
                <a:gd name="T20" fmla="*/ 29 w 90"/>
                <a:gd name="T21" fmla="*/ 19 h 79"/>
                <a:gd name="T22" fmla="*/ 17 w 90"/>
                <a:gd name="T23" fmla="*/ 23 h 79"/>
                <a:gd name="T24" fmla="*/ 12 w 90"/>
                <a:gd name="T25" fmla="*/ 40 h 79"/>
                <a:gd name="T26" fmla="*/ 16 w 90"/>
                <a:gd name="T27" fmla="*/ 55 h 79"/>
                <a:gd name="T28" fmla="*/ 28 w 90"/>
                <a:gd name="T29" fmla="*/ 63 h 79"/>
                <a:gd name="T30" fmla="*/ 26 w 90"/>
                <a:gd name="T31" fmla="*/ 77 h 79"/>
                <a:gd name="T32" fmla="*/ 12 w 90"/>
                <a:gd name="T33" fmla="*/ 70 h 79"/>
                <a:gd name="T34" fmla="*/ 3 w 90"/>
                <a:gd name="T35" fmla="*/ 58 h 79"/>
                <a:gd name="T36" fmla="*/ 0 w 90"/>
                <a:gd name="T37" fmla="*/ 38 h 79"/>
                <a:gd name="T38" fmla="*/ 2 w 90"/>
                <a:gd name="T39" fmla="*/ 20 h 79"/>
                <a:gd name="T40" fmla="*/ 9 w 90"/>
                <a:gd name="T41" fmla="*/ 10 h 79"/>
                <a:gd name="T42" fmla="*/ 19 w 90"/>
                <a:gd name="T43" fmla="*/ 5 h 79"/>
                <a:gd name="T44" fmla="*/ 32 w 90"/>
                <a:gd name="T45" fmla="*/ 4 h 79"/>
                <a:gd name="T46" fmla="*/ 52 w 90"/>
                <a:gd name="T47" fmla="*/ 4 h 79"/>
                <a:gd name="T48" fmla="*/ 78 w 90"/>
                <a:gd name="T49" fmla="*/ 4 h 79"/>
                <a:gd name="T50" fmla="*/ 88 w 90"/>
                <a:gd name="T51" fmla="*/ 0 h 79"/>
                <a:gd name="T52" fmla="*/ 88 w 90"/>
                <a:gd name="T53" fmla="*/ 15 h 79"/>
                <a:gd name="T54" fmla="*/ 77 w 90"/>
                <a:gd name="T55" fmla="*/ 18 h 79"/>
                <a:gd name="T56" fmla="*/ 45 w 90"/>
                <a:gd name="T57" fmla="*/ 19 h 79"/>
                <a:gd name="T58" fmla="*/ 50 w 90"/>
                <a:gd name="T59" fmla="*/ 43 h 79"/>
                <a:gd name="T60" fmla="*/ 53 w 90"/>
                <a:gd name="T61" fmla="*/ 56 h 79"/>
                <a:gd name="T62" fmla="*/ 58 w 90"/>
                <a:gd name="T63" fmla="*/ 62 h 79"/>
                <a:gd name="T64" fmla="*/ 65 w 90"/>
                <a:gd name="T65" fmla="*/ 64 h 79"/>
                <a:gd name="T66" fmla="*/ 75 w 90"/>
                <a:gd name="T67" fmla="*/ 59 h 79"/>
                <a:gd name="T68" fmla="*/ 79 w 90"/>
                <a:gd name="T69" fmla="*/ 46 h 79"/>
                <a:gd name="T70" fmla="*/ 75 w 90"/>
                <a:gd name="T71" fmla="*/ 31 h 79"/>
                <a:gd name="T72" fmla="*/ 65 w 90"/>
                <a:gd name="T73" fmla="*/ 22 h 79"/>
                <a:gd name="T74" fmla="*/ 50 w 90"/>
                <a:gd name="T75" fmla="*/ 19 h 79"/>
                <a:gd name="T76" fmla="*/ 45 w 90"/>
                <a:gd name="T77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0" h="79">
                  <a:moveTo>
                    <a:pt x="77" y="18"/>
                  </a:moveTo>
                  <a:cubicBezTo>
                    <a:pt x="82" y="23"/>
                    <a:pt x="85" y="29"/>
                    <a:pt x="87" y="34"/>
                  </a:cubicBezTo>
                  <a:cubicBezTo>
                    <a:pt x="89" y="39"/>
                    <a:pt x="90" y="44"/>
                    <a:pt x="90" y="50"/>
                  </a:cubicBezTo>
                  <a:cubicBezTo>
                    <a:pt x="90" y="59"/>
                    <a:pt x="88" y="67"/>
                    <a:pt x="83" y="72"/>
                  </a:cubicBezTo>
                  <a:cubicBezTo>
                    <a:pt x="78" y="77"/>
                    <a:pt x="73" y="79"/>
                    <a:pt x="65" y="79"/>
                  </a:cubicBezTo>
                  <a:cubicBezTo>
                    <a:pt x="61" y="79"/>
                    <a:pt x="57" y="78"/>
                    <a:pt x="54" y="77"/>
                  </a:cubicBezTo>
                  <a:cubicBezTo>
                    <a:pt x="50" y="75"/>
                    <a:pt x="47" y="72"/>
                    <a:pt x="45" y="69"/>
                  </a:cubicBezTo>
                  <a:cubicBezTo>
                    <a:pt x="43" y="66"/>
                    <a:pt x="42" y="62"/>
                    <a:pt x="41" y="58"/>
                  </a:cubicBezTo>
                  <a:cubicBezTo>
                    <a:pt x="40" y="56"/>
                    <a:pt x="39" y="51"/>
                    <a:pt x="38" y="45"/>
                  </a:cubicBezTo>
                  <a:cubicBezTo>
                    <a:pt x="37" y="34"/>
                    <a:pt x="35" y="25"/>
                    <a:pt x="33" y="19"/>
                  </a:cubicBezTo>
                  <a:cubicBezTo>
                    <a:pt x="31" y="19"/>
                    <a:pt x="30" y="19"/>
                    <a:pt x="29" y="19"/>
                  </a:cubicBezTo>
                  <a:cubicBezTo>
                    <a:pt x="23" y="19"/>
                    <a:pt x="19" y="21"/>
                    <a:pt x="17" y="23"/>
                  </a:cubicBezTo>
                  <a:cubicBezTo>
                    <a:pt x="14" y="27"/>
                    <a:pt x="12" y="33"/>
                    <a:pt x="12" y="40"/>
                  </a:cubicBezTo>
                  <a:cubicBezTo>
                    <a:pt x="12" y="47"/>
                    <a:pt x="13" y="52"/>
                    <a:pt x="16" y="55"/>
                  </a:cubicBezTo>
                  <a:cubicBezTo>
                    <a:pt x="18" y="59"/>
                    <a:pt x="22" y="61"/>
                    <a:pt x="28" y="63"/>
                  </a:cubicBezTo>
                  <a:lnTo>
                    <a:pt x="26" y="77"/>
                  </a:lnTo>
                  <a:cubicBezTo>
                    <a:pt x="20" y="76"/>
                    <a:pt x="15" y="73"/>
                    <a:pt x="12" y="70"/>
                  </a:cubicBezTo>
                  <a:cubicBezTo>
                    <a:pt x="8" y="67"/>
                    <a:pt x="5" y="63"/>
                    <a:pt x="3" y="58"/>
                  </a:cubicBezTo>
                  <a:cubicBezTo>
                    <a:pt x="1" y="52"/>
                    <a:pt x="0" y="45"/>
                    <a:pt x="0" y="38"/>
                  </a:cubicBezTo>
                  <a:cubicBezTo>
                    <a:pt x="0" y="31"/>
                    <a:pt x="1" y="25"/>
                    <a:pt x="2" y="20"/>
                  </a:cubicBezTo>
                  <a:cubicBezTo>
                    <a:pt x="4" y="15"/>
                    <a:pt x="6" y="12"/>
                    <a:pt x="9" y="10"/>
                  </a:cubicBezTo>
                  <a:cubicBezTo>
                    <a:pt x="12" y="8"/>
                    <a:pt x="15" y="6"/>
                    <a:pt x="19" y="5"/>
                  </a:cubicBezTo>
                  <a:cubicBezTo>
                    <a:pt x="21" y="5"/>
                    <a:pt x="26" y="4"/>
                    <a:pt x="32" y="4"/>
                  </a:cubicBezTo>
                  <a:lnTo>
                    <a:pt x="52" y="4"/>
                  </a:lnTo>
                  <a:cubicBezTo>
                    <a:pt x="66" y="4"/>
                    <a:pt x="74" y="4"/>
                    <a:pt x="78" y="4"/>
                  </a:cubicBezTo>
                  <a:cubicBezTo>
                    <a:pt x="81" y="3"/>
                    <a:pt x="85" y="2"/>
                    <a:pt x="88" y="0"/>
                  </a:cubicBezTo>
                  <a:lnTo>
                    <a:pt x="88" y="15"/>
                  </a:lnTo>
                  <a:cubicBezTo>
                    <a:pt x="85" y="17"/>
                    <a:pt x="82" y="18"/>
                    <a:pt x="77" y="18"/>
                  </a:cubicBezTo>
                  <a:close/>
                  <a:moveTo>
                    <a:pt x="45" y="19"/>
                  </a:moveTo>
                  <a:cubicBezTo>
                    <a:pt x="47" y="25"/>
                    <a:pt x="49" y="33"/>
                    <a:pt x="50" y="43"/>
                  </a:cubicBezTo>
                  <a:cubicBezTo>
                    <a:pt x="51" y="49"/>
                    <a:pt x="52" y="53"/>
                    <a:pt x="53" y="56"/>
                  </a:cubicBezTo>
                  <a:cubicBezTo>
                    <a:pt x="54" y="58"/>
                    <a:pt x="56" y="60"/>
                    <a:pt x="58" y="62"/>
                  </a:cubicBezTo>
                  <a:cubicBezTo>
                    <a:pt x="60" y="63"/>
                    <a:pt x="62" y="64"/>
                    <a:pt x="65" y="64"/>
                  </a:cubicBezTo>
                  <a:cubicBezTo>
                    <a:pt x="69" y="64"/>
                    <a:pt x="72" y="62"/>
                    <a:pt x="75" y="59"/>
                  </a:cubicBezTo>
                  <a:cubicBezTo>
                    <a:pt x="77" y="56"/>
                    <a:pt x="79" y="52"/>
                    <a:pt x="79" y="46"/>
                  </a:cubicBezTo>
                  <a:cubicBezTo>
                    <a:pt x="79" y="41"/>
                    <a:pt x="77" y="36"/>
                    <a:pt x="75" y="31"/>
                  </a:cubicBezTo>
                  <a:cubicBezTo>
                    <a:pt x="72" y="27"/>
                    <a:pt x="69" y="24"/>
                    <a:pt x="65" y="22"/>
                  </a:cubicBezTo>
                  <a:cubicBezTo>
                    <a:pt x="61" y="20"/>
                    <a:pt x="57" y="19"/>
                    <a:pt x="50" y="19"/>
                  </a:cubicBezTo>
                  <a:lnTo>
                    <a:pt x="4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9" name="Rectangle 545">
              <a:extLst>
                <a:ext uri="{FF2B5EF4-FFF2-40B4-BE49-F238E27FC236}">
                  <a16:creationId xmlns:a16="http://schemas.microsoft.com/office/drawing/2014/main" id="{A93BCE4C-F6D7-4B74-95B0-46BCD492C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939"/>
              <a:ext cx="3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0" name="Freeform 546">
              <a:extLst>
                <a:ext uri="{FF2B5EF4-FFF2-40B4-BE49-F238E27FC236}">
                  <a16:creationId xmlns:a16="http://schemas.microsoft.com/office/drawing/2014/main" id="{92ECAAEF-8E7E-4213-8BE1-81AC4DEECB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6" y="1910"/>
              <a:ext cx="36" cy="22"/>
            </a:xfrm>
            <a:custGeom>
              <a:avLst/>
              <a:gdLst>
                <a:gd name="T0" fmla="*/ 121 w 121"/>
                <a:gd name="T1" fmla="*/ 75 h 75"/>
                <a:gd name="T2" fmla="*/ 2 w 121"/>
                <a:gd name="T3" fmla="*/ 75 h 75"/>
                <a:gd name="T4" fmla="*/ 2 w 121"/>
                <a:gd name="T5" fmla="*/ 61 h 75"/>
                <a:gd name="T6" fmla="*/ 13 w 121"/>
                <a:gd name="T7" fmla="*/ 61 h 75"/>
                <a:gd name="T8" fmla="*/ 3 w 121"/>
                <a:gd name="T9" fmla="*/ 51 h 75"/>
                <a:gd name="T10" fmla="*/ 0 w 121"/>
                <a:gd name="T11" fmla="*/ 36 h 75"/>
                <a:gd name="T12" fmla="*/ 5 w 121"/>
                <a:gd name="T13" fmla="*/ 17 h 75"/>
                <a:gd name="T14" fmla="*/ 22 w 121"/>
                <a:gd name="T15" fmla="*/ 4 h 75"/>
                <a:gd name="T16" fmla="*/ 44 w 121"/>
                <a:gd name="T17" fmla="*/ 0 h 75"/>
                <a:gd name="T18" fmla="*/ 68 w 121"/>
                <a:gd name="T19" fmla="*/ 5 h 75"/>
                <a:gd name="T20" fmla="*/ 84 w 121"/>
                <a:gd name="T21" fmla="*/ 18 h 75"/>
                <a:gd name="T22" fmla="*/ 90 w 121"/>
                <a:gd name="T23" fmla="*/ 37 h 75"/>
                <a:gd name="T24" fmla="*/ 87 w 121"/>
                <a:gd name="T25" fmla="*/ 51 h 75"/>
                <a:gd name="T26" fmla="*/ 79 w 121"/>
                <a:gd name="T27" fmla="*/ 60 h 75"/>
                <a:gd name="T28" fmla="*/ 121 w 121"/>
                <a:gd name="T29" fmla="*/ 60 h 75"/>
                <a:gd name="T30" fmla="*/ 121 w 121"/>
                <a:gd name="T31" fmla="*/ 75 h 75"/>
                <a:gd name="T32" fmla="*/ 45 w 121"/>
                <a:gd name="T33" fmla="*/ 62 h 75"/>
                <a:gd name="T34" fmla="*/ 70 w 121"/>
                <a:gd name="T35" fmla="*/ 55 h 75"/>
                <a:gd name="T36" fmla="*/ 78 w 121"/>
                <a:gd name="T37" fmla="*/ 38 h 75"/>
                <a:gd name="T38" fmla="*/ 70 w 121"/>
                <a:gd name="T39" fmla="*/ 22 h 75"/>
                <a:gd name="T40" fmla="*/ 44 w 121"/>
                <a:gd name="T41" fmla="*/ 15 h 75"/>
                <a:gd name="T42" fmla="*/ 19 w 121"/>
                <a:gd name="T43" fmla="*/ 22 h 75"/>
                <a:gd name="T44" fmla="*/ 11 w 121"/>
                <a:gd name="T45" fmla="*/ 38 h 75"/>
                <a:gd name="T46" fmla="*/ 20 w 121"/>
                <a:gd name="T47" fmla="*/ 54 h 75"/>
                <a:gd name="T48" fmla="*/ 45 w 121"/>
                <a:gd name="T49" fmla="*/ 6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" h="75">
                  <a:moveTo>
                    <a:pt x="121" y="75"/>
                  </a:moveTo>
                  <a:lnTo>
                    <a:pt x="2" y="75"/>
                  </a:lnTo>
                  <a:lnTo>
                    <a:pt x="2" y="61"/>
                  </a:lnTo>
                  <a:lnTo>
                    <a:pt x="13" y="61"/>
                  </a:lnTo>
                  <a:cubicBezTo>
                    <a:pt x="9" y="58"/>
                    <a:pt x="5" y="55"/>
                    <a:pt x="3" y="51"/>
                  </a:cubicBezTo>
                  <a:cubicBezTo>
                    <a:pt x="1" y="47"/>
                    <a:pt x="0" y="42"/>
                    <a:pt x="0" y="36"/>
                  </a:cubicBezTo>
                  <a:cubicBezTo>
                    <a:pt x="0" y="29"/>
                    <a:pt x="2" y="22"/>
                    <a:pt x="5" y="17"/>
                  </a:cubicBezTo>
                  <a:cubicBezTo>
                    <a:pt x="9" y="11"/>
                    <a:pt x="15" y="7"/>
                    <a:pt x="22" y="4"/>
                  </a:cubicBezTo>
                  <a:cubicBezTo>
                    <a:pt x="28" y="1"/>
                    <a:pt x="36" y="0"/>
                    <a:pt x="44" y="0"/>
                  </a:cubicBezTo>
                  <a:cubicBezTo>
                    <a:pt x="53" y="0"/>
                    <a:pt x="61" y="1"/>
                    <a:pt x="68" y="5"/>
                  </a:cubicBezTo>
                  <a:cubicBezTo>
                    <a:pt x="75" y="8"/>
                    <a:pt x="81" y="12"/>
                    <a:pt x="84" y="18"/>
                  </a:cubicBezTo>
                  <a:cubicBezTo>
                    <a:pt x="88" y="24"/>
                    <a:pt x="90" y="31"/>
                    <a:pt x="90" y="37"/>
                  </a:cubicBezTo>
                  <a:cubicBezTo>
                    <a:pt x="90" y="42"/>
                    <a:pt x="89" y="47"/>
                    <a:pt x="87" y="51"/>
                  </a:cubicBezTo>
                  <a:cubicBezTo>
                    <a:pt x="85" y="54"/>
                    <a:pt x="82" y="58"/>
                    <a:pt x="79" y="60"/>
                  </a:cubicBezTo>
                  <a:lnTo>
                    <a:pt x="121" y="60"/>
                  </a:lnTo>
                  <a:lnTo>
                    <a:pt x="121" y="75"/>
                  </a:lnTo>
                  <a:close/>
                  <a:moveTo>
                    <a:pt x="45" y="62"/>
                  </a:moveTo>
                  <a:cubicBezTo>
                    <a:pt x="57" y="62"/>
                    <a:pt x="65" y="59"/>
                    <a:pt x="70" y="55"/>
                  </a:cubicBezTo>
                  <a:cubicBezTo>
                    <a:pt x="75" y="50"/>
                    <a:pt x="78" y="45"/>
                    <a:pt x="78" y="38"/>
                  </a:cubicBezTo>
                  <a:cubicBezTo>
                    <a:pt x="78" y="32"/>
                    <a:pt x="75" y="26"/>
                    <a:pt x="70" y="22"/>
                  </a:cubicBezTo>
                  <a:cubicBezTo>
                    <a:pt x="64" y="17"/>
                    <a:pt x="56" y="15"/>
                    <a:pt x="44" y="15"/>
                  </a:cubicBezTo>
                  <a:cubicBezTo>
                    <a:pt x="33" y="15"/>
                    <a:pt x="25" y="17"/>
                    <a:pt x="19" y="22"/>
                  </a:cubicBezTo>
                  <a:cubicBezTo>
                    <a:pt x="14" y="26"/>
                    <a:pt x="11" y="31"/>
                    <a:pt x="11" y="38"/>
                  </a:cubicBezTo>
                  <a:cubicBezTo>
                    <a:pt x="11" y="44"/>
                    <a:pt x="14" y="50"/>
                    <a:pt x="20" y="54"/>
                  </a:cubicBezTo>
                  <a:cubicBezTo>
                    <a:pt x="26" y="59"/>
                    <a:pt x="34" y="62"/>
                    <a:pt x="45" y="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1" name="Freeform 547">
              <a:extLst>
                <a:ext uri="{FF2B5EF4-FFF2-40B4-BE49-F238E27FC236}">
                  <a16:creationId xmlns:a16="http://schemas.microsoft.com/office/drawing/2014/main" id="{0704DEE5-8096-496B-ACF1-B413F9060F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6" y="1882"/>
              <a:ext cx="27" cy="24"/>
            </a:xfrm>
            <a:custGeom>
              <a:avLst/>
              <a:gdLst>
                <a:gd name="T0" fmla="*/ 45 w 90"/>
                <a:gd name="T1" fmla="*/ 81 h 81"/>
                <a:gd name="T2" fmla="*/ 9 w 90"/>
                <a:gd name="T3" fmla="*/ 67 h 81"/>
                <a:gd name="T4" fmla="*/ 0 w 90"/>
                <a:gd name="T5" fmla="*/ 40 h 81"/>
                <a:gd name="T6" fmla="*/ 11 w 90"/>
                <a:gd name="T7" fmla="*/ 11 h 81"/>
                <a:gd name="T8" fmla="*/ 44 w 90"/>
                <a:gd name="T9" fmla="*/ 0 h 81"/>
                <a:gd name="T10" fmla="*/ 70 w 90"/>
                <a:gd name="T11" fmla="*/ 5 h 81"/>
                <a:gd name="T12" fmla="*/ 85 w 90"/>
                <a:gd name="T13" fmla="*/ 19 h 81"/>
                <a:gd name="T14" fmla="*/ 90 w 90"/>
                <a:gd name="T15" fmla="*/ 40 h 81"/>
                <a:gd name="T16" fmla="*/ 78 w 90"/>
                <a:gd name="T17" fmla="*/ 69 h 81"/>
                <a:gd name="T18" fmla="*/ 45 w 90"/>
                <a:gd name="T19" fmla="*/ 81 h 81"/>
                <a:gd name="T20" fmla="*/ 45 w 90"/>
                <a:gd name="T21" fmla="*/ 66 h 81"/>
                <a:gd name="T22" fmla="*/ 70 w 90"/>
                <a:gd name="T23" fmla="*/ 58 h 81"/>
                <a:gd name="T24" fmla="*/ 78 w 90"/>
                <a:gd name="T25" fmla="*/ 40 h 81"/>
                <a:gd name="T26" fmla="*/ 70 w 90"/>
                <a:gd name="T27" fmla="*/ 22 h 81"/>
                <a:gd name="T28" fmla="*/ 44 w 90"/>
                <a:gd name="T29" fmla="*/ 15 h 81"/>
                <a:gd name="T30" fmla="*/ 20 w 90"/>
                <a:gd name="T31" fmla="*/ 22 h 81"/>
                <a:gd name="T32" fmla="*/ 12 w 90"/>
                <a:gd name="T33" fmla="*/ 40 h 81"/>
                <a:gd name="T34" fmla="*/ 20 w 90"/>
                <a:gd name="T35" fmla="*/ 58 h 81"/>
                <a:gd name="T36" fmla="*/ 45 w 90"/>
                <a:gd name="T37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81">
                  <a:moveTo>
                    <a:pt x="45" y="81"/>
                  </a:moveTo>
                  <a:cubicBezTo>
                    <a:pt x="29" y="81"/>
                    <a:pt x="17" y="76"/>
                    <a:pt x="9" y="67"/>
                  </a:cubicBezTo>
                  <a:cubicBezTo>
                    <a:pt x="3" y="60"/>
                    <a:pt x="0" y="51"/>
                    <a:pt x="0" y="40"/>
                  </a:cubicBezTo>
                  <a:cubicBezTo>
                    <a:pt x="0" y="28"/>
                    <a:pt x="4" y="18"/>
                    <a:pt x="11" y="11"/>
                  </a:cubicBezTo>
                  <a:cubicBezTo>
                    <a:pt x="19" y="3"/>
                    <a:pt x="30" y="0"/>
                    <a:pt x="44" y="0"/>
                  </a:cubicBezTo>
                  <a:cubicBezTo>
                    <a:pt x="55" y="0"/>
                    <a:pt x="64" y="1"/>
                    <a:pt x="70" y="5"/>
                  </a:cubicBezTo>
                  <a:cubicBezTo>
                    <a:pt x="76" y="8"/>
                    <a:pt x="81" y="13"/>
                    <a:pt x="85" y="19"/>
                  </a:cubicBezTo>
                  <a:cubicBezTo>
                    <a:pt x="88" y="26"/>
                    <a:pt x="90" y="33"/>
                    <a:pt x="90" y="40"/>
                  </a:cubicBezTo>
                  <a:cubicBezTo>
                    <a:pt x="90" y="52"/>
                    <a:pt x="86" y="62"/>
                    <a:pt x="78" y="69"/>
                  </a:cubicBezTo>
                  <a:cubicBezTo>
                    <a:pt x="71" y="77"/>
                    <a:pt x="59" y="81"/>
                    <a:pt x="45" y="81"/>
                  </a:cubicBezTo>
                  <a:close/>
                  <a:moveTo>
                    <a:pt x="45" y="66"/>
                  </a:moveTo>
                  <a:cubicBezTo>
                    <a:pt x="56" y="66"/>
                    <a:pt x="64" y="63"/>
                    <a:pt x="70" y="58"/>
                  </a:cubicBezTo>
                  <a:cubicBezTo>
                    <a:pt x="75" y="53"/>
                    <a:pt x="78" y="47"/>
                    <a:pt x="78" y="40"/>
                  </a:cubicBezTo>
                  <a:cubicBezTo>
                    <a:pt x="78" y="33"/>
                    <a:pt x="75" y="27"/>
                    <a:pt x="70" y="22"/>
                  </a:cubicBezTo>
                  <a:cubicBezTo>
                    <a:pt x="64" y="17"/>
                    <a:pt x="56" y="15"/>
                    <a:pt x="44" y="15"/>
                  </a:cubicBezTo>
                  <a:cubicBezTo>
                    <a:pt x="34" y="15"/>
                    <a:pt x="26" y="17"/>
                    <a:pt x="20" y="22"/>
                  </a:cubicBezTo>
                  <a:cubicBezTo>
                    <a:pt x="15" y="27"/>
                    <a:pt x="12" y="33"/>
                    <a:pt x="12" y="40"/>
                  </a:cubicBezTo>
                  <a:cubicBezTo>
                    <a:pt x="12" y="47"/>
                    <a:pt x="15" y="53"/>
                    <a:pt x="20" y="58"/>
                  </a:cubicBezTo>
                  <a:cubicBezTo>
                    <a:pt x="26" y="63"/>
                    <a:pt x="34" y="66"/>
                    <a:pt x="45" y="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2" name="Freeform 548">
              <a:extLst>
                <a:ext uri="{FF2B5EF4-FFF2-40B4-BE49-F238E27FC236}">
                  <a16:creationId xmlns:a16="http://schemas.microsoft.com/office/drawing/2014/main" id="{096FD99C-93E6-4BDE-8012-5C92827AA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1857"/>
              <a:ext cx="27" cy="21"/>
            </a:xfrm>
            <a:custGeom>
              <a:avLst/>
              <a:gdLst>
                <a:gd name="T0" fmla="*/ 62 w 90"/>
                <a:gd name="T1" fmla="*/ 71 h 71"/>
                <a:gd name="T2" fmla="*/ 60 w 90"/>
                <a:gd name="T3" fmla="*/ 57 h 71"/>
                <a:gd name="T4" fmla="*/ 73 w 90"/>
                <a:gd name="T5" fmla="*/ 50 h 71"/>
                <a:gd name="T6" fmla="*/ 78 w 90"/>
                <a:gd name="T7" fmla="*/ 34 h 71"/>
                <a:gd name="T8" fmla="*/ 74 w 90"/>
                <a:gd name="T9" fmla="*/ 19 h 71"/>
                <a:gd name="T10" fmla="*/ 64 w 90"/>
                <a:gd name="T11" fmla="*/ 15 h 71"/>
                <a:gd name="T12" fmla="*/ 56 w 90"/>
                <a:gd name="T13" fmla="*/ 19 h 71"/>
                <a:gd name="T14" fmla="*/ 51 w 90"/>
                <a:gd name="T15" fmla="*/ 34 h 71"/>
                <a:gd name="T16" fmla="*/ 44 w 90"/>
                <a:gd name="T17" fmla="*/ 56 h 71"/>
                <a:gd name="T18" fmla="*/ 36 w 90"/>
                <a:gd name="T19" fmla="*/ 66 h 71"/>
                <a:gd name="T20" fmla="*/ 25 w 90"/>
                <a:gd name="T21" fmla="*/ 69 h 71"/>
                <a:gd name="T22" fmla="*/ 14 w 90"/>
                <a:gd name="T23" fmla="*/ 66 h 71"/>
                <a:gd name="T24" fmla="*/ 6 w 90"/>
                <a:gd name="T25" fmla="*/ 59 h 71"/>
                <a:gd name="T26" fmla="*/ 2 w 90"/>
                <a:gd name="T27" fmla="*/ 50 h 71"/>
                <a:gd name="T28" fmla="*/ 0 w 90"/>
                <a:gd name="T29" fmla="*/ 37 h 71"/>
                <a:gd name="T30" fmla="*/ 3 w 90"/>
                <a:gd name="T31" fmla="*/ 19 h 71"/>
                <a:gd name="T32" fmla="*/ 11 w 90"/>
                <a:gd name="T33" fmla="*/ 8 h 71"/>
                <a:gd name="T34" fmla="*/ 24 w 90"/>
                <a:gd name="T35" fmla="*/ 3 h 71"/>
                <a:gd name="T36" fmla="*/ 26 w 90"/>
                <a:gd name="T37" fmla="*/ 17 h 71"/>
                <a:gd name="T38" fmla="*/ 16 w 90"/>
                <a:gd name="T39" fmla="*/ 23 h 71"/>
                <a:gd name="T40" fmla="*/ 12 w 90"/>
                <a:gd name="T41" fmla="*/ 36 h 71"/>
                <a:gd name="T42" fmla="*/ 15 w 90"/>
                <a:gd name="T43" fmla="*/ 50 h 71"/>
                <a:gd name="T44" fmla="*/ 23 w 90"/>
                <a:gd name="T45" fmla="*/ 55 h 71"/>
                <a:gd name="T46" fmla="*/ 28 w 90"/>
                <a:gd name="T47" fmla="*/ 53 h 71"/>
                <a:gd name="T48" fmla="*/ 32 w 90"/>
                <a:gd name="T49" fmla="*/ 47 h 71"/>
                <a:gd name="T50" fmla="*/ 36 w 90"/>
                <a:gd name="T51" fmla="*/ 34 h 71"/>
                <a:gd name="T52" fmla="*/ 43 w 90"/>
                <a:gd name="T53" fmla="*/ 13 h 71"/>
                <a:gd name="T54" fmla="*/ 50 w 90"/>
                <a:gd name="T55" fmla="*/ 3 h 71"/>
                <a:gd name="T56" fmla="*/ 63 w 90"/>
                <a:gd name="T57" fmla="*/ 0 h 71"/>
                <a:gd name="T58" fmla="*/ 77 w 90"/>
                <a:gd name="T59" fmla="*/ 4 h 71"/>
                <a:gd name="T60" fmla="*/ 87 w 90"/>
                <a:gd name="T61" fmla="*/ 16 h 71"/>
                <a:gd name="T62" fmla="*/ 90 w 90"/>
                <a:gd name="T63" fmla="*/ 34 h 71"/>
                <a:gd name="T64" fmla="*/ 83 w 90"/>
                <a:gd name="T65" fmla="*/ 60 h 71"/>
                <a:gd name="T66" fmla="*/ 62 w 90"/>
                <a:gd name="T6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71">
                  <a:moveTo>
                    <a:pt x="62" y="71"/>
                  </a:moveTo>
                  <a:lnTo>
                    <a:pt x="60" y="57"/>
                  </a:lnTo>
                  <a:cubicBezTo>
                    <a:pt x="66" y="56"/>
                    <a:pt x="70" y="54"/>
                    <a:pt x="73" y="50"/>
                  </a:cubicBezTo>
                  <a:cubicBezTo>
                    <a:pt x="76" y="46"/>
                    <a:pt x="78" y="41"/>
                    <a:pt x="78" y="34"/>
                  </a:cubicBezTo>
                  <a:cubicBezTo>
                    <a:pt x="78" y="28"/>
                    <a:pt x="77" y="23"/>
                    <a:pt x="74" y="19"/>
                  </a:cubicBezTo>
                  <a:cubicBezTo>
                    <a:pt x="71" y="16"/>
                    <a:pt x="68" y="15"/>
                    <a:pt x="64" y="15"/>
                  </a:cubicBezTo>
                  <a:cubicBezTo>
                    <a:pt x="61" y="15"/>
                    <a:pt x="58" y="16"/>
                    <a:pt x="56" y="19"/>
                  </a:cubicBezTo>
                  <a:cubicBezTo>
                    <a:pt x="55" y="21"/>
                    <a:pt x="54" y="26"/>
                    <a:pt x="51" y="34"/>
                  </a:cubicBezTo>
                  <a:cubicBezTo>
                    <a:pt x="49" y="45"/>
                    <a:pt x="46" y="52"/>
                    <a:pt x="44" y="56"/>
                  </a:cubicBezTo>
                  <a:cubicBezTo>
                    <a:pt x="42" y="60"/>
                    <a:pt x="40" y="64"/>
                    <a:pt x="36" y="66"/>
                  </a:cubicBezTo>
                  <a:cubicBezTo>
                    <a:pt x="33" y="68"/>
                    <a:pt x="29" y="69"/>
                    <a:pt x="25" y="69"/>
                  </a:cubicBezTo>
                  <a:cubicBezTo>
                    <a:pt x="21" y="69"/>
                    <a:pt x="17" y="68"/>
                    <a:pt x="14" y="66"/>
                  </a:cubicBezTo>
                  <a:cubicBezTo>
                    <a:pt x="11" y="64"/>
                    <a:pt x="8" y="62"/>
                    <a:pt x="6" y="59"/>
                  </a:cubicBezTo>
                  <a:cubicBezTo>
                    <a:pt x="4" y="57"/>
                    <a:pt x="3" y="54"/>
                    <a:pt x="2" y="50"/>
                  </a:cubicBezTo>
                  <a:cubicBezTo>
                    <a:pt x="0" y="46"/>
                    <a:pt x="0" y="42"/>
                    <a:pt x="0" y="37"/>
                  </a:cubicBezTo>
                  <a:cubicBezTo>
                    <a:pt x="0" y="30"/>
                    <a:pt x="1" y="24"/>
                    <a:pt x="3" y="19"/>
                  </a:cubicBezTo>
                  <a:cubicBezTo>
                    <a:pt x="5" y="14"/>
                    <a:pt x="7" y="10"/>
                    <a:pt x="11" y="8"/>
                  </a:cubicBezTo>
                  <a:cubicBezTo>
                    <a:pt x="14" y="5"/>
                    <a:pt x="18" y="4"/>
                    <a:pt x="24" y="3"/>
                  </a:cubicBezTo>
                  <a:lnTo>
                    <a:pt x="26" y="17"/>
                  </a:lnTo>
                  <a:cubicBezTo>
                    <a:pt x="21" y="18"/>
                    <a:pt x="18" y="20"/>
                    <a:pt x="16" y="23"/>
                  </a:cubicBezTo>
                  <a:cubicBezTo>
                    <a:pt x="13" y="26"/>
                    <a:pt x="12" y="30"/>
                    <a:pt x="12" y="36"/>
                  </a:cubicBezTo>
                  <a:cubicBezTo>
                    <a:pt x="12" y="43"/>
                    <a:pt x="13" y="48"/>
                    <a:pt x="15" y="50"/>
                  </a:cubicBezTo>
                  <a:cubicBezTo>
                    <a:pt x="17" y="53"/>
                    <a:pt x="20" y="55"/>
                    <a:pt x="23" y="55"/>
                  </a:cubicBezTo>
                  <a:cubicBezTo>
                    <a:pt x="25" y="55"/>
                    <a:pt x="27" y="54"/>
                    <a:pt x="28" y="53"/>
                  </a:cubicBezTo>
                  <a:cubicBezTo>
                    <a:pt x="30" y="52"/>
                    <a:pt x="31" y="50"/>
                    <a:pt x="32" y="47"/>
                  </a:cubicBezTo>
                  <a:cubicBezTo>
                    <a:pt x="33" y="46"/>
                    <a:pt x="34" y="42"/>
                    <a:pt x="36" y="34"/>
                  </a:cubicBezTo>
                  <a:cubicBezTo>
                    <a:pt x="38" y="24"/>
                    <a:pt x="41" y="17"/>
                    <a:pt x="43" y="13"/>
                  </a:cubicBezTo>
                  <a:cubicBezTo>
                    <a:pt x="44" y="9"/>
                    <a:pt x="47" y="5"/>
                    <a:pt x="50" y="3"/>
                  </a:cubicBezTo>
                  <a:cubicBezTo>
                    <a:pt x="54" y="1"/>
                    <a:pt x="58" y="0"/>
                    <a:pt x="63" y="0"/>
                  </a:cubicBezTo>
                  <a:cubicBezTo>
                    <a:pt x="68" y="0"/>
                    <a:pt x="72" y="1"/>
                    <a:pt x="77" y="4"/>
                  </a:cubicBezTo>
                  <a:cubicBezTo>
                    <a:pt x="81" y="7"/>
                    <a:pt x="84" y="11"/>
                    <a:pt x="87" y="16"/>
                  </a:cubicBezTo>
                  <a:cubicBezTo>
                    <a:pt x="89" y="22"/>
                    <a:pt x="90" y="28"/>
                    <a:pt x="90" y="34"/>
                  </a:cubicBezTo>
                  <a:cubicBezTo>
                    <a:pt x="90" y="46"/>
                    <a:pt x="88" y="54"/>
                    <a:pt x="83" y="60"/>
                  </a:cubicBezTo>
                  <a:cubicBezTo>
                    <a:pt x="78" y="66"/>
                    <a:pt x="71" y="70"/>
                    <a:pt x="62" y="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3" name="Freeform 549">
              <a:extLst>
                <a:ext uri="{FF2B5EF4-FFF2-40B4-BE49-F238E27FC236}">
                  <a16:creationId xmlns:a16="http://schemas.microsoft.com/office/drawing/2014/main" id="{C11F7567-3E96-4FF6-969E-E0BB52292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6" y="1847"/>
              <a:ext cx="36" cy="4"/>
            </a:xfrm>
            <a:custGeom>
              <a:avLst/>
              <a:gdLst>
                <a:gd name="T0" fmla="*/ 17 w 119"/>
                <a:gd name="T1" fmla="*/ 15 h 15"/>
                <a:gd name="T2" fmla="*/ 0 w 119"/>
                <a:gd name="T3" fmla="*/ 15 h 15"/>
                <a:gd name="T4" fmla="*/ 0 w 119"/>
                <a:gd name="T5" fmla="*/ 0 h 15"/>
                <a:gd name="T6" fmla="*/ 17 w 119"/>
                <a:gd name="T7" fmla="*/ 0 h 15"/>
                <a:gd name="T8" fmla="*/ 17 w 119"/>
                <a:gd name="T9" fmla="*/ 15 h 15"/>
                <a:gd name="T10" fmla="*/ 119 w 119"/>
                <a:gd name="T11" fmla="*/ 15 h 15"/>
                <a:gd name="T12" fmla="*/ 33 w 119"/>
                <a:gd name="T13" fmla="*/ 15 h 15"/>
                <a:gd name="T14" fmla="*/ 33 w 119"/>
                <a:gd name="T15" fmla="*/ 0 h 15"/>
                <a:gd name="T16" fmla="*/ 119 w 119"/>
                <a:gd name="T17" fmla="*/ 0 h 15"/>
                <a:gd name="T18" fmla="*/ 119 w 119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5">
                  <a:moveTo>
                    <a:pt x="17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5"/>
                  </a:lnTo>
                  <a:close/>
                  <a:moveTo>
                    <a:pt x="119" y="15"/>
                  </a:moveTo>
                  <a:lnTo>
                    <a:pt x="33" y="15"/>
                  </a:lnTo>
                  <a:lnTo>
                    <a:pt x="33" y="0"/>
                  </a:lnTo>
                  <a:lnTo>
                    <a:pt x="119" y="0"/>
                  </a:lnTo>
                  <a:lnTo>
                    <a:pt x="119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4" name="Freeform 550">
              <a:extLst>
                <a:ext uri="{FF2B5EF4-FFF2-40B4-BE49-F238E27FC236}">
                  <a16:creationId xmlns:a16="http://schemas.microsoft.com/office/drawing/2014/main" id="{B3169A8C-5DFA-4644-8967-DF65557F8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" y="1830"/>
              <a:ext cx="35" cy="13"/>
            </a:xfrm>
            <a:custGeom>
              <a:avLst/>
              <a:gdLst>
                <a:gd name="T0" fmla="*/ 104 w 118"/>
                <a:gd name="T1" fmla="*/ 2 h 42"/>
                <a:gd name="T2" fmla="*/ 117 w 118"/>
                <a:gd name="T3" fmla="*/ 0 h 42"/>
                <a:gd name="T4" fmla="*/ 118 w 118"/>
                <a:gd name="T5" fmla="*/ 11 h 42"/>
                <a:gd name="T6" fmla="*/ 116 w 118"/>
                <a:gd name="T7" fmla="*/ 23 h 42"/>
                <a:gd name="T8" fmla="*/ 109 w 118"/>
                <a:gd name="T9" fmla="*/ 30 h 42"/>
                <a:gd name="T10" fmla="*/ 92 w 118"/>
                <a:gd name="T11" fmla="*/ 31 h 42"/>
                <a:gd name="T12" fmla="*/ 42 w 118"/>
                <a:gd name="T13" fmla="*/ 31 h 42"/>
                <a:gd name="T14" fmla="*/ 42 w 118"/>
                <a:gd name="T15" fmla="*/ 42 h 42"/>
                <a:gd name="T16" fmla="*/ 31 w 118"/>
                <a:gd name="T17" fmla="*/ 42 h 42"/>
                <a:gd name="T18" fmla="*/ 31 w 118"/>
                <a:gd name="T19" fmla="*/ 31 h 42"/>
                <a:gd name="T20" fmla="*/ 9 w 118"/>
                <a:gd name="T21" fmla="*/ 31 h 42"/>
                <a:gd name="T22" fmla="*/ 0 w 118"/>
                <a:gd name="T23" fmla="*/ 17 h 42"/>
                <a:gd name="T24" fmla="*/ 31 w 118"/>
                <a:gd name="T25" fmla="*/ 17 h 42"/>
                <a:gd name="T26" fmla="*/ 31 w 118"/>
                <a:gd name="T27" fmla="*/ 2 h 42"/>
                <a:gd name="T28" fmla="*/ 42 w 118"/>
                <a:gd name="T29" fmla="*/ 2 h 42"/>
                <a:gd name="T30" fmla="*/ 42 w 118"/>
                <a:gd name="T31" fmla="*/ 17 h 42"/>
                <a:gd name="T32" fmla="*/ 93 w 118"/>
                <a:gd name="T33" fmla="*/ 17 h 42"/>
                <a:gd name="T34" fmla="*/ 101 w 118"/>
                <a:gd name="T35" fmla="*/ 16 h 42"/>
                <a:gd name="T36" fmla="*/ 104 w 118"/>
                <a:gd name="T37" fmla="*/ 14 h 42"/>
                <a:gd name="T38" fmla="*/ 105 w 118"/>
                <a:gd name="T39" fmla="*/ 9 h 42"/>
                <a:gd name="T40" fmla="*/ 104 w 118"/>
                <a:gd name="T4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42">
                  <a:moveTo>
                    <a:pt x="104" y="2"/>
                  </a:moveTo>
                  <a:lnTo>
                    <a:pt x="117" y="0"/>
                  </a:lnTo>
                  <a:cubicBezTo>
                    <a:pt x="118" y="4"/>
                    <a:pt x="118" y="8"/>
                    <a:pt x="118" y="11"/>
                  </a:cubicBezTo>
                  <a:cubicBezTo>
                    <a:pt x="118" y="16"/>
                    <a:pt x="117" y="21"/>
                    <a:pt x="116" y="23"/>
                  </a:cubicBezTo>
                  <a:cubicBezTo>
                    <a:pt x="114" y="26"/>
                    <a:pt x="112" y="28"/>
                    <a:pt x="109" y="30"/>
                  </a:cubicBezTo>
                  <a:cubicBezTo>
                    <a:pt x="106" y="31"/>
                    <a:pt x="101" y="31"/>
                    <a:pt x="92" y="31"/>
                  </a:cubicBezTo>
                  <a:lnTo>
                    <a:pt x="42" y="31"/>
                  </a:lnTo>
                  <a:lnTo>
                    <a:pt x="42" y="42"/>
                  </a:lnTo>
                  <a:lnTo>
                    <a:pt x="31" y="42"/>
                  </a:lnTo>
                  <a:lnTo>
                    <a:pt x="31" y="31"/>
                  </a:lnTo>
                  <a:lnTo>
                    <a:pt x="9" y="31"/>
                  </a:lnTo>
                  <a:lnTo>
                    <a:pt x="0" y="17"/>
                  </a:lnTo>
                  <a:lnTo>
                    <a:pt x="31" y="17"/>
                  </a:lnTo>
                  <a:lnTo>
                    <a:pt x="31" y="2"/>
                  </a:lnTo>
                  <a:lnTo>
                    <a:pt x="42" y="2"/>
                  </a:lnTo>
                  <a:lnTo>
                    <a:pt x="42" y="17"/>
                  </a:lnTo>
                  <a:lnTo>
                    <a:pt x="93" y="17"/>
                  </a:lnTo>
                  <a:cubicBezTo>
                    <a:pt x="97" y="17"/>
                    <a:pt x="99" y="17"/>
                    <a:pt x="101" y="16"/>
                  </a:cubicBezTo>
                  <a:cubicBezTo>
                    <a:pt x="102" y="16"/>
                    <a:pt x="103" y="15"/>
                    <a:pt x="104" y="14"/>
                  </a:cubicBezTo>
                  <a:cubicBezTo>
                    <a:pt x="104" y="12"/>
                    <a:pt x="105" y="11"/>
                    <a:pt x="105" y="9"/>
                  </a:cubicBezTo>
                  <a:cubicBezTo>
                    <a:pt x="105" y="7"/>
                    <a:pt x="104" y="5"/>
                    <a:pt x="10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5" name="Freeform 551">
              <a:extLst>
                <a:ext uri="{FF2B5EF4-FFF2-40B4-BE49-F238E27FC236}">
                  <a16:creationId xmlns:a16="http://schemas.microsoft.com/office/drawing/2014/main" id="{47D52C74-C160-4166-984C-45DC1BA36B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6" y="1822"/>
              <a:ext cx="36" cy="4"/>
            </a:xfrm>
            <a:custGeom>
              <a:avLst/>
              <a:gdLst>
                <a:gd name="T0" fmla="*/ 17 w 119"/>
                <a:gd name="T1" fmla="*/ 15 h 15"/>
                <a:gd name="T2" fmla="*/ 0 w 119"/>
                <a:gd name="T3" fmla="*/ 15 h 15"/>
                <a:gd name="T4" fmla="*/ 0 w 119"/>
                <a:gd name="T5" fmla="*/ 0 h 15"/>
                <a:gd name="T6" fmla="*/ 17 w 119"/>
                <a:gd name="T7" fmla="*/ 0 h 15"/>
                <a:gd name="T8" fmla="*/ 17 w 119"/>
                <a:gd name="T9" fmla="*/ 15 h 15"/>
                <a:gd name="T10" fmla="*/ 119 w 119"/>
                <a:gd name="T11" fmla="*/ 15 h 15"/>
                <a:gd name="T12" fmla="*/ 33 w 119"/>
                <a:gd name="T13" fmla="*/ 15 h 15"/>
                <a:gd name="T14" fmla="*/ 33 w 119"/>
                <a:gd name="T15" fmla="*/ 0 h 15"/>
                <a:gd name="T16" fmla="*/ 119 w 119"/>
                <a:gd name="T17" fmla="*/ 0 h 15"/>
                <a:gd name="T18" fmla="*/ 119 w 119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5">
                  <a:moveTo>
                    <a:pt x="17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5"/>
                  </a:lnTo>
                  <a:close/>
                  <a:moveTo>
                    <a:pt x="119" y="15"/>
                  </a:moveTo>
                  <a:lnTo>
                    <a:pt x="33" y="15"/>
                  </a:lnTo>
                  <a:lnTo>
                    <a:pt x="33" y="0"/>
                  </a:lnTo>
                  <a:lnTo>
                    <a:pt x="119" y="0"/>
                  </a:lnTo>
                  <a:lnTo>
                    <a:pt x="119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6" name="Freeform 552">
              <a:extLst>
                <a:ext uri="{FF2B5EF4-FFF2-40B4-BE49-F238E27FC236}">
                  <a16:creationId xmlns:a16="http://schemas.microsoft.com/office/drawing/2014/main" id="{F4538905-72DF-448D-8FE5-A95EBC97CA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6" y="1793"/>
              <a:ext cx="27" cy="24"/>
            </a:xfrm>
            <a:custGeom>
              <a:avLst/>
              <a:gdLst>
                <a:gd name="T0" fmla="*/ 45 w 90"/>
                <a:gd name="T1" fmla="*/ 81 h 81"/>
                <a:gd name="T2" fmla="*/ 9 w 90"/>
                <a:gd name="T3" fmla="*/ 68 h 81"/>
                <a:gd name="T4" fmla="*/ 0 w 90"/>
                <a:gd name="T5" fmla="*/ 41 h 81"/>
                <a:gd name="T6" fmla="*/ 11 w 90"/>
                <a:gd name="T7" fmla="*/ 12 h 81"/>
                <a:gd name="T8" fmla="*/ 44 w 90"/>
                <a:gd name="T9" fmla="*/ 0 h 81"/>
                <a:gd name="T10" fmla="*/ 70 w 90"/>
                <a:gd name="T11" fmla="*/ 5 h 81"/>
                <a:gd name="T12" fmla="*/ 85 w 90"/>
                <a:gd name="T13" fmla="*/ 20 h 81"/>
                <a:gd name="T14" fmla="*/ 90 w 90"/>
                <a:gd name="T15" fmla="*/ 41 h 81"/>
                <a:gd name="T16" fmla="*/ 78 w 90"/>
                <a:gd name="T17" fmla="*/ 70 h 81"/>
                <a:gd name="T18" fmla="*/ 45 w 90"/>
                <a:gd name="T19" fmla="*/ 81 h 81"/>
                <a:gd name="T20" fmla="*/ 45 w 90"/>
                <a:gd name="T21" fmla="*/ 66 h 81"/>
                <a:gd name="T22" fmla="*/ 70 w 90"/>
                <a:gd name="T23" fmla="*/ 59 h 81"/>
                <a:gd name="T24" fmla="*/ 78 w 90"/>
                <a:gd name="T25" fmla="*/ 41 h 81"/>
                <a:gd name="T26" fmla="*/ 70 w 90"/>
                <a:gd name="T27" fmla="*/ 23 h 81"/>
                <a:gd name="T28" fmla="*/ 44 w 90"/>
                <a:gd name="T29" fmla="*/ 15 h 81"/>
                <a:gd name="T30" fmla="*/ 20 w 90"/>
                <a:gd name="T31" fmla="*/ 23 h 81"/>
                <a:gd name="T32" fmla="*/ 12 w 90"/>
                <a:gd name="T33" fmla="*/ 41 h 81"/>
                <a:gd name="T34" fmla="*/ 20 w 90"/>
                <a:gd name="T35" fmla="*/ 59 h 81"/>
                <a:gd name="T36" fmla="*/ 45 w 90"/>
                <a:gd name="T37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81">
                  <a:moveTo>
                    <a:pt x="45" y="81"/>
                  </a:moveTo>
                  <a:cubicBezTo>
                    <a:pt x="29" y="81"/>
                    <a:pt x="17" y="77"/>
                    <a:pt x="9" y="68"/>
                  </a:cubicBezTo>
                  <a:cubicBezTo>
                    <a:pt x="3" y="60"/>
                    <a:pt x="0" y="51"/>
                    <a:pt x="0" y="41"/>
                  </a:cubicBezTo>
                  <a:cubicBezTo>
                    <a:pt x="0" y="29"/>
                    <a:pt x="4" y="19"/>
                    <a:pt x="11" y="12"/>
                  </a:cubicBezTo>
                  <a:cubicBezTo>
                    <a:pt x="19" y="4"/>
                    <a:pt x="30" y="0"/>
                    <a:pt x="44" y="0"/>
                  </a:cubicBezTo>
                  <a:cubicBezTo>
                    <a:pt x="55" y="0"/>
                    <a:pt x="64" y="2"/>
                    <a:pt x="70" y="5"/>
                  </a:cubicBezTo>
                  <a:cubicBezTo>
                    <a:pt x="76" y="9"/>
                    <a:pt x="81" y="13"/>
                    <a:pt x="85" y="20"/>
                  </a:cubicBezTo>
                  <a:cubicBezTo>
                    <a:pt x="88" y="26"/>
                    <a:pt x="90" y="33"/>
                    <a:pt x="90" y="41"/>
                  </a:cubicBezTo>
                  <a:cubicBezTo>
                    <a:pt x="90" y="53"/>
                    <a:pt x="86" y="63"/>
                    <a:pt x="78" y="70"/>
                  </a:cubicBezTo>
                  <a:cubicBezTo>
                    <a:pt x="71" y="78"/>
                    <a:pt x="59" y="81"/>
                    <a:pt x="45" y="81"/>
                  </a:cubicBezTo>
                  <a:close/>
                  <a:moveTo>
                    <a:pt x="45" y="66"/>
                  </a:moveTo>
                  <a:cubicBezTo>
                    <a:pt x="56" y="66"/>
                    <a:pt x="64" y="64"/>
                    <a:pt x="70" y="59"/>
                  </a:cubicBezTo>
                  <a:cubicBezTo>
                    <a:pt x="75" y="54"/>
                    <a:pt x="78" y="48"/>
                    <a:pt x="78" y="41"/>
                  </a:cubicBezTo>
                  <a:cubicBezTo>
                    <a:pt x="78" y="33"/>
                    <a:pt x="75" y="27"/>
                    <a:pt x="70" y="23"/>
                  </a:cubicBezTo>
                  <a:cubicBezTo>
                    <a:pt x="64" y="18"/>
                    <a:pt x="56" y="15"/>
                    <a:pt x="44" y="15"/>
                  </a:cubicBezTo>
                  <a:cubicBezTo>
                    <a:pt x="34" y="15"/>
                    <a:pt x="26" y="18"/>
                    <a:pt x="20" y="23"/>
                  </a:cubicBezTo>
                  <a:cubicBezTo>
                    <a:pt x="15" y="27"/>
                    <a:pt x="12" y="34"/>
                    <a:pt x="12" y="41"/>
                  </a:cubicBezTo>
                  <a:cubicBezTo>
                    <a:pt x="12" y="48"/>
                    <a:pt x="15" y="54"/>
                    <a:pt x="20" y="59"/>
                  </a:cubicBezTo>
                  <a:cubicBezTo>
                    <a:pt x="26" y="64"/>
                    <a:pt x="34" y="66"/>
                    <a:pt x="45" y="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7" name="Freeform 553">
              <a:extLst>
                <a:ext uri="{FF2B5EF4-FFF2-40B4-BE49-F238E27FC236}">
                  <a16:creationId xmlns:a16="http://schemas.microsoft.com/office/drawing/2014/main" id="{6D2EFCB6-875C-453B-974F-37FBAE3BC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1766"/>
              <a:ext cx="26" cy="21"/>
            </a:xfrm>
            <a:custGeom>
              <a:avLst/>
              <a:gdLst>
                <a:gd name="T0" fmla="*/ 88 w 88"/>
                <a:gd name="T1" fmla="*/ 70 h 70"/>
                <a:gd name="T2" fmla="*/ 2 w 88"/>
                <a:gd name="T3" fmla="*/ 70 h 70"/>
                <a:gd name="T4" fmla="*/ 2 w 88"/>
                <a:gd name="T5" fmla="*/ 57 h 70"/>
                <a:gd name="T6" fmla="*/ 14 w 88"/>
                <a:gd name="T7" fmla="*/ 57 h 70"/>
                <a:gd name="T8" fmla="*/ 0 w 88"/>
                <a:gd name="T9" fmla="*/ 29 h 70"/>
                <a:gd name="T10" fmla="*/ 3 w 88"/>
                <a:gd name="T11" fmla="*/ 15 h 70"/>
                <a:gd name="T12" fmla="*/ 10 w 88"/>
                <a:gd name="T13" fmla="*/ 5 h 70"/>
                <a:gd name="T14" fmla="*/ 21 w 88"/>
                <a:gd name="T15" fmla="*/ 1 h 70"/>
                <a:gd name="T16" fmla="*/ 35 w 88"/>
                <a:gd name="T17" fmla="*/ 0 h 70"/>
                <a:gd name="T18" fmla="*/ 88 w 88"/>
                <a:gd name="T19" fmla="*/ 0 h 70"/>
                <a:gd name="T20" fmla="*/ 88 w 88"/>
                <a:gd name="T21" fmla="*/ 15 h 70"/>
                <a:gd name="T22" fmla="*/ 36 w 88"/>
                <a:gd name="T23" fmla="*/ 15 h 70"/>
                <a:gd name="T24" fmla="*/ 22 w 88"/>
                <a:gd name="T25" fmla="*/ 16 h 70"/>
                <a:gd name="T26" fmla="*/ 15 w 88"/>
                <a:gd name="T27" fmla="*/ 22 h 70"/>
                <a:gd name="T28" fmla="*/ 12 w 88"/>
                <a:gd name="T29" fmla="*/ 33 h 70"/>
                <a:gd name="T30" fmla="*/ 18 w 88"/>
                <a:gd name="T31" fmla="*/ 49 h 70"/>
                <a:gd name="T32" fmla="*/ 41 w 88"/>
                <a:gd name="T33" fmla="*/ 55 h 70"/>
                <a:gd name="T34" fmla="*/ 88 w 88"/>
                <a:gd name="T35" fmla="*/ 55 h 70"/>
                <a:gd name="T36" fmla="*/ 88 w 88"/>
                <a:gd name="T3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" h="70">
                  <a:moveTo>
                    <a:pt x="88" y="70"/>
                  </a:moveTo>
                  <a:lnTo>
                    <a:pt x="2" y="70"/>
                  </a:lnTo>
                  <a:lnTo>
                    <a:pt x="2" y="57"/>
                  </a:lnTo>
                  <a:lnTo>
                    <a:pt x="14" y="57"/>
                  </a:lnTo>
                  <a:cubicBezTo>
                    <a:pt x="4" y="51"/>
                    <a:pt x="0" y="41"/>
                    <a:pt x="0" y="29"/>
                  </a:cubicBezTo>
                  <a:cubicBezTo>
                    <a:pt x="0" y="24"/>
                    <a:pt x="1" y="19"/>
                    <a:pt x="3" y="15"/>
                  </a:cubicBezTo>
                  <a:cubicBezTo>
                    <a:pt x="4" y="11"/>
                    <a:pt x="7" y="7"/>
                    <a:pt x="10" y="5"/>
                  </a:cubicBezTo>
                  <a:cubicBezTo>
                    <a:pt x="13" y="3"/>
                    <a:pt x="17" y="2"/>
                    <a:pt x="21" y="1"/>
                  </a:cubicBezTo>
                  <a:cubicBezTo>
                    <a:pt x="23" y="0"/>
                    <a:pt x="28" y="0"/>
                    <a:pt x="35" y="0"/>
                  </a:cubicBezTo>
                  <a:lnTo>
                    <a:pt x="88" y="0"/>
                  </a:lnTo>
                  <a:lnTo>
                    <a:pt x="88" y="15"/>
                  </a:lnTo>
                  <a:lnTo>
                    <a:pt x="36" y="15"/>
                  </a:lnTo>
                  <a:cubicBezTo>
                    <a:pt x="30" y="15"/>
                    <a:pt x="25" y="15"/>
                    <a:pt x="22" y="16"/>
                  </a:cubicBezTo>
                  <a:cubicBezTo>
                    <a:pt x="19" y="17"/>
                    <a:pt x="17" y="19"/>
                    <a:pt x="15" y="22"/>
                  </a:cubicBezTo>
                  <a:cubicBezTo>
                    <a:pt x="13" y="25"/>
                    <a:pt x="12" y="29"/>
                    <a:pt x="12" y="33"/>
                  </a:cubicBezTo>
                  <a:cubicBezTo>
                    <a:pt x="12" y="39"/>
                    <a:pt x="14" y="44"/>
                    <a:pt x="18" y="49"/>
                  </a:cubicBezTo>
                  <a:cubicBezTo>
                    <a:pt x="22" y="53"/>
                    <a:pt x="30" y="55"/>
                    <a:pt x="41" y="55"/>
                  </a:cubicBezTo>
                  <a:lnTo>
                    <a:pt x="88" y="55"/>
                  </a:lnTo>
                  <a:lnTo>
                    <a:pt x="88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pic>
        <p:nvPicPr>
          <p:cNvPr id="889" name="Grafik 888">
            <a:extLst>
              <a:ext uri="{FF2B5EF4-FFF2-40B4-BE49-F238E27FC236}">
                <a16:creationId xmlns:a16="http://schemas.microsoft.com/office/drawing/2014/main" id="{3BE61B1F-A26C-4DEE-B4AB-A0886A1B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6" y="3068960"/>
            <a:ext cx="1618154" cy="64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0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Kreisring-Rohrströmung</a:t>
            </a:r>
          </a:p>
          <a:p>
            <a:r>
              <a:rPr lang="de-DE" dirty="0"/>
              <a:t>1. Teil stationär</a:t>
            </a:r>
          </a:p>
          <a:p>
            <a:r>
              <a:rPr lang="de-DE" dirty="0"/>
              <a:t>2. Teil rotiert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45250"/>
            <a:ext cx="6419897" cy="3401778"/>
          </a:xfrm>
          <a:prstGeom prst="rect">
            <a:avLst/>
          </a:prstGeom>
        </p:spPr>
      </p:pic>
      <p:sp>
        <p:nvSpPr>
          <p:cNvPr id="9" name="Bogen 8"/>
          <p:cNvSpPr/>
          <p:nvPr/>
        </p:nvSpPr>
        <p:spPr>
          <a:xfrm rot="1163074">
            <a:off x="5478666" y="2842305"/>
            <a:ext cx="3280604" cy="2118538"/>
          </a:xfrm>
          <a:prstGeom prst="arc">
            <a:avLst>
              <a:gd name="adj1" fmla="val 11184062"/>
              <a:gd name="adj2" fmla="val 0"/>
            </a:avLst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402309" y="3742170"/>
            <a:ext cx="2495151" cy="1427988"/>
          </a:xfrm>
          <a:custGeom>
            <a:avLst/>
            <a:gdLst>
              <a:gd name="connsiteX0" fmla="*/ 15807 w 2540918"/>
              <a:gd name="connsiteY0" fmla="*/ 130234 h 1376899"/>
              <a:gd name="connsiteX1" fmla="*/ 854792 w 2540918"/>
              <a:gd name="connsiteY1" fmla="*/ 7685 h 1376899"/>
              <a:gd name="connsiteX2" fmla="*/ 1627790 w 2540918"/>
              <a:gd name="connsiteY2" fmla="*/ 167941 h 1376899"/>
              <a:gd name="connsiteX3" fmla="*/ 2504483 w 2540918"/>
              <a:gd name="connsiteY3" fmla="*/ 648708 h 1376899"/>
              <a:gd name="connsiteX4" fmla="*/ 2334800 w 2540918"/>
              <a:gd name="connsiteY4" fmla="*/ 1355718 h 1376899"/>
              <a:gd name="connsiteX5" fmla="*/ 1967155 w 2540918"/>
              <a:gd name="connsiteY5" fmla="*/ 1167182 h 1376899"/>
              <a:gd name="connsiteX6" fmla="*/ 1344986 w 2540918"/>
              <a:gd name="connsiteY6" fmla="*/ 912658 h 1376899"/>
              <a:gd name="connsiteX7" fmla="*/ 703963 w 2540918"/>
              <a:gd name="connsiteY7" fmla="*/ 865524 h 1376899"/>
              <a:gd name="connsiteX8" fmla="*/ 336318 w 2540918"/>
              <a:gd name="connsiteY8" fmla="*/ 997500 h 1376899"/>
              <a:gd name="connsiteX9" fmla="*/ 15807 w 2540918"/>
              <a:gd name="connsiteY9" fmla="*/ 130234 h 1376899"/>
              <a:gd name="connsiteX0" fmla="*/ 15807 w 2529585"/>
              <a:gd name="connsiteY0" fmla="*/ 130234 h 1375599"/>
              <a:gd name="connsiteX1" fmla="*/ 854792 w 2529585"/>
              <a:gd name="connsiteY1" fmla="*/ 7685 h 1375599"/>
              <a:gd name="connsiteX2" fmla="*/ 1627790 w 2529585"/>
              <a:gd name="connsiteY2" fmla="*/ 167941 h 1375599"/>
              <a:gd name="connsiteX3" fmla="*/ 2491783 w 2529585"/>
              <a:gd name="connsiteY3" fmla="*/ 670933 h 1375599"/>
              <a:gd name="connsiteX4" fmla="*/ 2334800 w 2529585"/>
              <a:gd name="connsiteY4" fmla="*/ 1355718 h 1375599"/>
              <a:gd name="connsiteX5" fmla="*/ 1967155 w 2529585"/>
              <a:gd name="connsiteY5" fmla="*/ 1167182 h 1375599"/>
              <a:gd name="connsiteX6" fmla="*/ 1344986 w 2529585"/>
              <a:gd name="connsiteY6" fmla="*/ 912658 h 1375599"/>
              <a:gd name="connsiteX7" fmla="*/ 703963 w 2529585"/>
              <a:gd name="connsiteY7" fmla="*/ 865524 h 1375599"/>
              <a:gd name="connsiteX8" fmla="*/ 336318 w 2529585"/>
              <a:gd name="connsiteY8" fmla="*/ 997500 h 1375599"/>
              <a:gd name="connsiteX9" fmla="*/ 15807 w 2529585"/>
              <a:gd name="connsiteY9" fmla="*/ 130234 h 1375599"/>
              <a:gd name="connsiteX0" fmla="*/ 15807 w 2529585"/>
              <a:gd name="connsiteY0" fmla="*/ 138699 h 1384064"/>
              <a:gd name="connsiteX1" fmla="*/ 854792 w 2529585"/>
              <a:gd name="connsiteY1" fmla="*/ 16150 h 1384064"/>
              <a:gd name="connsiteX2" fmla="*/ 1627790 w 2529585"/>
              <a:gd name="connsiteY2" fmla="*/ 176406 h 1384064"/>
              <a:gd name="connsiteX3" fmla="*/ 2491783 w 2529585"/>
              <a:gd name="connsiteY3" fmla="*/ 679398 h 1384064"/>
              <a:gd name="connsiteX4" fmla="*/ 2334800 w 2529585"/>
              <a:gd name="connsiteY4" fmla="*/ 1364183 h 1384064"/>
              <a:gd name="connsiteX5" fmla="*/ 1967155 w 2529585"/>
              <a:gd name="connsiteY5" fmla="*/ 1175647 h 1384064"/>
              <a:gd name="connsiteX6" fmla="*/ 1344986 w 2529585"/>
              <a:gd name="connsiteY6" fmla="*/ 921123 h 1384064"/>
              <a:gd name="connsiteX7" fmla="*/ 703963 w 2529585"/>
              <a:gd name="connsiteY7" fmla="*/ 873989 h 1384064"/>
              <a:gd name="connsiteX8" fmla="*/ 336318 w 2529585"/>
              <a:gd name="connsiteY8" fmla="*/ 1005965 h 1384064"/>
              <a:gd name="connsiteX9" fmla="*/ 15807 w 2529585"/>
              <a:gd name="connsiteY9" fmla="*/ 138699 h 1384064"/>
              <a:gd name="connsiteX0" fmla="*/ 15503 w 2529281"/>
              <a:gd name="connsiteY0" fmla="*/ 138699 h 1384064"/>
              <a:gd name="connsiteX1" fmla="*/ 848138 w 2529281"/>
              <a:gd name="connsiteY1" fmla="*/ 16150 h 1384064"/>
              <a:gd name="connsiteX2" fmla="*/ 1627486 w 2529281"/>
              <a:gd name="connsiteY2" fmla="*/ 176406 h 1384064"/>
              <a:gd name="connsiteX3" fmla="*/ 2491479 w 2529281"/>
              <a:gd name="connsiteY3" fmla="*/ 679398 h 1384064"/>
              <a:gd name="connsiteX4" fmla="*/ 2334496 w 2529281"/>
              <a:gd name="connsiteY4" fmla="*/ 1364183 h 1384064"/>
              <a:gd name="connsiteX5" fmla="*/ 1966851 w 2529281"/>
              <a:gd name="connsiteY5" fmla="*/ 1175647 h 1384064"/>
              <a:gd name="connsiteX6" fmla="*/ 1344682 w 2529281"/>
              <a:gd name="connsiteY6" fmla="*/ 921123 h 1384064"/>
              <a:gd name="connsiteX7" fmla="*/ 703659 w 2529281"/>
              <a:gd name="connsiteY7" fmla="*/ 873989 h 1384064"/>
              <a:gd name="connsiteX8" fmla="*/ 336014 w 2529281"/>
              <a:gd name="connsiteY8" fmla="*/ 1005965 h 1384064"/>
              <a:gd name="connsiteX9" fmla="*/ 15503 w 2529281"/>
              <a:gd name="connsiteY9" fmla="*/ 138699 h 1384064"/>
              <a:gd name="connsiteX0" fmla="*/ 46290 w 2560068"/>
              <a:gd name="connsiteY0" fmla="*/ 130188 h 1375553"/>
              <a:gd name="connsiteX1" fmla="*/ 878925 w 2560068"/>
              <a:gd name="connsiteY1" fmla="*/ 7639 h 1375553"/>
              <a:gd name="connsiteX2" fmla="*/ 1658273 w 2560068"/>
              <a:gd name="connsiteY2" fmla="*/ 167895 h 1375553"/>
              <a:gd name="connsiteX3" fmla="*/ 2522266 w 2560068"/>
              <a:gd name="connsiteY3" fmla="*/ 670887 h 1375553"/>
              <a:gd name="connsiteX4" fmla="*/ 2365283 w 2560068"/>
              <a:gd name="connsiteY4" fmla="*/ 1355672 h 1375553"/>
              <a:gd name="connsiteX5" fmla="*/ 1997638 w 2560068"/>
              <a:gd name="connsiteY5" fmla="*/ 1167136 h 1375553"/>
              <a:gd name="connsiteX6" fmla="*/ 1375469 w 2560068"/>
              <a:gd name="connsiteY6" fmla="*/ 912612 h 1375553"/>
              <a:gd name="connsiteX7" fmla="*/ 734446 w 2560068"/>
              <a:gd name="connsiteY7" fmla="*/ 865478 h 1375553"/>
              <a:gd name="connsiteX8" fmla="*/ 366801 w 2560068"/>
              <a:gd name="connsiteY8" fmla="*/ 997454 h 1375553"/>
              <a:gd name="connsiteX9" fmla="*/ 46290 w 2560068"/>
              <a:gd name="connsiteY9" fmla="*/ 130188 h 1375553"/>
              <a:gd name="connsiteX0" fmla="*/ 56962 w 2570740"/>
              <a:gd name="connsiteY0" fmla="*/ 128656 h 1374021"/>
              <a:gd name="connsiteX1" fmla="*/ 889597 w 2570740"/>
              <a:gd name="connsiteY1" fmla="*/ 6107 h 1374021"/>
              <a:gd name="connsiteX2" fmla="*/ 1668945 w 2570740"/>
              <a:gd name="connsiteY2" fmla="*/ 166363 h 1374021"/>
              <a:gd name="connsiteX3" fmla="*/ 2532938 w 2570740"/>
              <a:gd name="connsiteY3" fmla="*/ 669355 h 1374021"/>
              <a:gd name="connsiteX4" fmla="*/ 2375955 w 2570740"/>
              <a:gd name="connsiteY4" fmla="*/ 1354140 h 1374021"/>
              <a:gd name="connsiteX5" fmla="*/ 2008310 w 2570740"/>
              <a:gd name="connsiteY5" fmla="*/ 1165604 h 1374021"/>
              <a:gd name="connsiteX6" fmla="*/ 1386141 w 2570740"/>
              <a:gd name="connsiteY6" fmla="*/ 911080 h 1374021"/>
              <a:gd name="connsiteX7" fmla="*/ 745118 w 2570740"/>
              <a:gd name="connsiteY7" fmla="*/ 863946 h 1374021"/>
              <a:gd name="connsiteX8" fmla="*/ 377473 w 2570740"/>
              <a:gd name="connsiteY8" fmla="*/ 995922 h 1374021"/>
              <a:gd name="connsiteX9" fmla="*/ 56962 w 2570740"/>
              <a:gd name="connsiteY9" fmla="*/ 128656 h 1374021"/>
              <a:gd name="connsiteX0" fmla="*/ 2850 w 2516628"/>
              <a:gd name="connsiteY0" fmla="*/ 126300 h 1371665"/>
              <a:gd name="connsiteX1" fmla="*/ 835485 w 2516628"/>
              <a:gd name="connsiteY1" fmla="*/ 3751 h 1371665"/>
              <a:gd name="connsiteX2" fmla="*/ 1614833 w 2516628"/>
              <a:gd name="connsiteY2" fmla="*/ 164007 h 1371665"/>
              <a:gd name="connsiteX3" fmla="*/ 2478826 w 2516628"/>
              <a:gd name="connsiteY3" fmla="*/ 666999 h 1371665"/>
              <a:gd name="connsiteX4" fmla="*/ 2321843 w 2516628"/>
              <a:gd name="connsiteY4" fmla="*/ 1351784 h 1371665"/>
              <a:gd name="connsiteX5" fmla="*/ 1954198 w 2516628"/>
              <a:gd name="connsiteY5" fmla="*/ 1163248 h 1371665"/>
              <a:gd name="connsiteX6" fmla="*/ 1332029 w 2516628"/>
              <a:gd name="connsiteY6" fmla="*/ 908724 h 1371665"/>
              <a:gd name="connsiteX7" fmla="*/ 691006 w 2516628"/>
              <a:gd name="connsiteY7" fmla="*/ 861590 h 1371665"/>
              <a:gd name="connsiteX8" fmla="*/ 323361 w 2516628"/>
              <a:gd name="connsiteY8" fmla="*/ 993566 h 1371665"/>
              <a:gd name="connsiteX9" fmla="*/ 2850 w 2516628"/>
              <a:gd name="connsiteY9" fmla="*/ 126300 h 1371665"/>
              <a:gd name="connsiteX0" fmla="*/ 2850 w 2486828"/>
              <a:gd name="connsiteY0" fmla="*/ 126300 h 1371665"/>
              <a:gd name="connsiteX1" fmla="*/ 835485 w 2486828"/>
              <a:gd name="connsiteY1" fmla="*/ 3751 h 1371665"/>
              <a:gd name="connsiteX2" fmla="*/ 1614833 w 2486828"/>
              <a:gd name="connsiteY2" fmla="*/ 164007 h 1371665"/>
              <a:gd name="connsiteX3" fmla="*/ 2478826 w 2486828"/>
              <a:gd name="connsiteY3" fmla="*/ 666999 h 1371665"/>
              <a:gd name="connsiteX4" fmla="*/ 2321843 w 2486828"/>
              <a:gd name="connsiteY4" fmla="*/ 1351784 h 1371665"/>
              <a:gd name="connsiteX5" fmla="*/ 1954198 w 2486828"/>
              <a:gd name="connsiteY5" fmla="*/ 1163248 h 1371665"/>
              <a:gd name="connsiteX6" fmla="*/ 1332029 w 2486828"/>
              <a:gd name="connsiteY6" fmla="*/ 908724 h 1371665"/>
              <a:gd name="connsiteX7" fmla="*/ 691006 w 2486828"/>
              <a:gd name="connsiteY7" fmla="*/ 861590 h 1371665"/>
              <a:gd name="connsiteX8" fmla="*/ 323361 w 2486828"/>
              <a:gd name="connsiteY8" fmla="*/ 993566 h 1371665"/>
              <a:gd name="connsiteX9" fmla="*/ 2850 w 2486828"/>
              <a:gd name="connsiteY9" fmla="*/ 126300 h 1371665"/>
              <a:gd name="connsiteX0" fmla="*/ 2850 w 2479237"/>
              <a:gd name="connsiteY0" fmla="*/ 126300 h 1371665"/>
              <a:gd name="connsiteX1" fmla="*/ 835485 w 2479237"/>
              <a:gd name="connsiteY1" fmla="*/ 3751 h 1371665"/>
              <a:gd name="connsiteX2" fmla="*/ 1614833 w 2479237"/>
              <a:gd name="connsiteY2" fmla="*/ 164007 h 1371665"/>
              <a:gd name="connsiteX3" fmla="*/ 2478826 w 2479237"/>
              <a:gd name="connsiteY3" fmla="*/ 666999 h 1371665"/>
              <a:gd name="connsiteX4" fmla="*/ 2321843 w 2479237"/>
              <a:gd name="connsiteY4" fmla="*/ 1351784 h 1371665"/>
              <a:gd name="connsiteX5" fmla="*/ 1954198 w 2479237"/>
              <a:gd name="connsiteY5" fmla="*/ 1163248 h 1371665"/>
              <a:gd name="connsiteX6" fmla="*/ 1332029 w 2479237"/>
              <a:gd name="connsiteY6" fmla="*/ 908724 h 1371665"/>
              <a:gd name="connsiteX7" fmla="*/ 691006 w 2479237"/>
              <a:gd name="connsiteY7" fmla="*/ 861590 h 1371665"/>
              <a:gd name="connsiteX8" fmla="*/ 323361 w 2479237"/>
              <a:gd name="connsiteY8" fmla="*/ 993566 h 1371665"/>
              <a:gd name="connsiteX9" fmla="*/ 2850 w 2479237"/>
              <a:gd name="connsiteY9" fmla="*/ 126300 h 1371665"/>
              <a:gd name="connsiteX0" fmla="*/ 2850 w 2516628"/>
              <a:gd name="connsiteY0" fmla="*/ 126300 h 1422715"/>
              <a:gd name="connsiteX1" fmla="*/ 835485 w 2516628"/>
              <a:gd name="connsiteY1" fmla="*/ 3751 h 1422715"/>
              <a:gd name="connsiteX2" fmla="*/ 1614833 w 2516628"/>
              <a:gd name="connsiteY2" fmla="*/ 164007 h 1422715"/>
              <a:gd name="connsiteX3" fmla="*/ 2478826 w 2516628"/>
              <a:gd name="connsiteY3" fmla="*/ 666999 h 1422715"/>
              <a:gd name="connsiteX4" fmla="*/ 2321843 w 2516628"/>
              <a:gd name="connsiteY4" fmla="*/ 1405759 h 1422715"/>
              <a:gd name="connsiteX5" fmla="*/ 1954198 w 2516628"/>
              <a:gd name="connsiteY5" fmla="*/ 1163248 h 1422715"/>
              <a:gd name="connsiteX6" fmla="*/ 1332029 w 2516628"/>
              <a:gd name="connsiteY6" fmla="*/ 908724 h 1422715"/>
              <a:gd name="connsiteX7" fmla="*/ 691006 w 2516628"/>
              <a:gd name="connsiteY7" fmla="*/ 861590 h 1422715"/>
              <a:gd name="connsiteX8" fmla="*/ 323361 w 2516628"/>
              <a:gd name="connsiteY8" fmla="*/ 993566 h 1422715"/>
              <a:gd name="connsiteX9" fmla="*/ 2850 w 2516628"/>
              <a:gd name="connsiteY9" fmla="*/ 126300 h 1422715"/>
              <a:gd name="connsiteX0" fmla="*/ 2850 w 2509606"/>
              <a:gd name="connsiteY0" fmla="*/ 126300 h 1406786"/>
              <a:gd name="connsiteX1" fmla="*/ 835485 w 2509606"/>
              <a:gd name="connsiteY1" fmla="*/ 3751 h 1406786"/>
              <a:gd name="connsiteX2" fmla="*/ 1614833 w 2509606"/>
              <a:gd name="connsiteY2" fmla="*/ 164007 h 1406786"/>
              <a:gd name="connsiteX3" fmla="*/ 2478826 w 2509606"/>
              <a:gd name="connsiteY3" fmla="*/ 666999 h 1406786"/>
              <a:gd name="connsiteX4" fmla="*/ 2321843 w 2509606"/>
              <a:gd name="connsiteY4" fmla="*/ 1405759 h 1406786"/>
              <a:gd name="connsiteX5" fmla="*/ 1954198 w 2509606"/>
              <a:gd name="connsiteY5" fmla="*/ 1163248 h 1406786"/>
              <a:gd name="connsiteX6" fmla="*/ 1332029 w 2509606"/>
              <a:gd name="connsiteY6" fmla="*/ 908724 h 1406786"/>
              <a:gd name="connsiteX7" fmla="*/ 691006 w 2509606"/>
              <a:gd name="connsiteY7" fmla="*/ 861590 h 1406786"/>
              <a:gd name="connsiteX8" fmla="*/ 323361 w 2509606"/>
              <a:gd name="connsiteY8" fmla="*/ 993566 h 1406786"/>
              <a:gd name="connsiteX9" fmla="*/ 2850 w 2509606"/>
              <a:gd name="connsiteY9" fmla="*/ 126300 h 1406786"/>
              <a:gd name="connsiteX0" fmla="*/ 2850 w 2509082"/>
              <a:gd name="connsiteY0" fmla="*/ 126300 h 1408158"/>
              <a:gd name="connsiteX1" fmla="*/ 835485 w 2509082"/>
              <a:gd name="connsiteY1" fmla="*/ 3751 h 1408158"/>
              <a:gd name="connsiteX2" fmla="*/ 1614833 w 2509082"/>
              <a:gd name="connsiteY2" fmla="*/ 164007 h 1408158"/>
              <a:gd name="connsiteX3" fmla="*/ 2478826 w 2509082"/>
              <a:gd name="connsiteY3" fmla="*/ 666999 h 1408158"/>
              <a:gd name="connsiteX4" fmla="*/ 2321843 w 2509082"/>
              <a:gd name="connsiteY4" fmla="*/ 1405759 h 1408158"/>
              <a:gd name="connsiteX5" fmla="*/ 1954198 w 2509082"/>
              <a:gd name="connsiteY5" fmla="*/ 1163248 h 1408158"/>
              <a:gd name="connsiteX6" fmla="*/ 1332029 w 2509082"/>
              <a:gd name="connsiteY6" fmla="*/ 908724 h 1408158"/>
              <a:gd name="connsiteX7" fmla="*/ 691006 w 2509082"/>
              <a:gd name="connsiteY7" fmla="*/ 861590 h 1408158"/>
              <a:gd name="connsiteX8" fmla="*/ 323361 w 2509082"/>
              <a:gd name="connsiteY8" fmla="*/ 993566 h 1408158"/>
              <a:gd name="connsiteX9" fmla="*/ 2850 w 2509082"/>
              <a:gd name="connsiteY9" fmla="*/ 126300 h 1408158"/>
              <a:gd name="connsiteX0" fmla="*/ 2850 w 2533663"/>
              <a:gd name="connsiteY0" fmla="*/ 126300 h 1423719"/>
              <a:gd name="connsiteX1" fmla="*/ 835485 w 2533663"/>
              <a:gd name="connsiteY1" fmla="*/ 3751 h 1423719"/>
              <a:gd name="connsiteX2" fmla="*/ 1614833 w 2533663"/>
              <a:gd name="connsiteY2" fmla="*/ 164007 h 1423719"/>
              <a:gd name="connsiteX3" fmla="*/ 2497876 w 2533663"/>
              <a:gd name="connsiteY3" fmla="*/ 647949 h 1423719"/>
              <a:gd name="connsiteX4" fmla="*/ 2321843 w 2533663"/>
              <a:gd name="connsiteY4" fmla="*/ 1405759 h 1423719"/>
              <a:gd name="connsiteX5" fmla="*/ 1954198 w 2533663"/>
              <a:gd name="connsiteY5" fmla="*/ 1163248 h 1423719"/>
              <a:gd name="connsiteX6" fmla="*/ 1332029 w 2533663"/>
              <a:gd name="connsiteY6" fmla="*/ 908724 h 1423719"/>
              <a:gd name="connsiteX7" fmla="*/ 691006 w 2533663"/>
              <a:gd name="connsiteY7" fmla="*/ 861590 h 1423719"/>
              <a:gd name="connsiteX8" fmla="*/ 323361 w 2533663"/>
              <a:gd name="connsiteY8" fmla="*/ 993566 h 1423719"/>
              <a:gd name="connsiteX9" fmla="*/ 2850 w 2533663"/>
              <a:gd name="connsiteY9" fmla="*/ 126300 h 1423719"/>
              <a:gd name="connsiteX0" fmla="*/ 2850 w 2499597"/>
              <a:gd name="connsiteY0" fmla="*/ 126300 h 1423719"/>
              <a:gd name="connsiteX1" fmla="*/ 835485 w 2499597"/>
              <a:gd name="connsiteY1" fmla="*/ 3751 h 1423719"/>
              <a:gd name="connsiteX2" fmla="*/ 1614833 w 2499597"/>
              <a:gd name="connsiteY2" fmla="*/ 164007 h 1423719"/>
              <a:gd name="connsiteX3" fmla="*/ 2497876 w 2499597"/>
              <a:gd name="connsiteY3" fmla="*/ 647949 h 1423719"/>
              <a:gd name="connsiteX4" fmla="*/ 2321843 w 2499597"/>
              <a:gd name="connsiteY4" fmla="*/ 1405759 h 1423719"/>
              <a:gd name="connsiteX5" fmla="*/ 1954198 w 2499597"/>
              <a:gd name="connsiteY5" fmla="*/ 1163248 h 1423719"/>
              <a:gd name="connsiteX6" fmla="*/ 1332029 w 2499597"/>
              <a:gd name="connsiteY6" fmla="*/ 908724 h 1423719"/>
              <a:gd name="connsiteX7" fmla="*/ 691006 w 2499597"/>
              <a:gd name="connsiteY7" fmla="*/ 861590 h 1423719"/>
              <a:gd name="connsiteX8" fmla="*/ 323361 w 2499597"/>
              <a:gd name="connsiteY8" fmla="*/ 993566 h 1423719"/>
              <a:gd name="connsiteX9" fmla="*/ 2850 w 2499597"/>
              <a:gd name="connsiteY9" fmla="*/ 126300 h 1423719"/>
              <a:gd name="connsiteX0" fmla="*/ 2850 w 2499597"/>
              <a:gd name="connsiteY0" fmla="*/ 126300 h 1423216"/>
              <a:gd name="connsiteX1" fmla="*/ 835485 w 2499597"/>
              <a:gd name="connsiteY1" fmla="*/ 3751 h 1423216"/>
              <a:gd name="connsiteX2" fmla="*/ 1614833 w 2499597"/>
              <a:gd name="connsiteY2" fmla="*/ 164007 h 1423216"/>
              <a:gd name="connsiteX3" fmla="*/ 2497876 w 2499597"/>
              <a:gd name="connsiteY3" fmla="*/ 647949 h 1423216"/>
              <a:gd name="connsiteX4" fmla="*/ 2321843 w 2499597"/>
              <a:gd name="connsiteY4" fmla="*/ 1405759 h 1423216"/>
              <a:gd name="connsiteX5" fmla="*/ 1954198 w 2499597"/>
              <a:gd name="connsiteY5" fmla="*/ 1163248 h 1423216"/>
              <a:gd name="connsiteX6" fmla="*/ 1332029 w 2499597"/>
              <a:gd name="connsiteY6" fmla="*/ 908724 h 1423216"/>
              <a:gd name="connsiteX7" fmla="*/ 691006 w 2499597"/>
              <a:gd name="connsiteY7" fmla="*/ 861590 h 1423216"/>
              <a:gd name="connsiteX8" fmla="*/ 323361 w 2499597"/>
              <a:gd name="connsiteY8" fmla="*/ 993566 h 1423216"/>
              <a:gd name="connsiteX9" fmla="*/ 2850 w 2499597"/>
              <a:gd name="connsiteY9" fmla="*/ 126300 h 1423216"/>
              <a:gd name="connsiteX0" fmla="*/ 2850 w 2499497"/>
              <a:gd name="connsiteY0" fmla="*/ 126300 h 1427319"/>
              <a:gd name="connsiteX1" fmla="*/ 835485 w 2499497"/>
              <a:gd name="connsiteY1" fmla="*/ 3751 h 1427319"/>
              <a:gd name="connsiteX2" fmla="*/ 1614833 w 2499497"/>
              <a:gd name="connsiteY2" fmla="*/ 164007 h 1427319"/>
              <a:gd name="connsiteX3" fmla="*/ 2497876 w 2499497"/>
              <a:gd name="connsiteY3" fmla="*/ 647949 h 1427319"/>
              <a:gd name="connsiteX4" fmla="*/ 2321843 w 2499497"/>
              <a:gd name="connsiteY4" fmla="*/ 1405759 h 1427319"/>
              <a:gd name="connsiteX5" fmla="*/ 1998648 w 2499497"/>
              <a:gd name="connsiteY5" fmla="*/ 1198173 h 1427319"/>
              <a:gd name="connsiteX6" fmla="*/ 1332029 w 2499497"/>
              <a:gd name="connsiteY6" fmla="*/ 908724 h 1427319"/>
              <a:gd name="connsiteX7" fmla="*/ 691006 w 2499497"/>
              <a:gd name="connsiteY7" fmla="*/ 861590 h 1427319"/>
              <a:gd name="connsiteX8" fmla="*/ 323361 w 2499497"/>
              <a:gd name="connsiteY8" fmla="*/ 993566 h 1427319"/>
              <a:gd name="connsiteX9" fmla="*/ 2850 w 2499497"/>
              <a:gd name="connsiteY9" fmla="*/ 126300 h 1427319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01"/>
              <a:gd name="connsiteY0" fmla="*/ 126300 h 1431292"/>
              <a:gd name="connsiteX1" fmla="*/ 835485 w 2499401"/>
              <a:gd name="connsiteY1" fmla="*/ 3751 h 1431292"/>
              <a:gd name="connsiteX2" fmla="*/ 1614833 w 2499401"/>
              <a:gd name="connsiteY2" fmla="*/ 164007 h 1431292"/>
              <a:gd name="connsiteX3" fmla="*/ 2497876 w 2499401"/>
              <a:gd name="connsiteY3" fmla="*/ 647949 h 1431292"/>
              <a:gd name="connsiteX4" fmla="*/ 2321843 w 2499401"/>
              <a:gd name="connsiteY4" fmla="*/ 1405759 h 1431292"/>
              <a:gd name="connsiteX5" fmla="*/ 2046273 w 2499401"/>
              <a:gd name="connsiteY5" fmla="*/ 1229923 h 1431292"/>
              <a:gd name="connsiteX6" fmla="*/ 1332029 w 2499401"/>
              <a:gd name="connsiteY6" fmla="*/ 908724 h 1431292"/>
              <a:gd name="connsiteX7" fmla="*/ 691006 w 2499401"/>
              <a:gd name="connsiteY7" fmla="*/ 861590 h 1431292"/>
              <a:gd name="connsiteX8" fmla="*/ 323361 w 2499401"/>
              <a:gd name="connsiteY8" fmla="*/ 993566 h 1431292"/>
              <a:gd name="connsiteX9" fmla="*/ 2850 w 2499401"/>
              <a:gd name="connsiteY9" fmla="*/ 126300 h 1431292"/>
              <a:gd name="connsiteX0" fmla="*/ 2850 w 2499401"/>
              <a:gd name="connsiteY0" fmla="*/ 126300 h 1432206"/>
              <a:gd name="connsiteX1" fmla="*/ 835485 w 2499401"/>
              <a:gd name="connsiteY1" fmla="*/ 3751 h 1432206"/>
              <a:gd name="connsiteX2" fmla="*/ 1614833 w 2499401"/>
              <a:gd name="connsiteY2" fmla="*/ 164007 h 1432206"/>
              <a:gd name="connsiteX3" fmla="*/ 2497876 w 2499401"/>
              <a:gd name="connsiteY3" fmla="*/ 647949 h 1432206"/>
              <a:gd name="connsiteX4" fmla="*/ 2321843 w 2499401"/>
              <a:gd name="connsiteY4" fmla="*/ 1405759 h 1432206"/>
              <a:gd name="connsiteX5" fmla="*/ 2046273 w 2499401"/>
              <a:gd name="connsiteY5" fmla="*/ 1229923 h 1432206"/>
              <a:gd name="connsiteX6" fmla="*/ 1332029 w 2499401"/>
              <a:gd name="connsiteY6" fmla="*/ 940474 h 1432206"/>
              <a:gd name="connsiteX7" fmla="*/ 691006 w 2499401"/>
              <a:gd name="connsiteY7" fmla="*/ 861590 h 1432206"/>
              <a:gd name="connsiteX8" fmla="*/ 323361 w 2499401"/>
              <a:gd name="connsiteY8" fmla="*/ 993566 h 1432206"/>
              <a:gd name="connsiteX9" fmla="*/ 2850 w 2499401"/>
              <a:gd name="connsiteY9" fmla="*/ 126300 h 1432206"/>
              <a:gd name="connsiteX0" fmla="*/ 2839 w 2499390"/>
              <a:gd name="connsiteY0" fmla="*/ 126300 h 1432206"/>
              <a:gd name="connsiteX1" fmla="*/ 835474 w 2499390"/>
              <a:gd name="connsiteY1" fmla="*/ 3751 h 1432206"/>
              <a:gd name="connsiteX2" fmla="*/ 1614822 w 2499390"/>
              <a:gd name="connsiteY2" fmla="*/ 164007 h 1432206"/>
              <a:gd name="connsiteX3" fmla="*/ 2497865 w 2499390"/>
              <a:gd name="connsiteY3" fmla="*/ 647949 h 1432206"/>
              <a:gd name="connsiteX4" fmla="*/ 2321832 w 2499390"/>
              <a:gd name="connsiteY4" fmla="*/ 1405759 h 1432206"/>
              <a:gd name="connsiteX5" fmla="*/ 2046262 w 2499390"/>
              <a:gd name="connsiteY5" fmla="*/ 1229923 h 1432206"/>
              <a:gd name="connsiteX6" fmla="*/ 1332018 w 2499390"/>
              <a:gd name="connsiteY6" fmla="*/ 940474 h 1432206"/>
              <a:gd name="connsiteX7" fmla="*/ 694170 w 2499390"/>
              <a:gd name="connsiteY7" fmla="*/ 896515 h 1432206"/>
              <a:gd name="connsiteX8" fmla="*/ 323350 w 2499390"/>
              <a:gd name="connsiteY8" fmla="*/ 993566 h 1432206"/>
              <a:gd name="connsiteX9" fmla="*/ 2839 w 2499390"/>
              <a:gd name="connsiteY9" fmla="*/ 126300 h 1432206"/>
              <a:gd name="connsiteX0" fmla="*/ 2272 w 2498823"/>
              <a:gd name="connsiteY0" fmla="*/ 126300 h 1432206"/>
              <a:gd name="connsiteX1" fmla="*/ 834907 w 2498823"/>
              <a:gd name="connsiteY1" fmla="*/ 3751 h 1432206"/>
              <a:gd name="connsiteX2" fmla="*/ 1614255 w 2498823"/>
              <a:gd name="connsiteY2" fmla="*/ 164007 h 1432206"/>
              <a:gd name="connsiteX3" fmla="*/ 2497298 w 2498823"/>
              <a:gd name="connsiteY3" fmla="*/ 647949 h 1432206"/>
              <a:gd name="connsiteX4" fmla="*/ 2321265 w 2498823"/>
              <a:gd name="connsiteY4" fmla="*/ 1405759 h 1432206"/>
              <a:gd name="connsiteX5" fmla="*/ 2045695 w 2498823"/>
              <a:gd name="connsiteY5" fmla="*/ 1229923 h 1432206"/>
              <a:gd name="connsiteX6" fmla="*/ 1331451 w 2498823"/>
              <a:gd name="connsiteY6" fmla="*/ 940474 h 1432206"/>
              <a:gd name="connsiteX7" fmla="*/ 693603 w 2498823"/>
              <a:gd name="connsiteY7" fmla="*/ 896515 h 1432206"/>
              <a:gd name="connsiteX8" fmla="*/ 322783 w 2498823"/>
              <a:gd name="connsiteY8" fmla="*/ 993566 h 1432206"/>
              <a:gd name="connsiteX9" fmla="*/ 2272 w 2498823"/>
              <a:gd name="connsiteY9" fmla="*/ 126300 h 1432206"/>
              <a:gd name="connsiteX0" fmla="*/ 2272 w 2529868"/>
              <a:gd name="connsiteY0" fmla="*/ 126300 h 1455688"/>
              <a:gd name="connsiteX1" fmla="*/ 834907 w 2529868"/>
              <a:gd name="connsiteY1" fmla="*/ 3751 h 1455688"/>
              <a:gd name="connsiteX2" fmla="*/ 1614255 w 2529868"/>
              <a:gd name="connsiteY2" fmla="*/ 164007 h 1455688"/>
              <a:gd name="connsiteX3" fmla="*/ 2497298 w 2529868"/>
              <a:gd name="connsiteY3" fmla="*/ 647949 h 1455688"/>
              <a:gd name="connsiteX4" fmla="*/ 2311740 w 2529868"/>
              <a:gd name="connsiteY4" fmla="*/ 1431159 h 1455688"/>
              <a:gd name="connsiteX5" fmla="*/ 2045695 w 2529868"/>
              <a:gd name="connsiteY5" fmla="*/ 1229923 h 1455688"/>
              <a:gd name="connsiteX6" fmla="*/ 1331451 w 2529868"/>
              <a:gd name="connsiteY6" fmla="*/ 940474 h 1455688"/>
              <a:gd name="connsiteX7" fmla="*/ 693603 w 2529868"/>
              <a:gd name="connsiteY7" fmla="*/ 896515 h 1455688"/>
              <a:gd name="connsiteX8" fmla="*/ 322783 w 2529868"/>
              <a:gd name="connsiteY8" fmla="*/ 993566 h 1455688"/>
              <a:gd name="connsiteX9" fmla="*/ 2272 w 2529868"/>
              <a:gd name="connsiteY9" fmla="*/ 126300 h 1455688"/>
              <a:gd name="connsiteX0" fmla="*/ 2272 w 2527888"/>
              <a:gd name="connsiteY0" fmla="*/ 126300 h 1431526"/>
              <a:gd name="connsiteX1" fmla="*/ 834907 w 2527888"/>
              <a:gd name="connsiteY1" fmla="*/ 3751 h 1431526"/>
              <a:gd name="connsiteX2" fmla="*/ 1614255 w 2527888"/>
              <a:gd name="connsiteY2" fmla="*/ 164007 h 1431526"/>
              <a:gd name="connsiteX3" fmla="*/ 2497298 w 2527888"/>
              <a:gd name="connsiteY3" fmla="*/ 647949 h 1431526"/>
              <a:gd name="connsiteX4" fmla="*/ 2311740 w 2527888"/>
              <a:gd name="connsiteY4" fmla="*/ 1431159 h 1431526"/>
              <a:gd name="connsiteX5" fmla="*/ 2045695 w 2527888"/>
              <a:gd name="connsiteY5" fmla="*/ 1229923 h 1431526"/>
              <a:gd name="connsiteX6" fmla="*/ 1331451 w 2527888"/>
              <a:gd name="connsiteY6" fmla="*/ 940474 h 1431526"/>
              <a:gd name="connsiteX7" fmla="*/ 693603 w 2527888"/>
              <a:gd name="connsiteY7" fmla="*/ 896515 h 1431526"/>
              <a:gd name="connsiteX8" fmla="*/ 322783 w 2527888"/>
              <a:gd name="connsiteY8" fmla="*/ 993566 h 1431526"/>
              <a:gd name="connsiteX9" fmla="*/ 2272 w 2527888"/>
              <a:gd name="connsiteY9" fmla="*/ 126300 h 1431526"/>
              <a:gd name="connsiteX0" fmla="*/ 2272 w 2525639"/>
              <a:gd name="connsiteY0" fmla="*/ 126300 h 1431526"/>
              <a:gd name="connsiteX1" fmla="*/ 834907 w 2525639"/>
              <a:gd name="connsiteY1" fmla="*/ 3751 h 1431526"/>
              <a:gd name="connsiteX2" fmla="*/ 1614255 w 2525639"/>
              <a:gd name="connsiteY2" fmla="*/ 164007 h 1431526"/>
              <a:gd name="connsiteX3" fmla="*/ 2497298 w 2525639"/>
              <a:gd name="connsiteY3" fmla="*/ 647949 h 1431526"/>
              <a:gd name="connsiteX4" fmla="*/ 2311740 w 2525639"/>
              <a:gd name="connsiteY4" fmla="*/ 1431159 h 1431526"/>
              <a:gd name="connsiteX5" fmla="*/ 2045695 w 2525639"/>
              <a:gd name="connsiteY5" fmla="*/ 1229923 h 1431526"/>
              <a:gd name="connsiteX6" fmla="*/ 1331451 w 2525639"/>
              <a:gd name="connsiteY6" fmla="*/ 940474 h 1431526"/>
              <a:gd name="connsiteX7" fmla="*/ 693603 w 2525639"/>
              <a:gd name="connsiteY7" fmla="*/ 896515 h 1431526"/>
              <a:gd name="connsiteX8" fmla="*/ 322783 w 2525639"/>
              <a:gd name="connsiteY8" fmla="*/ 993566 h 1431526"/>
              <a:gd name="connsiteX9" fmla="*/ 2272 w 2525639"/>
              <a:gd name="connsiteY9" fmla="*/ 126300 h 1431526"/>
              <a:gd name="connsiteX0" fmla="*/ 2272 w 2497413"/>
              <a:gd name="connsiteY0" fmla="*/ 126300 h 1431526"/>
              <a:gd name="connsiteX1" fmla="*/ 834907 w 2497413"/>
              <a:gd name="connsiteY1" fmla="*/ 3751 h 1431526"/>
              <a:gd name="connsiteX2" fmla="*/ 1614255 w 2497413"/>
              <a:gd name="connsiteY2" fmla="*/ 164007 h 1431526"/>
              <a:gd name="connsiteX3" fmla="*/ 2497298 w 2497413"/>
              <a:gd name="connsiteY3" fmla="*/ 647949 h 1431526"/>
              <a:gd name="connsiteX4" fmla="*/ 2311740 w 2497413"/>
              <a:gd name="connsiteY4" fmla="*/ 1431159 h 1431526"/>
              <a:gd name="connsiteX5" fmla="*/ 2045695 w 2497413"/>
              <a:gd name="connsiteY5" fmla="*/ 1229923 h 1431526"/>
              <a:gd name="connsiteX6" fmla="*/ 1331451 w 2497413"/>
              <a:gd name="connsiteY6" fmla="*/ 940474 h 1431526"/>
              <a:gd name="connsiteX7" fmla="*/ 693603 w 2497413"/>
              <a:gd name="connsiteY7" fmla="*/ 896515 h 1431526"/>
              <a:gd name="connsiteX8" fmla="*/ 322783 w 2497413"/>
              <a:gd name="connsiteY8" fmla="*/ 993566 h 1431526"/>
              <a:gd name="connsiteX9" fmla="*/ 2272 w 2497413"/>
              <a:gd name="connsiteY9" fmla="*/ 126300 h 1431526"/>
              <a:gd name="connsiteX0" fmla="*/ 2110 w 2497251"/>
              <a:gd name="connsiteY0" fmla="*/ 126300 h 1431526"/>
              <a:gd name="connsiteX1" fmla="*/ 834745 w 2497251"/>
              <a:gd name="connsiteY1" fmla="*/ 3751 h 1431526"/>
              <a:gd name="connsiteX2" fmla="*/ 1614093 w 2497251"/>
              <a:gd name="connsiteY2" fmla="*/ 164007 h 1431526"/>
              <a:gd name="connsiteX3" fmla="*/ 2497136 w 2497251"/>
              <a:gd name="connsiteY3" fmla="*/ 647949 h 1431526"/>
              <a:gd name="connsiteX4" fmla="*/ 2311578 w 2497251"/>
              <a:gd name="connsiteY4" fmla="*/ 1431159 h 1431526"/>
              <a:gd name="connsiteX5" fmla="*/ 2045533 w 2497251"/>
              <a:gd name="connsiteY5" fmla="*/ 1229923 h 1431526"/>
              <a:gd name="connsiteX6" fmla="*/ 1331289 w 2497251"/>
              <a:gd name="connsiteY6" fmla="*/ 940474 h 1431526"/>
              <a:gd name="connsiteX7" fmla="*/ 693441 w 2497251"/>
              <a:gd name="connsiteY7" fmla="*/ 896515 h 1431526"/>
              <a:gd name="connsiteX8" fmla="*/ 322621 w 2497251"/>
              <a:gd name="connsiteY8" fmla="*/ 993566 h 1431526"/>
              <a:gd name="connsiteX9" fmla="*/ 2110 w 2497251"/>
              <a:gd name="connsiteY9" fmla="*/ 126300 h 1431526"/>
              <a:gd name="connsiteX0" fmla="*/ 2110 w 2497251"/>
              <a:gd name="connsiteY0" fmla="*/ 126300 h 1431462"/>
              <a:gd name="connsiteX1" fmla="*/ 834745 w 2497251"/>
              <a:gd name="connsiteY1" fmla="*/ 3751 h 1431462"/>
              <a:gd name="connsiteX2" fmla="*/ 1614093 w 2497251"/>
              <a:gd name="connsiteY2" fmla="*/ 164007 h 1431462"/>
              <a:gd name="connsiteX3" fmla="*/ 2497136 w 2497251"/>
              <a:gd name="connsiteY3" fmla="*/ 647949 h 1431462"/>
              <a:gd name="connsiteX4" fmla="*/ 2311578 w 2497251"/>
              <a:gd name="connsiteY4" fmla="*/ 1431159 h 1431462"/>
              <a:gd name="connsiteX5" fmla="*/ 2045533 w 2497251"/>
              <a:gd name="connsiteY5" fmla="*/ 1229923 h 1431462"/>
              <a:gd name="connsiteX6" fmla="*/ 1331289 w 2497251"/>
              <a:gd name="connsiteY6" fmla="*/ 940474 h 1431462"/>
              <a:gd name="connsiteX7" fmla="*/ 693441 w 2497251"/>
              <a:gd name="connsiteY7" fmla="*/ 896515 h 1431462"/>
              <a:gd name="connsiteX8" fmla="*/ 322621 w 2497251"/>
              <a:gd name="connsiteY8" fmla="*/ 993566 h 1431462"/>
              <a:gd name="connsiteX9" fmla="*/ 2110 w 2497251"/>
              <a:gd name="connsiteY9" fmla="*/ 126300 h 1431462"/>
              <a:gd name="connsiteX0" fmla="*/ 8750 w 2503891"/>
              <a:gd name="connsiteY0" fmla="*/ 134490 h 1439652"/>
              <a:gd name="connsiteX1" fmla="*/ 841385 w 2503891"/>
              <a:gd name="connsiteY1" fmla="*/ 11941 h 1439652"/>
              <a:gd name="connsiteX2" fmla="*/ 1620733 w 2503891"/>
              <a:gd name="connsiteY2" fmla="*/ 172197 h 1439652"/>
              <a:gd name="connsiteX3" fmla="*/ 2503776 w 2503891"/>
              <a:gd name="connsiteY3" fmla="*/ 656139 h 1439652"/>
              <a:gd name="connsiteX4" fmla="*/ 2318218 w 2503891"/>
              <a:gd name="connsiteY4" fmla="*/ 1439349 h 1439652"/>
              <a:gd name="connsiteX5" fmla="*/ 2052173 w 2503891"/>
              <a:gd name="connsiteY5" fmla="*/ 1238113 h 1439652"/>
              <a:gd name="connsiteX6" fmla="*/ 1337929 w 2503891"/>
              <a:gd name="connsiteY6" fmla="*/ 948664 h 1439652"/>
              <a:gd name="connsiteX7" fmla="*/ 700081 w 2503891"/>
              <a:gd name="connsiteY7" fmla="*/ 904705 h 1439652"/>
              <a:gd name="connsiteX8" fmla="*/ 390221 w 2503891"/>
              <a:gd name="connsiteY8" fmla="*/ 874756 h 1439652"/>
              <a:gd name="connsiteX9" fmla="*/ 8750 w 2503891"/>
              <a:gd name="connsiteY9" fmla="*/ 134490 h 1439652"/>
              <a:gd name="connsiteX0" fmla="*/ 12566 w 2507707"/>
              <a:gd name="connsiteY0" fmla="*/ 137856 h 1443018"/>
              <a:gd name="connsiteX1" fmla="*/ 845201 w 2507707"/>
              <a:gd name="connsiteY1" fmla="*/ 15307 h 1443018"/>
              <a:gd name="connsiteX2" fmla="*/ 1624549 w 2507707"/>
              <a:gd name="connsiteY2" fmla="*/ 175563 h 1443018"/>
              <a:gd name="connsiteX3" fmla="*/ 2507592 w 2507707"/>
              <a:gd name="connsiteY3" fmla="*/ 659505 h 1443018"/>
              <a:gd name="connsiteX4" fmla="*/ 2322034 w 2507707"/>
              <a:gd name="connsiteY4" fmla="*/ 1442715 h 1443018"/>
              <a:gd name="connsiteX5" fmla="*/ 2055989 w 2507707"/>
              <a:gd name="connsiteY5" fmla="*/ 1241479 h 1443018"/>
              <a:gd name="connsiteX6" fmla="*/ 1341745 w 2507707"/>
              <a:gd name="connsiteY6" fmla="*/ 952030 h 1443018"/>
              <a:gd name="connsiteX7" fmla="*/ 703897 w 2507707"/>
              <a:gd name="connsiteY7" fmla="*/ 908071 h 1443018"/>
              <a:gd name="connsiteX8" fmla="*/ 330537 w 2507707"/>
              <a:gd name="connsiteY8" fmla="*/ 982262 h 1443018"/>
              <a:gd name="connsiteX9" fmla="*/ 12566 w 2507707"/>
              <a:gd name="connsiteY9" fmla="*/ 137856 h 1443018"/>
              <a:gd name="connsiteX0" fmla="*/ 12566 w 2507707"/>
              <a:gd name="connsiteY0" fmla="*/ 137856 h 1443023"/>
              <a:gd name="connsiteX1" fmla="*/ 845201 w 2507707"/>
              <a:gd name="connsiteY1" fmla="*/ 15307 h 1443023"/>
              <a:gd name="connsiteX2" fmla="*/ 1624549 w 2507707"/>
              <a:gd name="connsiteY2" fmla="*/ 175563 h 1443023"/>
              <a:gd name="connsiteX3" fmla="*/ 2507592 w 2507707"/>
              <a:gd name="connsiteY3" fmla="*/ 659505 h 1443023"/>
              <a:gd name="connsiteX4" fmla="*/ 2322034 w 2507707"/>
              <a:gd name="connsiteY4" fmla="*/ 1442715 h 1443023"/>
              <a:gd name="connsiteX5" fmla="*/ 2055989 w 2507707"/>
              <a:gd name="connsiteY5" fmla="*/ 1241479 h 1443023"/>
              <a:gd name="connsiteX6" fmla="*/ 1341745 w 2507707"/>
              <a:gd name="connsiteY6" fmla="*/ 952030 h 1443023"/>
              <a:gd name="connsiteX7" fmla="*/ 703897 w 2507707"/>
              <a:gd name="connsiteY7" fmla="*/ 908071 h 1443023"/>
              <a:gd name="connsiteX8" fmla="*/ 330537 w 2507707"/>
              <a:gd name="connsiteY8" fmla="*/ 982262 h 1443023"/>
              <a:gd name="connsiteX9" fmla="*/ 12566 w 2507707"/>
              <a:gd name="connsiteY9" fmla="*/ 137856 h 1443023"/>
              <a:gd name="connsiteX0" fmla="*/ 4547 w 2499688"/>
              <a:gd name="connsiteY0" fmla="*/ 126730 h 1431897"/>
              <a:gd name="connsiteX1" fmla="*/ 837182 w 2499688"/>
              <a:gd name="connsiteY1" fmla="*/ 4181 h 1431897"/>
              <a:gd name="connsiteX2" fmla="*/ 1616530 w 2499688"/>
              <a:gd name="connsiteY2" fmla="*/ 164437 h 1431897"/>
              <a:gd name="connsiteX3" fmla="*/ 2499573 w 2499688"/>
              <a:gd name="connsiteY3" fmla="*/ 648379 h 1431897"/>
              <a:gd name="connsiteX4" fmla="*/ 2314015 w 2499688"/>
              <a:gd name="connsiteY4" fmla="*/ 1431589 h 1431897"/>
              <a:gd name="connsiteX5" fmla="*/ 2047970 w 2499688"/>
              <a:gd name="connsiteY5" fmla="*/ 1230353 h 1431897"/>
              <a:gd name="connsiteX6" fmla="*/ 1333726 w 2499688"/>
              <a:gd name="connsiteY6" fmla="*/ 940904 h 1431897"/>
              <a:gd name="connsiteX7" fmla="*/ 695878 w 2499688"/>
              <a:gd name="connsiteY7" fmla="*/ 896945 h 1431897"/>
              <a:gd name="connsiteX8" fmla="*/ 322518 w 2499688"/>
              <a:gd name="connsiteY8" fmla="*/ 971136 h 1431897"/>
              <a:gd name="connsiteX9" fmla="*/ 4547 w 2499688"/>
              <a:gd name="connsiteY9" fmla="*/ 126730 h 1431897"/>
              <a:gd name="connsiteX0" fmla="*/ 4430 w 2499571"/>
              <a:gd name="connsiteY0" fmla="*/ 126730 h 1431897"/>
              <a:gd name="connsiteX1" fmla="*/ 837065 w 2499571"/>
              <a:gd name="connsiteY1" fmla="*/ 4181 h 1431897"/>
              <a:gd name="connsiteX2" fmla="*/ 1616413 w 2499571"/>
              <a:gd name="connsiteY2" fmla="*/ 164437 h 1431897"/>
              <a:gd name="connsiteX3" fmla="*/ 2499456 w 2499571"/>
              <a:gd name="connsiteY3" fmla="*/ 648379 h 1431897"/>
              <a:gd name="connsiteX4" fmla="*/ 2313898 w 2499571"/>
              <a:gd name="connsiteY4" fmla="*/ 1431589 h 1431897"/>
              <a:gd name="connsiteX5" fmla="*/ 2047853 w 2499571"/>
              <a:gd name="connsiteY5" fmla="*/ 1230353 h 1431897"/>
              <a:gd name="connsiteX6" fmla="*/ 1333609 w 2499571"/>
              <a:gd name="connsiteY6" fmla="*/ 940904 h 1431897"/>
              <a:gd name="connsiteX7" fmla="*/ 695761 w 2499571"/>
              <a:gd name="connsiteY7" fmla="*/ 896945 h 1431897"/>
              <a:gd name="connsiteX8" fmla="*/ 322401 w 2499571"/>
              <a:gd name="connsiteY8" fmla="*/ 971136 h 1431897"/>
              <a:gd name="connsiteX9" fmla="*/ 4430 w 2499571"/>
              <a:gd name="connsiteY9" fmla="*/ 126730 h 1431897"/>
              <a:gd name="connsiteX0" fmla="*/ 5962 w 2501103"/>
              <a:gd name="connsiteY0" fmla="*/ 122912 h 1428079"/>
              <a:gd name="connsiteX1" fmla="*/ 838597 w 2501103"/>
              <a:gd name="connsiteY1" fmla="*/ 363 h 1428079"/>
              <a:gd name="connsiteX2" fmla="*/ 1617945 w 2501103"/>
              <a:gd name="connsiteY2" fmla="*/ 160619 h 1428079"/>
              <a:gd name="connsiteX3" fmla="*/ 2500988 w 2501103"/>
              <a:gd name="connsiteY3" fmla="*/ 644561 h 1428079"/>
              <a:gd name="connsiteX4" fmla="*/ 2315430 w 2501103"/>
              <a:gd name="connsiteY4" fmla="*/ 1427771 h 1428079"/>
              <a:gd name="connsiteX5" fmla="*/ 2049385 w 2501103"/>
              <a:gd name="connsiteY5" fmla="*/ 1226535 h 1428079"/>
              <a:gd name="connsiteX6" fmla="*/ 1335141 w 2501103"/>
              <a:gd name="connsiteY6" fmla="*/ 937086 h 1428079"/>
              <a:gd name="connsiteX7" fmla="*/ 697293 w 2501103"/>
              <a:gd name="connsiteY7" fmla="*/ 893127 h 1428079"/>
              <a:gd name="connsiteX8" fmla="*/ 323933 w 2501103"/>
              <a:gd name="connsiteY8" fmla="*/ 967318 h 1428079"/>
              <a:gd name="connsiteX9" fmla="*/ 5962 w 2501103"/>
              <a:gd name="connsiteY9" fmla="*/ 122912 h 1428079"/>
              <a:gd name="connsiteX0" fmla="*/ 492 w 2495633"/>
              <a:gd name="connsiteY0" fmla="*/ 122814 h 1427981"/>
              <a:gd name="connsiteX1" fmla="*/ 833127 w 2495633"/>
              <a:gd name="connsiteY1" fmla="*/ 265 h 1427981"/>
              <a:gd name="connsiteX2" fmla="*/ 1612475 w 2495633"/>
              <a:gd name="connsiteY2" fmla="*/ 160521 h 1427981"/>
              <a:gd name="connsiteX3" fmla="*/ 2495518 w 2495633"/>
              <a:gd name="connsiteY3" fmla="*/ 644463 h 1427981"/>
              <a:gd name="connsiteX4" fmla="*/ 2309960 w 2495633"/>
              <a:gd name="connsiteY4" fmla="*/ 1427673 h 1427981"/>
              <a:gd name="connsiteX5" fmla="*/ 2043915 w 2495633"/>
              <a:gd name="connsiteY5" fmla="*/ 1226437 h 1427981"/>
              <a:gd name="connsiteX6" fmla="*/ 1329671 w 2495633"/>
              <a:gd name="connsiteY6" fmla="*/ 936988 h 1427981"/>
              <a:gd name="connsiteX7" fmla="*/ 691823 w 2495633"/>
              <a:gd name="connsiteY7" fmla="*/ 893029 h 1427981"/>
              <a:gd name="connsiteX8" fmla="*/ 318463 w 2495633"/>
              <a:gd name="connsiteY8" fmla="*/ 967220 h 1427981"/>
              <a:gd name="connsiteX9" fmla="*/ 492 w 2495633"/>
              <a:gd name="connsiteY9" fmla="*/ 122814 h 1427981"/>
              <a:gd name="connsiteX0" fmla="*/ 15691 w 2510832"/>
              <a:gd name="connsiteY0" fmla="*/ 129392 h 1434559"/>
              <a:gd name="connsiteX1" fmla="*/ 848326 w 2510832"/>
              <a:gd name="connsiteY1" fmla="*/ 6843 h 1434559"/>
              <a:gd name="connsiteX2" fmla="*/ 1627674 w 2510832"/>
              <a:gd name="connsiteY2" fmla="*/ 167099 h 1434559"/>
              <a:gd name="connsiteX3" fmla="*/ 2510717 w 2510832"/>
              <a:gd name="connsiteY3" fmla="*/ 651041 h 1434559"/>
              <a:gd name="connsiteX4" fmla="*/ 2325159 w 2510832"/>
              <a:gd name="connsiteY4" fmla="*/ 1434251 h 1434559"/>
              <a:gd name="connsiteX5" fmla="*/ 2059114 w 2510832"/>
              <a:gd name="connsiteY5" fmla="*/ 1233015 h 1434559"/>
              <a:gd name="connsiteX6" fmla="*/ 1344870 w 2510832"/>
              <a:gd name="connsiteY6" fmla="*/ 943566 h 1434559"/>
              <a:gd name="connsiteX7" fmla="*/ 707022 w 2510832"/>
              <a:gd name="connsiteY7" fmla="*/ 899607 h 1434559"/>
              <a:gd name="connsiteX8" fmla="*/ 333662 w 2510832"/>
              <a:gd name="connsiteY8" fmla="*/ 973798 h 1434559"/>
              <a:gd name="connsiteX9" fmla="*/ 15691 w 2510832"/>
              <a:gd name="connsiteY9" fmla="*/ 129392 h 1434559"/>
              <a:gd name="connsiteX0" fmla="*/ 12178 w 2507319"/>
              <a:gd name="connsiteY0" fmla="*/ 129392 h 1434559"/>
              <a:gd name="connsiteX1" fmla="*/ 844813 w 2507319"/>
              <a:gd name="connsiteY1" fmla="*/ 6843 h 1434559"/>
              <a:gd name="connsiteX2" fmla="*/ 1624161 w 2507319"/>
              <a:gd name="connsiteY2" fmla="*/ 167099 h 1434559"/>
              <a:gd name="connsiteX3" fmla="*/ 2507204 w 2507319"/>
              <a:gd name="connsiteY3" fmla="*/ 651041 h 1434559"/>
              <a:gd name="connsiteX4" fmla="*/ 2321646 w 2507319"/>
              <a:gd name="connsiteY4" fmla="*/ 1434251 h 1434559"/>
              <a:gd name="connsiteX5" fmla="*/ 2055601 w 2507319"/>
              <a:gd name="connsiteY5" fmla="*/ 1233015 h 1434559"/>
              <a:gd name="connsiteX6" fmla="*/ 1341357 w 2507319"/>
              <a:gd name="connsiteY6" fmla="*/ 943566 h 1434559"/>
              <a:gd name="connsiteX7" fmla="*/ 703509 w 2507319"/>
              <a:gd name="connsiteY7" fmla="*/ 899607 h 1434559"/>
              <a:gd name="connsiteX8" fmla="*/ 330149 w 2507319"/>
              <a:gd name="connsiteY8" fmla="*/ 973798 h 1434559"/>
              <a:gd name="connsiteX9" fmla="*/ 12178 w 2507319"/>
              <a:gd name="connsiteY9" fmla="*/ 129392 h 1434559"/>
              <a:gd name="connsiteX0" fmla="*/ 10 w 2495151"/>
              <a:gd name="connsiteY0" fmla="*/ 122821 h 1427988"/>
              <a:gd name="connsiteX1" fmla="*/ 832645 w 2495151"/>
              <a:gd name="connsiteY1" fmla="*/ 272 h 1427988"/>
              <a:gd name="connsiteX2" fmla="*/ 1611993 w 2495151"/>
              <a:gd name="connsiteY2" fmla="*/ 160528 h 1427988"/>
              <a:gd name="connsiteX3" fmla="*/ 2495036 w 2495151"/>
              <a:gd name="connsiteY3" fmla="*/ 644470 h 1427988"/>
              <a:gd name="connsiteX4" fmla="*/ 2309478 w 2495151"/>
              <a:gd name="connsiteY4" fmla="*/ 1427680 h 1427988"/>
              <a:gd name="connsiteX5" fmla="*/ 2043433 w 2495151"/>
              <a:gd name="connsiteY5" fmla="*/ 1226444 h 1427988"/>
              <a:gd name="connsiteX6" fmla="*/ 1329189 w 2495151"/>
              <a:gd name="connsiteY6" fmla="*/ 936995 h 1427988"/>
              <a:gd name="connsiteX7" fmla="*/ 691341 w 2495151"/>
              <a:gd name="connsiteY7" fmla="*/ 893036 h 1427988"/>
              <a:gd name="connsiteX8" fmla="*/ 317981 w 2495151"/>
              <a:gd name="connsiteY8" fmla="*/ 967227 h 1427988"/>
              <a:gd name="connsiteX9" fmla="*/ 10 w 2495151"/>
              <a:gd name="connsiteY9" fmla="*/ 122821 h 142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5151" h="1427988">
                <a:moveTo>
                  <a:pt x="10" y="122821"/>
                </a:moveTo>
                <a:cubicBezTo>
                  <a:pt x="1967" y="98822"/>
                  <a:pt x="563981" y="-6012"/>
                  <a:pt x="832645" y="272"/>
                </a:cubicBezTo>
                <a:cubicBezTo>
                  <a:pt x="1101309" y="6556"/>
                  <a:pt x="1334928" y="53162"/>
                  <a:pt x="1611993" y="160528"/>
                </a:cubicBezTo>
                <a:cubicBezTo>
                  <a:pt x="1889058" y="267894"/>
                  <a:pt x="2489913" y="592028"/>
                  <a:pt x="2495036" y="644470"/>
                </a:cubicBezTo>
                <a:cubicBezTo>
                  <a:pt x="2500159" y="696912"/>
                  <a:pt x="2333945" y="1419584"/>
                  <a:pt x="2309478" y="1427680"/>
                </a:cubicBezTo>
                <a:cubicBezTo>
                  <a:pt x="2285011" y="1435776"/>
                  <a:pt x="2133155" y="1282190"/>
                  <a:pt x="2043433" y="1226444"/>
                </a:cubicBezTo>
                <a:cubicBezTo>
                  <a:pt x="1953711" y="1170698"/>
                  <a:pt x="1554538" y="992563"/>
                  <a:pt x="1329189" y="936995"/>
                </a:cubicBezTo>
                <a:cubicBezTo>
                  <a:pt x="1103840" y="881427"/>
                  <a:pt x="859452" y="878896"/>
                  <a:pt x="691341" y="893036"/>
                </a:cubicBezTo>
                <a:cubicBezTo>
                  <a:pt x="523230" y="907176"/>
                  <a:pt x="326523" y="978756"/>
                  <a:pt x="317981" y="967227"/>
                </a:cubicBezTo>
                <a:cubicBezTo>
                  <a:pt x="309439" y="955698"/>
                  <a:pt x="-1947" y="146820"/>
                  <a:pt x="10" y="122821"/>
                </a:cubicBezTo>
                <a:close/>
              </a:path>
            </a:pathLst>
          </a:custGeom>
          <a:solidFill>
            <a:srgbClr val="FFC000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>
            <a:stCxn id="13" idx="3"/>
          </p:cNvCxnSpPr>
          <p:nvPr/>
        </p:nvCxnSpPr>
        <p:spPr>
          <a:xfrm>
            <a:off x="2411760" y="3627842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864056" y="3443176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Mixing Plane</a:t>
            </a:r>
          </a:p>
        </p:txBody>
      </p:sp>
    </p:spTree>
    <p:extLst>
      <p:ext uri="{BB962C8B-B14F-4D97-AF65-F5344CB8AC3E}">
        <p14:creationId xmlns:p14="http://schemas.microsoft.com/office/powerpoint/2010/main" val="175585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Kreisring-Rohrströmung</a:t>
            </a:r>
          </a:p>
          <a:p>
            <a:r>
              <a:rPr lang="de-DE" dirty="0"/>
              <a:t>1. Teil stationär</a:t>
            </a:r>
          </a:p>
          <a:p>
            <a:r>
              <a:rPr lang="de-DE" dirty="0"/>
              <a:t>2. Teil rotiert</a:t>
            </a:r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5136530" y="3098727"/>
              <a:ext cx="1834780" cy="1740666"/>
            </a:xfrm>
            <a:prstGeom prst="ellipse">
              <a:avLst/>
            </a:prstGeom>
            <a:solidFill>
              <a:srgbClr val="FFC00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5617206" y="3537768"/>
              <a:ext cx="876233" cy="862584"/>
            </a:xfrm>
            <a:prstGeom prst="ellipse">
              <a:avLst/>
            </a:prstGeom>
            <a:solidFill>
              <a:srgbClr val="BBE0E3">
                <a:alpha val="5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" name="Gerade Verbindung mit Pfeil 8"/>
          <p:cNvCxnSpPr>
            <a:stCxn id="10" idx="3"/>
          </p:cNvCxnSpPr>
          <p:nvPr/>
        </p:nvCxnSpPr>
        <p:spPr>
          <a:xfrm>
            <a:off x="3100024" y="3723545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552320" y="3538879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Mixing Plane</a:t>
            </a:r>
          </a:p>
        </p:txBody>
      </p:sp>
    </p:spTree>
    <p:extLst>
      <p:ext uri="{BB962C8B-B14F-4D97-AF65-F5344CB8AC3E}">
        <p14:creationId xmlns:p14="http://schemas.microsoft.com/office/powerpoint/2010/main" val="4064875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Mixing Plane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 Stator – 1 Rotor – 1 Stator zur Berechnung notwendig</a:t>
            </a:r>
          </a:p>
          <a:p>
            <a:pPr lvl="2"/>
            <a:r>
              <a:rPr lang="de-DE" dirty="0"/>
              <a:t>Periodische Randbedingung</a:t>
            </a:r>
          </a:p>
          <a:p>
            <a:pPr lvl="2"/>
            <a:r>
              <a:rPr lang="de-DE" dirty="0"/>
              <a:t>Geringerer Rechenaufwand</a:t>
            </a:r>
          </a:p>
          <a:p>
            <a:r>
              <a:rPr lang="de-DE" dirty="0"/>
              <a:t>Bestimmen </a:t>
            </a:r>
            <a:r>
              <a:rPr lang="de-DE"/>
              <a:t>des Strömungsfeldes </a:t>
            </a:r>
            <a:r>
              <a:rPr lang="de-DE">
                <a:sym typeface="Wingdings" panose="05000000000000000000" pitchFamily="2" charset="2"/>
              </a:rPr>
              <a:t></a:t>
            </a:r>
            <a:r>
              <a:rPr lang="de-DE"/>
              <a:t> Mittelung </a:t>
            </a:r>
            <a:r>
              <a:rPr lang="de-DE" dirty="0"/>
              <a:t>der Strömungsgrößen in Umfangsrichtung auf beiden Seiten der Mixing Plane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86" y="5080725"/>
            <a:ext cx="3213507" cy="12241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73" y="5086710"/>
            <a:ext cx="3213507" cy="1137871"/>
          </a:xfrm>
          <a:prstGeom prst="rect">
            <a:avLst/>
          </a:prstGeom>
        </p:spPr>
      </p:pic>
      <p:sp>
        <p:nvSpPr>
          <p:cNvPr id="6" name="Pfeil nach rechts 5"/>
          <p:cNvSpPr/>
          <p:nvPr/>
        </p:nvSpPr>
        <p:spPr>
          <a:xfrm>
            <a:off x="4139952" y="5531656"/>
            <a:ext cx="936104" cy="360040"/>
          </a:xfrm>
          <a:prstGeom prst="rightArrow">
            <a:avLst/>
          </a:prstGeom>
          <a:solidFill>
            <a:srgbClr val="004E8A"/>
          </a:solidFill>
          <a:ln>
            <a:solidFill>
              <a:srgbClr val="004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353105" y="47078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 Mixing Plane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818398" y="47078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 Mixing Plane</a:t>
            </a:r>
          </a:p>
        </p:txBody>
      </p:sp>
    </p:spTree>
    <p:extLst>
      <p:ext uri="{BB962C8B-B14F-4D97-AF65-F5344CB8AC3E}">
        <p14:creationId xmlns:p14="http://schemas.microsoft.com/office/powerpoint/2010/main" val="2123467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Randbedingungen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Schräge Eintrittsströmung: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Drallbehaftete</a:t>
            </a:r>
            <a:r>
              <a:rPr lang="de-DE" dirty="0"/>
              <a:t> Strömung: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Inhomogener Temperaturverlauf:</a:t>
            </a:r>
          </a:p>
          <a:p>
            <a:pPr lvl="2"/>
            <a:r>
              <a:rPr lang="de-DE" dirty="0"/>
              <a:t>Hot-Spot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76" y="2939506"/>
            <a:ext cx="4083092" cy="151429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65" y="1459834"/>
            <a:ext cx="3963369" cy="15105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44815"/>
            <a:ext cx="4012436" cy="14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/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Einstromrandbedingung</a:t>
                          </a:r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acc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f>
                                  <m:f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𝒌𝒈</m:t>
                                    </m:r>
                                  </m:num>
                                  <m:den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den>
                                </m:f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𝑷𝒂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Normal</a:t>
                          </a:r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+1,252e-05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-40,04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+0,043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Schräg</a:t>
                          </a:r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-35,45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+0,026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Inhomogene</a:t>
                          </a:r>
                          <a:r>
                            <a:rPr lang="de-DE" baseline="0" dirty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+10,36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+0,794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Drall</a:t>
                          </a:r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+20.17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+0.012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Drall</a:t>
                          </a:r>
                          <a:r>
                            <a:rPr lang="de-DE" baseline="0" dirty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-38,59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+1,764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962770"/>
                  </p:ext>
                </p:extLst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584176"/>
                    <a:gridCol w="2160240"/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Einstromrandbedingung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3202" t="-690" r="-186707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9615" t="-690" r="-137692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0847" t="-690" r="-1130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Normal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+1,252e-05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-40,04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+0,043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Schräg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-35,45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Inhomogene</a:t>
                          </a:r>
                          <a:r>
                            <a:rPr lang="de-DE" baseline="0" dirty="0" smtClean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+10,36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+0,794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+20.17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+0.012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r>
                            <a:rPr lang="de-DE" baseline="0" dirty="0" smtClean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-38,59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+1,764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r>
              <a:rPr lang="de-DE" dirty="0"/>
              <a:t>Strömungsgrößen über die Mixing Plane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361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r>
              <a:rPr lang="de-DE" dirty="0"/>
              <a:t>Erstellung des Testfalls der Aachen-Turbine:</a:t>
            </a:r>
          </a:p>
          <a:p>
            <a:pPr lvl="2"/>
            <a:r>
              <a:rPr lang="de-DE" dirty="0"/>
              <a:t>Untersuchung von Wirkungsgraddefinitionen</a:t>
            </a:r>
          </a:p>
          <a:p>
            <a:pPr lvl="2"/>
            <a:r>
              <a:rPr lang="de-DE" dirty="0"/>
              <a:t>Einfluss der Mixing-Plane</a:t>
            </a:r>
          </a:p>
          <a:p>
            <a:pPr lvl="2"/>
            <a:r>
              <a:rPr lang="de-DE" dirty="0"/>
              <a:t>Unterschiede strukturierter und unstrukturierter Gitter</a:t>
            </a:r>
          </a:p>
          <a:p>
            <a:pPr lvl="2"/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Einfluss der Oberflächenauflösung auf Drehmoment-Wirkungsgrad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Vergleich verschiedener CFX-Versionen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Tiefergehende Untersuchungen zur Mixing Plane</a:t>
            </a:r>
          </a:p>
        </p:txBody>
      </p:sp>
    </p:spTree>
    <p:extLst>
      <p:ext uri="{BB962C8B-B14F-4D97-AF65-F5344CB8AC3E}">
        <p14:creationId xmlns:p14="http://schemas.microsoft.com/office/powerpoint/2010/main" val="3277315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EB5E112-2B2A-438A-8E75-75DB37328131}"/>
              </a:ext>
            </a:extLst>
          </p:cNvPr>
          <p:cNvGrpSpPr/>
          <p:nvPr/>
        </p:nvGrpSpPr>
        <p:grpSpPr>
          <a:xfrm>
            <a:off x="1888796" y="900344"/>
            <a:ext cx="5415951" cy="5048936"/>
            <a:chOff x="1888796" y="692696"/>
            <a:chExt cx="5415951" cy="5048936"/>
          </a:xfrm>
        </p:grpSpPr>
        <p:pic>
          <p:nvPicPr>
            <p:cNvPr id="3" name="Grafik 2" descr="Verwirrtes Gesicht ohne Füllung">
              <a:extLst>
                <a:ext uri="{FF2B5EF4-FFF2-40B4-BE49-F238E27FC236}">
                  <a16:creationId xmlns:a16="http://schemas.microsoft.com/office/drawing/2014/main" id="{99485050-3F8B-44D1-A455-FEE1F399E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15772" y="2601228"/>
              <a:ext cx="3140404" cy="3140404"/>
            </a:xfrm>
            <a:prstGeom prst="rect">
              <a:avLst/>
            </a:prstGeom>
          </p:spPr>
        </p:pic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46B7005D-DB34-45AE-A161-626AA9A68A55}"/>
                </a:ext>
              </a:extLst>
            </p:cNvPr>
            <p:cNvGrpSpPr/>
            <p:nvPr/>
          </p:nvGrpSpPr>
          <p:grpSpPr>
            <a:xfrm>
              <a:off x="1888796" y="692696"/>
              <a:ext cx="5415951" cy="3118712"/>
              <a:chOff x="1888796" y="0"/>
              <a:chExt cx="5415951" cy="3118712"/>
            </a:xfrm>
          </p:grpSpPr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F480CAA-3DD2-4BC0-AADD-5CDD45E18B49}"/>
                  </a:ext>
                </a:extLst>
              </p:cNvPr>
              <p:cNvSpPr txBox="1"/>
              <p:nvPr/>
            </p:nvSpPr>
            <p:spPr>
              <a:xfrm>
                <a:off x="3948699" y="0"/>
                <a:ext cx="129614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400" dirty="0">
                    <a:solidFill>
                      <a:srgbClr val="004E8A"/>
                    </a:solidFill>
                  </a:rPr>
                  <a:t>?</a:t>
                </a:r>
              </a:p>
            </p:txBody>
          </p: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29A93DAC-5D6D-41D6-9938-61A737FBDE53}"/>
                  </a:ext>
                </a:extLst>
              </p:cNvPr>
              <p:cNvGrpSpPr/>
              <p:nvPr/>
            </p:nvGrpSpPr>
            <p:grpSpPr>
              <a:xfrm>
                <a:off x="1888796" y="764704"/>
                <a:ext cx="5415951" cy="2354008"/>
                <a:chOff x="1888796" y="764704"/>
                <a:chExt cx="5415951" cy="2354008"/>
              </a:xfrm>
            </p:grpSpPr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C900700B-B847-4154-8911-0860663AF955}"/>
                    </a:ext>
                  </a:extLst>
                </p:cNvPr>
                <p:cNvSpPr txBox="1"/>
                <p:nvPr/>
              </p:nvSpPr>
              <p:spPr>
                <a:xfrm>
                  <a:off x="6008603" y="810388"/>
                  <a:ext cx="1296144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400" dirty="0">
                      <a:solidFill>
                        <a:srgbClr val="004E8A"/>
                      </a:solidFill>
                    </a:rPr>
                    <a:t>?</a:t>
                  </a:r>
                </a:p>
              </p:txBody>
            </p:sp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AF5AEADC-4F08-404E-AB56-A6A73CA34EFE}"/>
                    </a:ext>
                  </a:extLst>
                </p:cNvPr>
                <p:cNvSpPr txBox="1"/>
                <p:nvPr/>
              </p:nvSpPr>
              <p:spPr>
                <a:xfrm>
                  <a:off x="1888796" y="764704"/>
                  <a:ext cx="1296144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400" dirty="0">
                      <a:solidFill>
                        <a:srgbClr val="004E8A"/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959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E9598F0-1E7C-41F5-AC85-FE84123CF1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7092320" cy="4627880"/>
              </a:xfrm>
            </p:spPr>
            <p:txBody>
              <a:bodyPr/>
              <a:lstStyle/>
              <a:p>
                <a:r>
                  <a:rPr lang="de-DE" dirty="0"/>
                  <a:t>Idealer Vergleichsprozess: Joule-Prozess</a:t>
                </a:r>
              </a:p>
              <a:p>
                <a:r>
                  <a:rPr lang="de-DE" dirty="0"/>
                  <a:t>Adiabate ZÄ 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dirty="0"/>
                  <a:t> = 0), KV Grenzen mit Gehäuse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de-DE" dirty="0"/>
                  <a:t>= 0): </a:t>
                </a:r>
              </a:p>
              <a:p>
                <a:r>
                  <a:rPr lang="de-DE" dirty="0"/>
                  <a:t>1.HS: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) </m:t>
                    </m:r>
                  </m:oMath>
                </a14:m>
                <a:endParaRPr lang="de-DE" dirty="0"/>
              </a:p>
              <a:p>
                <a:r>
                  <a:rPr lang="de-DE" dirty="0"/>
                  <a:t>Mit isentroper ZÄ als Vergleichsprozess: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</m:ba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de-DE" b="0" i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ba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endParaRPr lang="de-DE" dirty="0"/>
              </a:p>
              <a:p>
                <a:r>
                  <a:rPr lang="de-DE" dirty="0"/>
                  <a:t>Mit der isentropen </a:t>
                </a:r>
                <a:r>
                  <a:rPr lang="de-DE" dirty="0" err="1"/>
                  <a:t>Totalenthalpiedifferenz</a:t>
                </a:r>
                <a:r>
                  <a:rPr lang="de-D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e>
                        </m:ba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de-DE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mr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mr-I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</m:den>
                            </m:f>
                          </m:sup>
                        </m:sSup>
                        <m:r>
                          <a:rPr lang="de-DE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bar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𝐻</m:t>
                                </m:r>
                              </m:e>
                            </m:bar>
                          </m:e>
                          <m:sub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E9598F0-1E7C-41F5-AC85-FE84123CF1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7092320" cy="4627880"/>
              </a:xfrm>
              <a:blipFill rotWithShape="0">
                <a:blip r:embed="rId3"/>
                <a:stretch>
                  <a:fillRect l="-20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138721"/>
            <a:ext cx="3388348" cy="31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Wirkungsgrad:</a:t>
            </a:r>
          </a:p>
          <a:p>
            <a:endParaRPr lang="de-DE" dirty="0"/>
          </a:p>
          <a:p>
            <a:r>
              <a:rPr lang="de-DE" dirty="0"/>
              <a:t>Isentrope Leistung: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Erzeugte Leistung:</a:t>
            </a:r>
          </a:p>
          <a:p>
            <a:pPr lvl="2"/>
            <a:r>
              <a:rPr lang="de-DE" dirty="0"/>
              <a:t>Enthalpie Berechnung: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Enthalpie aus CFX: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Drehmoment:</a:t>
            </a:r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43" y="1710235"/>
            <a:ext cx="1078857" cy="37485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44" y="3995637"/>
            <a:ext cx="5147428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4806579"/>
            <a:ext cx="4321524" cy="254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5628531"/>
            <a:ext cx="3669333" cy="24533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2482361"/>
            <a:ext cx="4731428" cy="6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1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Temperaturabhängigkeit der spezifischen </a:t>
            </a:r>
            <a:r>
              <a:rPr lang="de-DE" dirty="0" err="1"/>
              <a:t>Wärmekapaztität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Separat an </a:t>
            </a:r>
            <a:r>
              <a:rPr lang="de-DE" dirty="0" err="1"/>
              <a:t>Inlet</a:t>
            </a:r>
            <a:r>
              <a:rPr lang="de-DE" dirty="0"/>
              <a:t> / Outlet:</a:t>
            </a:r>
          </a:p>
          <a:p>
            <a:endParaRPr lang="de-DE" dirty="0"/>
          </a:p>
          <a:p>
            <a:r>
              <a:rPr lang="de-DE" dirty="0"/>
              <a:t>Isentrope Wärmekapazität:</a:t>
            </a:r>
          </a:p>
          <a:p>
            <a:endParaRPr lang="de-DE" dirty="0"/>
          </a:p>
          <a:p>
            <a:r>
              <a:rPr lang="de-DE" dirty="0"/>
              <a:t>Arithmetisches Mittel:</a:t>
            </a:r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20764"/>
            <a:ext cx="8399238" cy="3992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461142"/>
            <a:ext cx="2855619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89485"/>
            <a:ext cx="1575619" cy="286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172496"/>
            <a:ext cx="2907428" cy="4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1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Wirkungsgrad in CFX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Skalare Größen benötigt </a:t>
                </a:r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:r>
                  <a:rPr lang="de-DE" dirty="0"/>
                  <a:t>Mittelung</a:t>
                </a:r>
              </a:p>
              <a:p>
                <a:pPr lvl="2"/>
                <a:r>
                  <a:rPr lang="de-DE" dirty="0"/>
                  <a:t>Massenstrom- / Flächen-Mittel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de-DE" dirty="0"/>
              </a:p>
              <a:p>
                <a:pPr lvl="2"/>
                <a:r>
                  <a:rPr lang="de-DE" dirty="0"/>
                  <a:t>Zeitliches Mittel </a:t>
                </a:r>
                <a:r>
                  <a:rPr lang="de-DE" dirty="0">
                    <a:sym typeface="Wingdings" panose="05000000000000000000" pitchFamily="2" charset="2"/>
                  </a:rPr>
                  <a:t> bei </a:t>
                </a:r>
                <a:r>
                  <a:rPr lang="de-DE" dirty="0" err="1">
                    <a:sym typeface="Wingdings" panose="05000000000000000000" pitchFamily="2" charset="2"/>
                  </a:rPr>
                  <a:t>instationärer</a:t>
                </a:r>
                <a:r>
                  <a:rPr lang="de-DE" dirty="0">
                    <a:sym typeface="Wingdings" panose="05000000000000000000" pitchFamily="2" charset="2"/>
                  </a:rPr>
                  <a:t> Rechnung</a:t>
                </a:r>
                <a:endParaRPr lang="de-DE" dirty="0"/>
              </a:p>
              <a:p>
                <a:r>
                  <a:rPr lang="de-DE" dirty="0"/>
                  <a:t>Arithmetisches Mittel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de-DE" dirty="0"/>
              </a:p>
              <a:p>
                <a:r>
                  <a:rPr lang="de-DE" dirty="0"/>
                  <a:t>Berücksichtigung mehrerer </a:t>
                </a:r>
                <a:r>
                  <a:rPr lang="de-DE" dirty="0" err="1"/>
                  <a:t>Inlets</a:t>
                </a:r>
                <a:r>
                  <a:rPr lang="de-DE" dirty="0"/>
                  <a:t> (Kühlbohrung)</a:t>
                </a:r>
              </a:p>
              <a:p>
                <a:pPr lvl="2"/>
                <a:r>
                  <a:rPr lang="de-DE" dirty="0"/>
                  <a:t>Summation der </a:t>
                </a:r>
                <a:r>
                  <a:rPr lang="de-DE" dirty="0" err="1"/>
                  <a:t>Enthalpiedifferenzen</a:t>
                </a:r>
                <a:endParaRPr lang="de-DE" dirty="0"/>
              </a:p>
              <a:p>
                <a:pPr lvl="1"/>
                <a:endParaRPr lang="de-DE" dirty="0"/>
              </a:p>
              <a:p>
                <a:pPr lvl="2"/>
                <a:endParaRPr lang="de-DE" dirty="0"/>
              </a:p>
              <a:p>
                <a:pPr lvl="2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marL="350838" lvl="2" indent="0">
                  <a:buNone/>
                </a:pPr>
                <a:endParaRPr lang="de-DE" dirty="0"/>
              </a:p>
              <a:p>
                <a:pPr lvl="2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1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13E2E-13FC-40C4-ABBF-0A28FDAF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Verschiedene Gitterstrukturen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537C54-AB24-47FD-92C1-8A960E91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Strukturierte Gitter</a:t>
            </a:r>
          </a:p>
          <a:p>
            <a:pPr lvl="2"/>
            <a:r>
              <a:rPr lang="de-DE" dirty="0"/>
              <a:t>Regelmäßige Anordnung</a:t>
            </a:r>
          </a:p>
          <a:p>
            <a:pPr lvl="2"/>
            <a:r>
              <a:rPr lang="de-DE" dirty="0"/>
              <a:t>Einfache Nachbarschaftsbeziehungen</a:t>
            </a:r>
          </a:p>
          <a:p>
            <a:pPr lvl="2"/>
            <a:r>
              <a:rPr lang="de-DE" dirty="0"/>
              <a:t>Meist Rechtecke/Quader</a:t>
            </a:r>
          </a:p>
          <a:p>
            <a:pPr lvl="2"/>
            <a:endParaRPr lang="de-DE" dirty="0"/>
          </a:p>
          <a:p>
            <a:r>
              <a:rPr lang="de-DE" dirty="0"/>
              <a:t>Unstrukturierte Gitter</a:t>
            </a:r>
          </a:p>
          <a:p>
            <a:pPr lvl="2"/>
            <a:r>
              <a:rPr lang="de-DE" dirty="0"/>
              <a:t>Keine Regelmäßigkeiten</a:t>
            </a:r>
          </a:p>
          <a:p>
            <a:pPr lvl="2"/>
            <a:r>
              <a:rPr lang="de-DE" dirty="0"/>
              <a:t>Aufwändige Nachbarschaftsbeziehungen</a:t>
            </a:r>
          </a:p>
          <a:p>
            <a:pPr lvl="2"/>
            <a:r>
              <a:rPr lang="de-DE" dirty="0"/>
              <a:t>Flexible Anpassungsmöglichkeiten</a:t>
            </a:r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30ECA9F6-964D-4959-B5B7-A2C160DD6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1620001"/>
            <a:ext cx="2088232" cy="2124030"/>
          </a:xfrm>
          <a:prstGeom prst="rect">
            <a:avLst/>
          </a:prstGeom>
        </p:spPr>
      </p:pic>
      <p:graphicFrame>
        <p:nvGraphicFramePr>
          <p:cNvPr id="68" name="Objekt 67">
            <a:extLst>
              <a:ext uri="{FF2B5EF4-FFF2-40B4-BE49-F238E27FC236}">
                <a16:creationId xmlns:a16="http://schemas.microsoft.com/office/drawing/2014/main" id="{91C492BD-8AE9-47EE-AB48-E99094A3082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742799" y="3876907"/>
          <a:ext cx="2069561" cy="209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5" imgW="5104440" imgH="5155200" progId="Photoshop.Image.13">
                  <p:embed/>
                </p:oleObj>
              </mc:Choice>
              <mc:Fallback>
                <p:oleObj name="Image" r:id="rId5" imgW="5104440" imgH="5155200" progId="Photoshop.Image.13">
                  <p:embed/>
                  <p:pic>
                    <p:nvPicPr>
                      <p:cNvPr id="68" name="Objekt 67">
                        <a:extLst>
                          <a:ext uri="{FF2B5EF4-FFF2-40B4-BE49-F238E27FC236}">
                            <a16:creationId xmlns:a16="http://schemas.microsoft.com/office/drawing/2014/main" id="{91C492BD-8AE9-47EE-AB48-E99094A308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2799" y="3876907"/>
                        <a:ext cx="2069561" cy="209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feld 68">
            <a:extLst>
              <a:ext uri="{FF2B5EF4-FFF2-40B4-BE49-F238E27FC236}">
                <a16:creationId xmlns:a16="http://schemas.microsoft.com/office/drawing/2014/main" id="{400ED5A7-0EC4-46D3-8F7C-CCA682C627D3}"/>
              </a:ext>
            </a:extLst>
          </p:cNvPr>
          <p:cNvSpPr txBox="1"/>
          <p:nvPr/>
        </p:nvSpPr>
        <p:spPr>
          <a:xfrm>
            <a:off x="899593" y="6029037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Schäfer, Michael (1999): Numerik im Maschinenbau. Berlin, Heidelberg: Springer (Springer-Lehrbuch), S. 55.</a:t>
            </a:r>
          </a:p>
        </p:txBody>
      </p:sp>
    </p:spTree>
    <p:extLst>
      <p:ext uri="{BB962C8B-B14F-4D97-AF65-F5344CB8AC3E}">
        <p14:creationId xmlns:p14="http://schemas.microsoft.com/office/powerpoint/2010/main" val="256937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06899-8683-4799-8755-A9EA5ACD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Verschiedene Gitterstrukturen (2)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BE0C4F1-2D7A-4179-9985-55CFEF4AB9E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68294" y="1628800"/>
          <a:ext cx="8624187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2974703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Eigenschaft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strukturiert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unstrukturiert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Modellierung komplexer Geometrien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Lokale (adaptive) Gitterverfeinerung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Automatisierung der Gittererzeugung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Rechenzeit zur Erzeugung des Gitters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Programmieraufwand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Datenspeicherung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Lösung des Gleichungssystems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Parallelisierung des Lösers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8913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EC76313-16DF-4830-A38E-1C04208A56F5}"/>
              </a:ext>
            </a:extLst>
          </p:cNvPr>
          <p:cNvSpPr txBox="1"/>
          <p:nvPr/>
        </p:nvSpPr>
        <p:spPr>
          <a:xfrm>
            <a:off x="239346" y="4991011"/>
            <a:ext cx="8624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Schäfer, Michael (1999): Numerik im Maschinenbau. Berlin, Heidelberg: Springer (Springer-Lehrbuch), S. 56.</a:t>
            </a:r>
          </a:p>
        </p:txBody>
      </p:sp>
    </p:spTree>
    <p:extLst>
      <p:ext uri="{BB962C8B-B14F-4D97-AF65-F5344CB8AC3E}">
        <p14:creationId xmlns:p14="http://schemas.microsoft.com/office/powerpoint/2010/main" val="127286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BE4E9B3-7F91-4219-B8A2-4BDBC8524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40373"/>
            <a:ext cx="5904656" cy="2918393"/>
          </a:xfrm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1C6101A0-6895-44BF-B3E0-501C78EA231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51520" y="4776963"/>
          <a:ext cx="252028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 Schaufeln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61245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3980986A-5020-4767-9949-08283F63D916}"/>
              </a:ext>
            </a:extLst>
          </p:cNvPr>
          <p:cNvSpPr txBox="1"/>
          <p:nvPr/>
        </p:nvSpPr>
        <p:spPr>
          <a:xfrm>
            <a:off x="3540448" y="5013176"/>
            <a:ext cx="4044228" cy="1200329"/>
          </a:xfrm>
          <a:prstGeom prst="rect">
            <a:avLst/>
          </a:prstGeom>
          <a:noFill/>
          <a:ln w="28575">
            <a:solidFill>
              <a:srgbClr val="004E8A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Einfacher Aufbau:</a:t>
            </a:r>
          </a:p>
          <a:p>
            <a:r>
              <a:rPr lang="de-DE" dirty="0"/>
              <a:t>Prismatische Schaufeln</a:t>
            </a:r>
            <a:br>
              <a:rPr lang="de-DE" dirty="0"/>
            </a:br>
            <a:r>
              <a:rPr lang="de-DE" dirty="0"/>
              <a:t>Keine </a:t>
            </a:r>
            <a:r>
              <a:rPr lang="de-DE" dirty="0" err="1"/>
              <a:t>Fillets</a:t>
            </a:r>
            <a:endParaRPr lang="de-DE" dirty="0"/>
          </a:p>
          <a:p>
            <a:pPr marL="285750" indent="-285750">
              <a:buClr>
                <a:srgbClr val="004E8A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Qualtitativ</a:t>
            </a:r>
            <a:r>
              <a:rPr lang="de-DE" dirty="0"/>
              <a:t> hochwertiges Gitter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E4FCA3-D1E6-4E0D-9F54-3A8556761962}"/>
              </a:ext>
            </a:extLst>
          </p:cNvPr>
          <p:cNvCxnSpPr>
            <a:cxnSpLocks/>
          </p:cNvCxnSpPr>
          <p:nvPr/>
        </p:nvCxnSpPr>
        <p:spPr>
          <a:xfrm flipV="1">
            <a:off x="2411760" y="6260323"/>
            <a:ext cx="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571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,4769"/>
  <p:tag name="ORIGINALWIDTH" val="530,9336"/>
  <p:tag name="LATEXADDIN" val="\documentclass{article}&#10;\usepackage{amsmath}&#10;\pagestyle{empty}&#10;\begin{document}&#10;&#10;$\eta =\frac{P}{\Delta H_{t_{is}}}$&#10;&#10;&#10;\end{document}"/>
  <p:tag name="IGUANATEXSIZE" val="20"/>
  <p:tag name="IGUANATEXCURSOR" val="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,75"/>
  <p:tag name="ORIGINALWIDTH" val="740,25"/>
  <p:tag name="LATEXADDIN" val="\documentclass{article}&#10;\usepackage{amsmath}&#10;\pagestyle{empty}&#10;\begin{document}&#10;&#10;&#10;$T_{t_{\text{Inlet}}} = 305 \text{K}$&#10;&#10;\end{document}"/>
  <p:tag name="IGUANATEXSIZE" val="20"/>
  <p:tag name="IGUANATEXCURSOR" val="101"/>
  <p:tag name="TRANSPARENCY" val="Wahr"/>
  <p:tag name="FILENAME" val=""/>
  <p:tag name="INPUTTYPE" val="0"/>
  <p:tag name="LATEXENGINEID" val="0"/>
  <p:tag name="TEMPFOLDER" val="C:\Programme_Simon\Iguana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5"/>
  <p:tag name="ORIGINALWIDTH" val="451,5"/>
  <p:tag name="LATEXADDIN" val="\documentclass{article}&#10;\usepackage{amsmath}&#10;\pagestyle{empty}&#10;\begin{document}&#10;&#10;$\dot{m} = 7 \frac{\text{kg}}{\text{s}}$&#10;&#10;&#10;\end{document}"/>
  <p:tag name="IGUANATEXSIZE" val="20"/>
  <p:tag name="IGUANATEXCURSOR" val="119"/>
  <p:tag name="TRANSPARENCY" val="Wahr"/>
  <p:tag name="FILENAME" val=""/>
  <p:tag name="INPUTTYPE" val="0"/>
  <p:tag name="LATEXENGINEID" val="0"/>
  <p:tag name="TEMPFOLDER" val="C:\Programme_Simon\Iguana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,75"/>
  <p:tag name="ORIGINALWIDTH" val="922,5"/>
  <p:tag name="LATEXADDIN" val="\documentclass{article}&#10;\usepackage{amsmath}&#10;\pagestyle{empty}&#10;\begin{document}&#10;&#10;$n_{\text{Rotor}} = 3500 \frac{\text{rev}}{\text{min}}$&#10;&#10;&#10;\end{document}"/>
  <p:tag name="IGUANATEXSIZE" val="20"/>
  <p:tag name="IGUANATEXCURSOR" val="97"/>
  <p:tag name="TRANSPARENCY" val="Wahr"/>
  <p:tag name="FILENAME" val=""/>
  <p:tag name="INPUTTYPE" val="0"/>
  <p:tag name="LATEXENGINEID" val="0"/>
  <p:tag name="TEMPFOLDER" val="C:\Programme_Simon\Iguana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"/>
  <p:tag name="ORIGINALWIDTH" val="1008,75"/>
  <p:tag name="LATEXADDIN" val="\documentclass{article}&#10;\usepackage{amsmath}&#10;\pagestyle{empty}&#10;\begin{document}&#10;&#10;&#10;$p_{t_{\text{Inlet}}} \approx152.000 \text{Pa}$&#10;&#10;\end{document}"/>
  <p:tag name="IGUANATEXSIZE" val="20"/>
  <p:tag name="IGUANATEXCURSOR" val="104"/>
  <p:tag name="TRANSPARENCY" val="Wahr"/>
  <p:tag name="FILENAME" val=""/>
  <p:tag name="INPUTTYPE" val="0"/>
  <p:tag name="LATEXENGINEID" val="0"/>
  <p:tag name="TEMPFOLDER" val="C:\Programme_Simon\Iguana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533,183"/>
  <p:tag name="LATEXADDIN" val="\documentclass{article}&#10;\usepackage{amsmath}&#10;\pagestyle{empty}&#10;\begin{document}&#10;&#10;$P_{\Delta T_t} = \dot m \cdot c_p \cdot \Delta T_t = \dot m \cdot c_p \cdot \left( T_{t_{inlet}}-T_{t_{outlet}} \right)$&#10;&#10;&#10;\end{document}"/>
  <p:tag name="IGUANATEXSIZE" val="20"/>
  <p:tag name="IGUANATEXCURSOR" val="20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126,734"/>
  <p:tag name="LATEXADDIN" val="\documentclass{article}&#10;\usepackage{amsmath}&#10;\pagestyle{empty}&#10;\begin{document}&#10;&#10;&#10;$P_{\Delta h_t} = \dot m \cdot \Delta h_t = \dot m \cdot \left( h_{t_{inlet}}-h_{t_{outlet}} \right)$&#10;&#10;\end{document}"/>
  <p:tag name="IGUANATEXSIZE" val="20"/>
  <p:tag name="IGUANATEXCURSOR" val="1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,7349"/>
  <p:tag name="ORIGINALWIDTH" val="1805,774"/>
  <p:tag name="LATEXADDIN" val="\documentclass{article}&#10;\usepackage{amsmath}&#10;\pagestyle{empty}&#10;\begin{document}&#10;&#10;$P_{torque} = M_{Rotor} \cdot N_{Rotor} \cdot \omega_{Rotor}$&#10;&#10;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2,7109"/>
  <p:tag name="ORIGINALWIDTH" val="2328,459"/>
  <p:tag name="LATEXADDIN" val="\documentclass{article}&#10;\usepackage{amsmath}&#10;\pagestyle{empty}&#10;\begin{document}&#10;&#10;$\Delta H_{t_{is}} = \dot m \cdot c_p \cdot T_{t_{inlet}} \cdot \left[ \left( \frac{p_{t_{outlet}}}{p_{t_{inlet}}}\right)^\frac{\gamma-1}{\gamma}-1\right]$&#10;&#10;&#10;\end{document}"/>
  <p:tag name="IGUANATEXSIZE" val="20"/>
  <p:tag name="IGUANATEXCURSOR" val="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6,4754"/>
  <p:tag name="ORIGINALWIDTH" val="4133,483"/>
  <p:tag name="LATEXADDIN" val="\documentclass{article}&#10;\usepackage{amsmath}&#10;\pagestyle{empty}&#10;\begin{document}&#10;&#10;&#10;$c_p = \frac{0.12934K^{-4}\cdot T^4-596.633K^{-3}\cdot T^3+933833K^{-2}\cdot T^2-373,61\cdot10^6K^{-1}\cdot T+105,01\cdot10^{10}}{10^9}\frac{J} {kg \cdot K}$&#10;&#10;\end{document}"/>
  <p:tag name="IGUANATEXSIZE" val="20"/>
  <p:tag name="IGUANATEXCURSOR" val="2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1405,324"/>
  <p:tag name="LATEXADDIN" val="\documentclass{article}&#10;\usepackage{amsmath}&#10;\pagestyle{empty}&#10;\begin{document}&#10;&#10;$c_{p_1} = c_p(T_1)\, ;\, c_{p_3} = c_p(T_3)$&#10;&#10;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775,4031"/>
  <p:tag name="LATEXADDIN" val="\documentclass{article}&#10;\usepackage{amsmath}&#10;\pagestyle{empty}&#10;\begin{document}&#10;$c_{p_3}^* = c_{p_3}(T_{3_{is}})$&#10;&#10;&#10;&#10;\end{document}"/>
  <p:tag name="IGUANATEXSIZE" val="20"/>
  <p:tag name="IGUANATEXCURSOR" val="11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7,2254"/>
  <p:tag name="ORIGINALWIDTH" val="1430,821"/>
  <p:tag name="LATEXADDIN" val="\documentclass{article}&#10;\usepackage{amsmath}&#10;\pagestyle{empty}&#10;\begin{document}&#10;&#10;&#10;$\overline{c_p} = \frac{c_{p_1} + c_{p_3}}{2}\, ;\, \overline{c_p^*} = \frac{c_{p_1} + c_{p_3}^*}{2}$&#10;&#10;\end{document}"/>
  <p:tag name="IGUANATEXSIZE" val="20"/>
  <p:tag name="IGUANATEXCURSOR" val="18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849</Words>
  <Application>Microsoft Office PowerPoint</Application>
  <PresentationFormat>Bildschirmpräsentation (4:3)</PresentationFormat>
  <Paragraphs>288</Paragraphs>
  <Slides>22</Slides>
  <Notes>17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Image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Wirkungsgrad in CFX</vt:lpstr>
      <vt:lpstr>Verschiedene Gitterstrukturen (1)</vt:lpstr>
      <vt:lpstr>Verschiedene Gitterstrukturen (2)</vt:lpstr>
      <vt:lpstr>Aachen-Turbine: Geometrie</vt:lpstr>
      <vt:lpstr>Aachen-Turbine: Setup</vt:lpstr>
      <vt:lpstr>Aachen-Turbine: Vorgehen (1)</vt:lpstr>
      <vt:lpstr>Aachen-Turbine: Vorgehen (2)</vt:lpstr>
      <vt:lpstr>Aachen-Turbine: Vorgehen (3)</vt:lpstr>
      <vt:lpstr>Aachen-Turbine: Vorgehen (4)</vt:lpstr>
      <vt:lpstr>PowerPoint-Präsentation</vt:lpstr>
      <vt:lpstr>Kanalströmung: Geometrie </vt:lpstr>
      <vt:lpstr>Kanalströmung: Geometrie </vt:lpstr>
      <vt:lpstr>Mixing Plane</vt:lpstr>
      <vt:lpstr>Randbedingungen</vt:lpstr>
      <vt:lpstr>Kanalströmung: Mixing Plane</vt:lpstr>
      <vt:lpstr>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Simon Lippert</cp:lastModifiedBy>
  <cp:revision>81</cp:revision>
  <dcterms:created xsi:type="dcterms:W3CDTF">2009-12-23T09:42:49Z</dcterms:created>
  <dcterms:modified xsi:type="dcterms:W3CDTF">2017-07-08T14:43:54Z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