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18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42838"/>
            <a:ext cx="6823075" cy="3372324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104015"/>
              </p:ext>
            </p:extLst>
          </p:nvPr>
        </p:nvGraphicFramePr>
        <p:xfrm>
          <a:off x="638256" y="1772816"/>
          <a:ext cx="682307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Schaufeln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308</Words>
  <Application>Microsoft Office PowerPoint</Application>
  <PresentationFormat>Bildschirmpräsentation (4:3)</PresentationFormat>
  <Paragraphs>135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70</cp:revision>
  <dcterms:created xsi:type="dcterms:W3CDTF">2009-12-23T09:42:49Z</dcterms:created>
  <dcterms:modified xsi:type="dcterms:W3CDTF">2017-07-05T09:51:49Z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