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6" d="100"/>
          <a:sy n="76" d="100"/>
        </p:scale>
        <p:origin x="18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10583" units="cm"/>
      <inkml:brushProperty name="height" value="0.10583" units="cm"/>
      <inkml:brushProperty name="color" value="#004E8A"/>
    </inkml:brush>
  </inkml:definitions>
  <inkml:trace contextRef="#ctx0" brushRef="#br0">116 1,'0'4044,"4741"-4044</inkml:trace>
  <inkml:trace contextRef="#ctx0" brushRef="#br0">4627 3930,'230'115,"-460"0</inkml:trace>
  <inkml:trace contextRef="#ctx0" brushRef="#br0">1 231,'115'-230,"0"460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244448" cy="4479943"/>
          </a:xfrm>
        </p:spPr>
        <p:txBody>
          <a:bodyPr/>
          <a:lstStyle/>
          <a:p>
            <a:r>
              <a:rPr lang="de-DE" dirty="0"/>
              <a:t>Einige durchgeführte Gitterstudien</a:t>
            </a:r>
          </a:p>
          <a:p>
            <a:pPr lvl="2"/>
            <a:r>
              <a:rPr lang="de-DE" dirty="0"/>
              <a:t>Spaltverfeinerungen</a:t>
            </a:r>
          </a:p>
          <a:p>
            <a:pPr lvl="2"/>
            <a:r>
              <a:rPr lang="de-DE" dirty="0"/>
              <a:t>Verfeinerungsstufen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Auswertungstool zur vereinfachten Auswertung von Gitterstudien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38A2A82-2EBF-467C-93BB-07AD8A399433}"/>
              </a:ext>
            </a:extLst>
          </p:cNvPr>
          <p:cNvGrpSpPr/>
          <p:nvPr/>
        </p:nvGrpSpPr>
        <p:grpSpPr>
          <a:xfrm>
            <a:off x="796167" y="4120653"/>
            <a:ext cx="7328907" cy="1497013"/>
            <a:chOff x="796167" y="4120653"/>
            <a:chExt cx="7328907" cy="149701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AC66111-9D77-45E2-8366-2D677CD340E4}"/>
                </a:ext>
              </a:extLst>
            </p:cNvPr>
            <p:cNvSpPr/>
            <p:nvPr/>
          </p:nvSpPr>
          <p:spPr>
            <a:xfrm>
              <a:off x="3469942" y="4149080"/>
              <a:ext cx="1512168" cy="1368152"/>
            </a:xfrm>
            <a:prstGeom prst="rect">
              <a:avLst/>
            </a:prstGeom>
            <a:noFill/>
            <a:ln w="38100">
              <a:solidFill>
                <a:srgbClr val="004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4E8A"/>
                  </a:solidFill>
                </a:rPr>
                <a:t>Tool</a:t>
              </a:r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430FE81A-2C61-43E6-9FBF-97EFE5A0F7F0}"/>
                </a:ext>
              </a:extLst>
            </p:cNvPr>
            <p:cNvSpPr/>
            <p:nvPr/>
          </p:nvSpPr>
          <p:spPr>
            <a:xfrm>
              <a:off x="2209802" y="4653136"/>
              <a:ext cx="936104" cy="432048"/>
            </a:xfrm>
            <a:prstGeom prst="rightArrow">
              <a:avLst/>
            </a:prstGeom>
            <a:solidFill>
              <a:srgbClr val="004E8A"/>
            </a:solidFill>
            <a:ln w="38100">
              <a:solidFill>
                <a:srgbClr val="004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22128C84-0437-45B7-8DD2-79E91A2AB551}"/>
                </a:ext>
              </a:extLst>
            </p:cNvPr>
            <p:cNvSpPr/>
            <p:nvPr/>
          </p:nvSpPr>
          <p:spPr>
            <a:xfrm>
              <a:off x="5306146" y="4653136"/>
              <a:ext cx="936104" cy="432048"/>
            </a:xfrm>
            <a:prstGeom prst="rightArrow">
              <a:avLst/>
            </a:prstGeom>
            <a:solidFill>
              <a:srgbClr val="004E8A"/>
            </a:solidFill>
            <a:ln w="38100">
              <a:solidFill>
                <a:srgbClr val="004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Tabelle">
              <a:extLst>
                <a:ext uri="{FF2B5EF4-FFF2-40B4-BE49-F238E27FC236}">
                  <a16:creationId xmlns:a16="http://schemas.microsoft.com/office/drawing/2014/main" id="{A884EAE8-AE15-4254-87C4-7E8863B25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7584" y="4293096"/>
              <a:ext cx="1166194" cy="116619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BAEB0D36-C77E-4E79-9205-DCCFD9AE95C2}"/>
                    </a:ext>
                  </a:extLst>
                </p14:cNvPr>
                <p14:cNvContentPartPr/>
                <p14:nvPr/>
              </p14:nvContentPartPr>
              <p14:xfrm>
                <a:off x="6375649" y="4120653"/>
                <a:ext cx="1749425" cy="1497013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BAEB0D36-C77E-4E79-9205-DCCFD9AE95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56559" y="4101580"/>
                  <a:ext cx="1787245" cy="153479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0CF899D-D965-42DF-99C8-B14FC46B6E55}"/>
                </a:ext>
              </a:extLst>
            </p:cNvPr>
            <p:cNvSpPr txBox="1"/>
            <p:nvPr/>
          </p:nvSpPr>
          <p:spPr>
            <a:xfrm>
              <a:off x="796167" y="5219908"/>
              <a:ext cx="1307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4E8A"/>
                  </a:solidFill>
                </a:rPr>
                <a:t>.</a:t>
              </a:r>
              <a:r>
                <a:rPr lang="de-DE" dirty="0" err="1">
                  <a:solidFill>
                    <a:srgbClr val="004E8A"/>
                  </a:solidFill>
                </a:rPr>
                <a:t>csv</a:t>
              </a:r>
              <a:r>
                <a:rPr lang="de-DE" dirty="0">
                  <a:solidFill>
                    <a:srgbClr val="004E8A"/>
                  </a:solidFill>
                </a:rPr>
                <a:t>-Datei</a:t>
              </a:r>
            </a:p>
          </p:txBody>
        </p:sp>
      </p:grpSp>
      <p:sp>
        <p:nvSpPr>
          <p:cNvPr id="16" name="Bogen 15">
            <a:extLst>
              <a:ext uri="{FF2B5EF4-FFF2-40B4-BE49-F238E27FC236}">
                <a16:creationId xmlns:a16="http://schemas.microsoft.com/office/drawing/2014/main" id="{3BCE3ACB-65E5-490B-B063-76790CFDFC2E}"/>
              </a:ext>
            </a:extLst>
          </p:cNvPr>
          <p:cNvSpPr/>
          <p:nvPr/>
        </p:nvSpPr>
        <p:spPr>
          <a:xfrm flipH="1">
            <a:off x="6414883" y="4581128"/>
            <a:ext cx="3238200" cy="1277677"/>
          </a:xfrm>
          <a:prstGeom prst="arc">
            <a:avLst/>
          </a:prstGeom>
          <a:noFill/>
          <a:ln w="28575">
            <a:solidFill>
              <a:srgbClr val="004E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131864"/>
              </p:ext>
            </p:extLst>
          </p:nvPr>
        </p:nvGraphicFramePr>
        <p:xfrm>
          <a:off x="2879812" y="4827470"/>
          <a:ext cx="352839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315</Words>
  <Application>Microsoft Office PowerPoint</Application>
  <PresentationFormat>Bildschirmpräsentation (4:3)</PresentationFormat>
  <Paragraphs>141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74</cp:revision>
  <dcterms:created xsi:type="dcterms:W3CDTF">2009-12-23T09:42:49Z</dcterms:created>
  <dcterms:modified xsi:type="dcterms:W3CDTF">2017-07-05T10:11:15Z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