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6" r:id="rId15"/>
    <p:sldId id="276" r:id="rId16"/>
    <p:sldId id="277" r:id="rId17"/>
    <p:sldId id="278" r:id="rId18"/>
    <p:sldId id="279" r:id="rId19"/>
    <p:sldId id="280" r:id="rId20"/>
    <p:sldId id="257" r:id="rId21"/>
    <p:sldId id="265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BBE0E3"/>
    <a:srgbClr val="FFC000"/>
    <a:srgbClr val="004E80"/>
    <a:srgbClr val="005088"/>
    <a:srgbClr val="FFFFFF"/>
    <a:srgbClr val="001C26"/>
    <a:srgbClr val="F5A300"/>
    <a:srgbClr val="FDCA00"/>
    <a:srgbClr val="9C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0208" y="3738690"/>
            <a:ext cx="2497251" cy="1431462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7251" h="1431462">
                <a:moveTo>
                  <a:pt x="2110" y="126300"/>
                </a:moveTo>
                <a:cubicBezTo>
                  <a:pt x="33489" y="88331"/>
                  <a:pt x="562906" y="-21583"/>
                  <a:pt x="834745" y="3751"/>
                </a:cubicBezTo>
                <a:cubicBezTo>
                  <a:pt x="1106584" y="29085"/>
                  <a:pt x="1337028" y="56641"/>
                  <a:pt x="1614093" y="164007"/>
                </a:cubicBezTo>
                <a:cubicBezTo>
                  <a:pt x="1891158" y="271373"/>
                  <a:pt x="2492013" y="595507"/>
                  <a:pt x="2497136" y="647949"/>
                </a:cubicBezTo>
                <a:cubicBezTo>
                  <a:pt x="2502259" y="700391"/>
                  <a:pt x="2336045" y="1423063"/>
                  <a:pt x="2311578" y="1431159"/>
                </a:cubicBezTo>
                <a:cubicBezTo>
                  <a:pt x="2287111" y="1439255"/>
                  <a:pt x="2158115" y="1283129"/>
                  <a:pt x="2045533" y="1229923"/>
                </a:cubicBezTo>
                <a:cubicBezTo>
                  <a:pt x="1932951" y="1176717"/>
                  <a:pt x="1556638" y="996042"/>
                  <a:pt x="1331289" y="940474"/>
                </a:cubicBezTo>
                <a:cubicBezTo>
                  <a:pt x="1105940" y="884906"/>
                  <a:pt x="861552" y="882375"/>
                  <a:pt x="693441" y="896515"/>
                </a:cubicBezTo>
                <a:cubicBezTo>
                  <a:pt x="525330" y="910655"/>
                  <a:pt x="345768" y="988585"/>
                  <a:pt x="322621" y="993566"/>
                </a:cubicBezTo>
                <a:cubicBezTo>
                  <a:pt x="299474" y="998547"/>
                  <a:pt x="-29269" y="164269"/>
                  <a:pt x="2110" y="126300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  <a:endParaRPr lang="de-DE" dirty="0" smtClean="0"/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411</Words>
  <Application>Microsoft Office PowerPoint</Application>
  <PresentationFormat>Bildschirmpräsentation (4:3)</PresentationFormat>
  <Paragraphs>197</Paragraphs>
  <Slides>20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Randbedingungen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94</cp:revision>
  <dcterms:created xsi:type="dcterms:W3CDTF">2009-12-23T09:42:49Z</dcterms:created>
  <dcterms:modified xsi:type="dcterms:W3CDTF">2017-07-06T13:51:37Z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