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88" r:id="rId18"/>
    <p:sldId id="277" r:id="rId19"/>
    <p:sldId id="278" r:id="rId20"/>
    <p:sldId id="279" r:id="rId21"/>
    <p:sldId id="280" r:id="rId22"/>
    <p:sldId id="257" r:id="rId23"/>
    <p:sldId id="265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8.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8.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08.07.2017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Stator – 1 Rotor – 1 Stator zur Berechnung notwendig</a:t>
            </a:r>
          </a:p>
          <a:p>
            <a:pPr lvl="2"/>
            <a:r>
              <a:rPr lang="de-DE" dirty="0" smtClean="0"/>
              <a:t>Periodische Randbedingung</a:t>
            </a:r>
          </a:p>
          <a:p>
            <a:pPr lvl="2"/>
            <a:r>
              <a:rPr lang="de-DE" dirty="0" smtClean="0"/>
              <a:t>Geringerer Rechenaufwand</a:t>
            </a:r>
          </a:p>
          <a:p>
            <a:r>
              <a:rPr lang="de-DE" dirty="0" smtClean="0"/>
              <a:t>Bestimmen des Strömungsfeldes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Mittelung der Strömungsgrößen in Umfangsrichtung auf beiden Seiten der Mixing Plane  </a:t>
            </a:r>
            <a:r>
              <a:rPr lang="de-DE" dirty="0" smtClean="0">
                <a:solidFill>
                  <a:srgbClr val="FF0000"/>
                </a:solidFill>
              </a:rPr>
              <a:t>???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6" y="5080725"/>
            <a:ext cx="3213507" cy="1224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3" y="5086710"/>
            <a:ext cx="3213507" cy="1137871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531656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353105" y="47078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818398" y="47078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Schräge Eintrittsströmung: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de-DE" dirty="0" smtClean="0"/>
                  <a:t>Zylinderkoordinaten:</a:t>
                </a:r>
                <a:br>
                  <a:rPr lang="de-DE" dirty="0" smtClean="0"/>
                </a:br>
                <a:r>
                  <a:rPr lang="de-DE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;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 ;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de-DE" dirty="0"/>
              </a:p>
              <a:p>
                <a:r>
                  <a:rPr lang="de-DE" dirty="0" smtClean="0"/>
                  <a:t>Drall behaftete </a:t>
                </a:r>
                <a:r>
                  <a:rPr lang="de-DE" dirty="0"/>
                  <a:t>Strömung: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Inhomogener Temperaturverlauf:</a:t>
                </a:r>
              </a:p>
              <a:p>
                <a:pPr lvl="2"/>
                <a:r>
                  <a:rPr lang="de-DE" dirty="0"/>
                  <a:t>Hot-Spot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Massenstrom 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Variation des Massenstroms über die Mixing </a:t>
            </a:r>
            <a:r>
              <a:rPr lang="de-DE" smtClean="0"/>
              <a:t>Plane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Aachen Turbine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3" y="2840466"/>
            <a:ext cx="4537175" cy="34031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2" y="2840466"/>
            <a:ext cx="4537175" cy="340316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69996" y="2752782"/>
            <a:ext cx="140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Strukturiert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969466" y="2746628"/>
            <a:ext cx="16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Unstrukturiert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4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452</Words>
  <Application>Microsoft Office PowerPoint</Application>
  <PresentationFormat>Bildschirmpräsentation (4:3)</PresentationFormat>
  <Paragraphs>208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Massenstrom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110</cp:revision>
  <dcterms:created xsi:type="dcterms:W3CDTF">2009-12-23T09:42:49Z</dcterms:created>
  <dcterms:modified xsi:type="dcterms:W3CDTF">2017-07-08T17:12:52Z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