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7" r:id="rId15"/>
    <p:sldId id="286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0077D0"/>
    <a:srgbClr val="004E8A"/>
    <a:srgbClr val="BBE0E3"/>
    <a:srgbClr val="FFC000"/>
    <a:srgbClr val="004E80"/>
    <a:srgbClr val="005088"/>
    <a:srgbClr val="FFFFFF"/>
    <a:srgbClr val="001C26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Stator – 1 Rotor – 1 Stator zur Berechnung notwendig</a:t>
            </a:r>
          </a:p>
          <a:p>
            <a:pPr lvl="2"/>
            <a:r>
              <a:rPr lang="de-DE" dirty="0" smtClean="0"/>
              <a:t>Periodische Randbedingung</a:t>
            </a:r>
          </a:p>
          <a:p>
            <a:pPr lvl="2"/>
            <a:r>
              <a:rPr lang="de-DE" dirty="0" smtClean="0"/>
              <a:t>Geringerer Rechenaufwand</a:t>
            </a:r>
          </a:p>
          <a:p>
            <a:r>
              <a:rPr lang="de-DE" dirty="0" smtClean="0"/>
              <a:t>Bestimmen des Strömungsfeldes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Mittelung der Strömungsgrößen in Umfangsrichtung auf beiden Seiten der Mixing </a:t>
            </a:r>
            <a:r>
              <a:rPr lang="de-DE" dirty="0" smtClean="0"/>
              <a:t>Plane  </a:t>
            </a:r>
            <a:r>
              <a:rPr lang="de-DE" dirty="0" smtClean="0">
                <a:solidFill>
                  <a:srgbClr val="FF0000"/>
                </a:solidFill>
              </a:rPr>
              <a:t>???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 Mixing Plane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Mixing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????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  <a:p>
            <a:r>
              <a:rPr lang="de-DE" dirty="0" smtClean="0"/>
              <a:t>Drall behaftete </a:t>
            </a:r>
            <a:r>
              <a:rPr lang="de-DE" dirty="0"/>
              <a:t>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444</Words>
  <Application>Microsoft Office PowerPoint</Application>
  <PresentationFormat>Bildschirmpräsentation (4:3)</PresentationFormat>
  <Paragraphs>204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Wirkungsgrade CFD</vt:lpstr>
      <vt:lpstr>Wirkungsgrade CFD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103</cp:revision>
  <dcterms:created xsi:type="dcterms:W3CDTF">2009-12-23T09:42:49Z</dcterms:created>
  <dcterms:modified xsi:type="dcterms:W3CDTF">2017-07-06T19:00:46Z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