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8"/>
    <a:srgbClr val="FFFFFF"/>
    <a:srgbClr val="004E8A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81" d="100"/>
          <a:sy n="8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20. Juni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20. Juni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20.06.2017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20.06.2017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20.06.2017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Betreuertreffen </a:t>
            </a:r>
            <a:r>
              <a:rPr lang="de-DE" dirty="0" smtClean="0"/>
              <a:t>11.05.2017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Kanalströmung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Außendurchmesser: 50mm</a:t>
            </a:r>
          </a:p>
          <a:p>
            <a:r>
              <a:rPr lang="de-DE" dirty="0" smtClean="0"/>
              <a:t>Innendurchmesser: 25mm</a:t>
            </a:r>
          </a:p>
          <a:p>
            <a:endParaRPr lang="de-DE" dirty="0"/>
          </a:p>
          <a:p>
            <a:r>
              <a:rPr lang="de-DE" u="sng" dirty="0" smtClean="0"/>
              <a:t>Neu:</a:t>
            </a:r>
          </a:p>
          <a:p>
            <a:r>
              <a:rPr lang="de-DE" dirty="0" smtClean="0"/>
              <a:t>Außendurchmesser: 300mm</a:t>
            </a:r>
          </a:p>
          <a:p>
            <a:r>
              <a:rPr lang="de-DE" dirty="0" smtClean="0"/>
              <a:t>Innendurchmesser: 240mm</a:t>
            </a:r>
          </a:p>
          <a:p>
            <a:r>
              <a:rPr lang="de-DE" dirty="0" smtClean="0"/>
              <a:t>Länge: 160mm </a:t>
            </a:r>
            <a:r>
              <a:rPr lang="de-DE" smtClean="0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019112"/>
                  </p:ext>
                </p:extLst>
              </p:nvPr>
            </p:nvGraphicFramePr>
            <p:xfrm>
              <a:off x="315814" y="2602078"/>
              <a:ext cx="8411265" cy="275576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82253"/>
                    <a:gridCol w="1682253"/>
                    <a:gridCol w="1682253"/>
                    <a:gridCol w="1682253"/>
                    <a:gridCol w="1682253"/>
                  </a:tblGrid>
                  <a:tr h="841554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smtClean="0"/>
                            <a:t>Referenz - Stationär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smtClean="0"/>
                            <a:t>Rotor feiner - Stationär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 smtClean="0"/>
                            <a:t>Instationär</a:t>
                          </a:r>
                          <a:r>
                            <a:rPr lang="de-DE" sz="1600" dirty="0" smtClean="0"/>
                            <a:t> (Mixing-Plane)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 smtClean="0"/>
                            <a:t>Instationär</a:t>
                          </a:r>
                          <a:r>
                            <a:rPr lang="de-DE" sz="1600" baseline="0" dirty="0" smtClean="0"/>
                            <a:t> (Transient Rotor Stator)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̇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1,19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1,79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1,74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1,69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2,10∙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1,74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1,73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1,87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4,45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2,39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2,394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3,681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019112"/>
                  </p:ext>
                </p:extLst>
              </p:nvPr>
            </p:nvGraphicFramePr>
            <p:xfrm>
              <a:off x="315814" y="2602078"/>
              <a:ext cx="8411265" cy="275576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82253"/>
                    <a:gridCol w="1682253"/>
                    <a:gridCol w="1682253"/>
                    <a:gridCol w="1682253"/>
                    <a:gridCol w="1682253"/>
                  </a:tblGrid>
                  <a:tr h="841554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smtClean="0"/>
                            <a:t>Referenz - Stationär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smtClean="0"/>
                            <a:t>Rotor feiner - Stationär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 smtClean="0"/>
                            <a:t>Instationär</a:t>
                          </a:r>
                          <a:r>
                            <a:rPr lang="de-DE" sz="1600" dirty="0" smtClean="0"/>
                            <a:t> (Mixing-Plane)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 smtClean="0"/>
                            <a:t>Instationär</a:t>
                          </a:r>
                          <a:r>
                            <a:rPr lang="de-DE" sz="1600" baseline="0" dirty="0" smtClean="0"/>
                            <a:t> (Transient Rotor Stator)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</a:tr>
                  <a:tr h="60788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2" t="-139000" r="-401812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362" t="-139000" r="-301812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9639" t="-139000" r="-200722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25" t="-139000" r="-101449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725" t="-139000" r="-1449" b="-217000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2" t="-221296" r="-40181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362" t="-221296" r="-30181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9639" t="-221296" r="-20072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25" t="-221296" r="-101449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725" t="-221296" r="-1449" b="-100926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2" t="-324299" r="-40181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362" t="-324299" r="-30181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9639" t="-324299" r="-20072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25" t="-324299" r="-101449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725" t="-324299" r="-1449" b="-1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5814" y="1556792"/>
                <a:ext cx="3824138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Inlet: 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=305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b="0" dirty="0" smtClean="0"/>
              </a:p>
              <a:p>
                <a:r>
                  <a:rPr lang="de-DE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=130000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Outlet: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14" y="1556792"/>
                <a:ext cx="3824138" cy="1045286"/>
              </a:xfrm>
              <a:prstGeom prst="rect">
                <a:avLst/>
              </a:prstGeom>
              <a:blipFill rotWithShape="0">
                <a:blip r:embed="rId3"/>
                <a:stretch>
                  <a:fillRect l="-1435" t="-2907" b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397210" y="53578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Bilanzierung über Stator-Rotor Interface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Betriebspunkt-Veränderung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331640" y="1479577"/>
                <a:ext cx="3824138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(1) </a:t>
                </a:r>
                <a:r>
                  <a:rPr lang="de-DE" dirty="0" err="1" smtClean="0"/>
                  <a:t>Inlet</a:t>
                </a:r>
                <a:r>
                  <a:rPr lang="de-DE" dirty="0" smtClean="0"/>
                  <a:t>:	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=400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b="0" dirty="0" smtClean="0"/>
              </a:p>
              <a:p>
                <a:r>
                  <a:rPr lang="de-DE" dirty="0" smtClean="0"/>
                  <a:t>      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=200000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de-DE" dirty="0" smtClean="0"/>
              </a:p>
              <a:p>
                <a:r>
                  <a:rPr lang="de-DE" dirty="0"/>
                  <a:t> </a:t>
                </a:r>
                <a:r>
                  <a:rPr lang="de-DE" dirty="0" smtClean="0"/>
                  <a:t>    Outlet: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=0,2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79577"/>
                <a:ext cx="3824138" cy="1045286"/>
              </a:xfrm>
              <a:prstGeom prst="rect">
                <a:avLst/>
              </a:prstGeom>
              <a:blipFill rotWithShape="0">
                <a:blip r:embed="rId2"/>
                <a:stretch>
                  <a:fillRect l="-1274" t="-3509" b="-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5778" y="1479577"/>
                <a:ext cx="3824138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(2) </a:t>
                </a:r>
                <a:r>
                  <a:rPr lang="de-DE" dirty="0" err="1" smtClean="0"/>
                  <a:t>Inlet</a:t>
                </a:r>
                <a:r>
                  <a:rPr lang="de-DE" dirty="0" smtClean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b="0" dirty="0" smtClean="0"/>
              </a:p>
              <a:p>
                <a:r>
                  <a:rPr lang="de-DE" dirty="0" smtClean="0"/>
                  <a:t>     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=400000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     Outlet: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=0,4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78" y="1479577"/>
                <a:ext cx="3824138" cy="1045286"/>
              </a:xfrm>
              <a:prstGeom prst="rect">
                <a:avLst/>
              </a:prstGeom>
              <a:blipFill rotWithShape="0">
                <a:blip r:embed="rId3"/>
                <a:stretch>
                  <a:fillRect l="-1435" t="-3509" b="-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4204117"/>
                  </p:ext>
                </p:extLst>
              </p:nvPr>
            </p:nvGraphicFramePr>
            <p:xfrm>
              <a:off x="2051720" y="2852936"/>
              <a:ext cx="5046759" cy="276780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82253"/>
                    <a:gridCol w="1682253"/>
                    <a:gridCol w="1682253"/>
                  </a:tblGrid>
                  <a:tr h="853601"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/>
                            <a:t>(1)</a:t>
                          </a:r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/>
                            <a:t>(2)</a:t>
                          </a:r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̇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7,45∙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7,45∙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4,15∙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7,64∙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8,01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1,3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4204117"/>
                  </p:ext>
                </p:extLst>
              </p:nvPr>
            </p:nvGraphicFramePr>
            <p:xfrm>
              <a:off x="2051720" y="2852936"/>
              <a:ext cx="5046759" cy="276780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82253"/>
                    <a:gridCol w="1682253"/>
                    <a:gridCol w="1682253"/>
                  </a:tblGrid>
                  <a:tr h="853601"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/>
                            <a:t>(1)</a:t>
                          </a:r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/>
                            <a:t>(2)</a:t>
                          </a:r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</a:tr>
                  <a:tr h="60788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62" t="-142000" r="-201812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142000" r="-101083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725" t="-142000" r="-1449" b="-217000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62" t="-224074" r="-20181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224074" r="-101083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725" t="-224074" r="-1449" b="-100926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62" t="-327103" r="-20181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327103" r="-10108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725" t="-327103" r="-1449" b="-1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37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51520" y="548680"/>
            <a:ext cx="9001000" cy="5958709"/>
            <a:chOff x="323384" y="842572"/>
            <a:chExt cx="8700202" cy="57426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84" y="842572"/>
              <a:ext cx="8700202" cy="5742685"/>
            </a:xfrm>
            <a:prstGeom prst="rect">
              <a:avLst/>
            </a:prstGeom>
          </p:spPr>
        </p:pic>
        <p:sp>
          <p:nvSpPr>
            <p:cNvPr id="4" name="Textfeld 3"/>
            <p:cNvSpPr txBox="1"/>
            <p:nvPr/>
          </p:nvSpPr>
          <p:spPr>
            <a:xfrm>
              <a:off x="1763688" y="147194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Mit </a:t>
              </a:r>
              <a:r>
                <a:rPr lang="de-DE" dirty="0" err="1" smtClean="0"/>
                <a:t>Fillet</a:t>
              </a:r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136796" y="1467825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Ohne </a:t>
              </a:r>
              <a:r>
                <a:rPr lang="de-DE" dirty="0" err="1" smtClean="0"/>
                <a:t>Fillet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61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96529" y="692697"/>
            <a:ext cx="8566348" cy="5654332"/>
            <a:chOff x="296529" y="692697"/>
            <a:chExt cx="8566348" cy="5654332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29" y="692697"/>
              <a:ext cx="8566348" cy="5654332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>
              <a:off x="1331640" y="836712"/>
              <a:ext cx="1045832" cy="38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Mit </a:t>
              </a:r>
              <a:r>
                <a:rPr lang="de-DE" dirty="0" err="1" smtClean="0"/>
                <a:t>Fillet</a:t>
              </a:r>
              <a:endParaRPr lang="de-DE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364088" y="836711"/>
              <a:ext cx="1296144" cy="38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Ohne </a:t>
              </a:r>
              <a:r>
                <a:rPr lang="de-DE" dirty="0" err="1" smtClean="0"/>
                <a:t>Fillet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721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Eintrittstemperatur variieren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/>
                <a:gridCol w="341153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Total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Temperatur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Total Druck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305 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150000 </a:t>
                      </a:r>
                      <a:r>
                        <a:rPr lang="de-DE" dirty="0" err="1" smtClean="0"/>
                        <a:t>Pa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500 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750 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1000 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1500 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2000 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2500 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142</Words>
  <Application>Microsoft Office PowerPoint</Application>
  <PresentationFormat>Bildschirmpräsentation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Betreuertreffen 11.05.2017</vt:lpstr>
      <vt:lpstr>Kanalströmung</vt:lpstr>
      <vt:lpstr>Auswertung</vt:lpstr>
      <vt:lpstr>Betriebspunkt-Veränderung</vt:lpstr>
      <vt:lpstr>PowerPoint-Präsentation</vt:lpstr>
      <vt:lpstr>PowerPoint-Präsentation</vt:lpstr>
      <vt:lpstr>Eintrittstemperatur variieren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58</cp:revision>
  <dcterms:created xsi:type="dcterms:W3CDTF">2009-12-23T09:42:49Z</dcterms:created>
  <dcterms:modified xsi:type="dcterms:W3CDTF">2017-06-20T12:12:44Z</dcterms:modified>
</cp:coreProperties>
</file>