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57" r:id="rId20"/>
    <p:sldId id="265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6" d="100"/>
          <a:sy n="76" d="100"/>
        </p:scale>
        <p:origin x="11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05T10:41:10.245"/>
    </inkml:context>
    <inkml:brush xml:id="br0">
      <inkml:brushProperty name="width" value="0.10583" units="cm"/>
      <inkml:brushProperty name="height" value="0.10583" units="cm"/>
      <inkml:brushProperty name="color" value="#004E8A"/>
    </inkml:brush>
  </inkml:definitions>
  <inkml:trace contextRef="#ctx0" brushRef="#br0">120 1,'0'4604,"4917"-4604</inkml:trace>
  <inkml:trace contextRef="#ctx0" brushRef="#br0" timeOffset="1">4798 4474,'239'131,"-478"0</inkml:trace>
  <inkml:trace contextRef="#ctx0" brushRef="#br0" timeOffset="2">1 263,'119'-262,"1"524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51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customXml" Target="../ink/ink1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r>
              <a:rPr lang="de-DE" dirty="0"/>
              <a:t>Durchführung einiger Gitterstudien</a:t>
            </a:r>
          </a:p>
          <a:p>
            <a:pPr lvl="2"/>
            <a:r>
              <a:rPr lang="de-DE" dirty="0"/>
              <a:t>Spaltverfeinerungen</a:t>
            </a:r>
          </a:p>
          <a:p>
            <a:pPr lvl="2"/>
            <a:r>
              <a:rPr lang="de-DE" dirty="0"/>
              <a:t>Verfeinerungsstufen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Auswertungstool zur vereinfachten Auswertung von Gitterstudien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C4A5AC-98DD-480C-96FC-4445AB673189}"/>
              </a:ext>
            </a:extLst>
          </p:cNvPr>
          <p:cNvSpPr/>
          <p:nvPr/>
        </p:nvSpPr>
        <p:spPr>
          <a:xfrm>
            <a:off x="600389" y="3278337"/>
            <a:ext cx="7362679" cy="504055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FCA2D7A-57A5-43F2-AA15-F077EE48C415}"/>
              </a:ext>
            </a:extLst>
          </p:cNvPr>
          <p:cNvGrpSpPr/>
          <p:nvPr/>
        </p:nvGrpSpPr>
        <p:grpSpPr>
          <a:xfrm>
            <a:off x="499029" y="4258021"/>
            <a:ext cx="9185539" cy="1979291"/>
            <a:chOff x="796167" y="4120653"/>
            <a:chExt cx="8856916" cy="1738152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312F6267-0819-4C2C-A3FE-A4E7123C49AC}"/>
                </a:ext>
              </a:extLst>
            </p:cNvPr>
            <p:cNvGrpSpPr/>
            <p:nvPr/>
          </p:nvGrpSpPr>
          <p:grpSpPr>
            <a:xfrm>
              <a:off x="796167" y="4120653"/>
              <a:ext cx="8856916" cy="1738152"/>
              <a:chOff x="796167" y="4120653"/>
              <a:chExt cx="8856916" cy="1738152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838A2A82-2EBF-467C-93BB-07AD8A399433}"/>
                  </a:ext>
                </a:extLst>
              </p:cNvPr>
              <p:cNvGrpSpPr/>
              <p:nvPr/>
            </p:nvGrpSpPr>
            <p:grpSpPr>
              <a:xfrm>
                <a:off x="796167" y="4120653"/>
                <a:ext cx="7328907" cy="1497013"/>
                <a:chOff x="796167" y="4120653"/>
                <a:chExt cx="7328907" cy="1497013"/>
              </a:xfrm>
            </p:grpSpPr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5AC66111-9D77-45E2-8366-2D677CD340E4}"/>
                    </a:ext>
                  </a:extLst>
                </p:cNvPr>
                <p:cNvSpPr/>
                <p:nvPr/>
              </p:nvSpPr>
              <p:spPr>
                <a:xfrm>
                  <a:off x="3469942" y="4149080"/>
                  <a:ext cx="1512168" cy="1368152"/>
                </a:xfrm>
                <a:prstGeom prst="rect">
                  <a:avLst/>
                </a:prstGeom>
                <a:noFill/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rgbClr val="004E8A"/>
                    </a:solidFill>
                  </a:endParaRPr>
                </a:p>
              </p:txBody>
            </p:sp>
            <p:sp>
              <p:nvSpPr>
                <p:cNvPr id="5" name="Pfeil: nach rechts 4">
                  <a:extLst>
                    <a:ext uri="{FF2B5EF4-FFF2-40B4-BE49-F238E27FC236}">
                      <a16:creationId xmlns:a16="http://schemas.microsoft.com/office/drawing/2014/main" id="{430FE81A-2C61-43E6-9FBF-97EFE5A0F7F0}"/>
                    </a:ext>
                  </a:extLst>
                </p:cNvPr>
                <p:cNvSpPr/>
                <p:nvPr/>
              </p:nvSpPr>
              <p:spPr>
                <a:xfrm>
                  <a:off x="2209802" y="4653136"/>
                  <a:ext cx="936104" cy="432048"/>
                </a:xfrm>
                <a:prstGeom prst="rightArrow">
                  <a:avLst/>
                </a:prstGeom>
                <a:solidFill>
                  <a:srgbClr val="004E8A"/>
                </a:solidFill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Pfeil: nach rechts 5">
                  <a:extLst>
                    <a:ext uri="{FF2B5EF4-FFF2-40B4-BE49-F238E27FC236}">
                      <a16:creationId xmlns:a16="http://schemas.microsoft.com/office/drawing/2014/main" id="{22128C84-0437-45B7-8DD2-79E91A2AB551}"/>
                    </a:ext>
                  </a:extLst>
                </p:cNvPr>
                <p:cNvSpPr/>
                <p:nvPr/>
              </p:nvSpPr>
              <p:spPr>
                <a:xfrm>
                  <a:off x="5306146" y="4653136"/>
                  <a:ext cx="936104" cy="432048"/>
                </a:xfrm>
                <a:prstGeom prst="rightArrow">
                  <a:avLst/>
                </a:prstGeom>
                <a:solidFill>
                  <a:srgbClr val="004E8A"/>
                </a:solidFill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8" name="Grafik 7" descr="Tabelle">
                  <a:extLst>
                    <a:ext uri="{FF2B5EF4-FFF2-40B4-BE49-F238E27FC236}">
                      <a16:creationId xmlns:a16="http://schemas.microsoft.com/office/drawing/2014/main" id="{A884EAE8-AE15-4254-87C4-7E8863B25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584" y="4293096"/>
                  <a:ext cx="1166194" cy="116619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1" name="Freihand 10">
                      <a:extLst>
                        <a:ext uri="{FF2B5EF4-FFF2-40B4-BE49-F238E27FC236}">
                          <a16:creationId xmlns:a16="http://schemas.microsoft.com/office/drawing/2014/main" id="{BAEB0D36-C77E-4E79-9205-DCCFD9AE95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75649" y="4120653"/>
                    <a:ext cx="1749425" cy="1497013"/>
                  </p14:xfrm>
                </p:contentPart>
              </mc:Choice>
              <mc:Fallback xmlns="">
                <p:pic>
                  <p:nvPicPr>
                    <p:cNvPr id="11" name="Freihand 10">
                      <a:extLst>
                        <a:ext uri="{FF2B5EF4-FFF2-40B4-BE49-F238E27FC236}">
                          <a16:creationId xmlns:a16="http://schemas.microsoft.com/office/drawing/2014/main" id="{BAEB0D36-C77E-4E79-9205-DCCFD9AE95C2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356559" y="4101580"/>
                      <a:ext cx="1787245" cy="1534798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40CF899D-D965-42DF-99C8-B14FC46B6E55}"/>
                    </a:ext>
                  </a:extLst>
                </p:cNvPr>
                <p:cNvSpPr txBox="1"/>
                <p:nvPr/>
              </p:nvSpPr>
              <p:spPr>
                <a:xfrm>
                  <a:off x="796167" y="5219908"/>
                  <a:ext cx="130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de-DE" dirty="0">
                    <a:solidFill>
                      <a:srgbClr val="004E8A"/>
                    </a:solidFill>
                  </a:endParaRPr>
                </a:p>
              </p:txBody>
            </p:sp>
          </p:grpSp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3BCE3ACB-65E5-490B-B063-76790CFDFC2E}"/>
                  </a:ext>
                </a:extLst>
              </p:cNvPr>
              <p:cNvSpPr/>
              <p:nvPr/>
            </p:nvSpPr>
            <p:spPr>
              <a:xfrm flipH="1">
                <a:off x="6414883" y="4581128"/>
                <a:ext cx="3238200" cy="1277677"/>
              </a:xfrm>
              <a:prstGeom prst="arc">
                <a:avLst/>
              </a:prstGeom>
              <a:noFill/>
              <a:ln w="28575">
                <a:solidFill>
                  <a:srgbClr val="004E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" name="Grafik 11" descr="Rechner">
              <a:extLst>
                <a:ext uri="{FF2B5EF4-FFF2-40B4-BE49-F238E27FC236}">
                  <a16:creationId xmlns:a16="http://schemas.microsoft.com/office/drawing/2014/main" id="{66CE440B-7623-4CC1-BED9-9CDEA9A3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31721" y="4239810"/>
              <a:ext cx="1200919" cy="120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6B7005D-DB34-45AE-A161-626AA9A68A55}"/>
              </a:ext>
            </a:extLst>
          </p:cNvPr>
          <p:cNvGrpSpPr/>
          <p:nvPr/>
        </p:nvGrpSpPr>
        <p:grpSpPr>
          <a:xfrm>
            <a:off x="1888796" y="692696"/>
            <a:ext cx="5415951" cy="5061756"/>
            <a:chOff x="1888796" y="0"/>
            <a:chExt cx="5415951" cy="5061756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F480CAA-3DD2-4BC0-AADD-5CDD45E18B49}"/>
                </a:ext>
              </a:extLst>
            </p:cNvPr>
            <p:cNvSpPr txBox="1"/>
            <p:nvPr/>
          </p:nvSpPr>
          <p:spPr>
            <a:xfrm>
              <a:off x="3948699" y="0"/>
              <a:ext cx="1296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400" dirty="0">
                  <a:solidFill>
                    <a:srgbClr val="004E8A"/>
                  </a:solidFill>
                </a:rPr>
                <a:t>?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9A93DAC-5D6D-41D6-9938-61A737FBDE53}"/>
                </a:ext>
              </a:extLst>
            </p:cNvPr>
            <p:cNvGrpSpPr/>
            <p:nvPr/>
          </p:nvGrpSpPr>
          <p:grpSpPr>
            <a:xfrm>
              <a:off x="1888796" y="764704"/>
              <a:ext cx="5415951" cy="4297052"/>
              <a:chOff x="1888796" y="764704"/>
              <a:chExt cx="5415951" cy="4297052"/>
            </a:xfrm>
          </p:grpSpPr>
          <p:pic>
            <p:nvPicPr>
              <p:cNvPr id="8" name="Grafik 7" descr="Besorgtes Gesicht mit einfarbiger Füllung">
                <a:extLst>
                  <a:ext uri="{FF2B5EF4-FFF2-40B4-BE49-F238E27FC236}">
                    <a16:creationId xmlns:a16="http://schemas.microsoft.com/office/drawing/2014/main" id="{9062DCFC-8441-47CA-A4F1-9DC197197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9244" y="1796244"/>
                <a:ext cx="3265512" cy="3265512"/>
              </a:xfrm>
              <a:prstGeom prst="rect">
                <a:avLst/>
              </a:prstGeom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900700B-B847-4154-8911-0860663AF955}"/>
                  </a:ext>
                </a:extLst>
              </p:cNvPr>
              <p:cNvSpPr txBox="1"/>
              <p:nvPr/>
            </p:nvSpPr>
            <p:spPr>
              <a:xfrm>
                <a:off x="6008603" y="810388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5AEADC-4F08-404E-AB56-A6A73CA34EFE}"/>
                  </a:ext>
                </a:extLst>
              </p:cNvPr>
              <p:cNvSpPr txBox="1"/>
              <p:nvPr/>
            </p:nvSpPr>
            <p:spPr>
              <a:xfrm>
                <a:off x="1888796" y="764704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6570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148720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62958"/>
              </p:ext>
            </p:extLst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313982"/>
            <a:ext cx="4044228" cy="923330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Keine komplexen </a:t>
            </a:r>
            <a:r>
              <a:rPr lang="de-DE" dirty="0" err="1"/>
              <a:t>Schaufelgeometrien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229CCA-E724-4B54-AE30-3521C1201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774" y="1563667"/>
            <a:ext cx="6155722" cy="4418013"/>
            <a:chOff x="0" y="93"/>
            <a:chExt cx="5760" cy="413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01FB2DAC-CA31-4DB7-9FEC-1D7AC189D9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3"/>
              <a:ext cx="5760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AD79D5-F622-45FD-A1DB-468F299E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54" cy="4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A7A5F77-B782-49F1-9FCA-FAA5EA6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407"/>
              <a:ext cx="4460" cy="3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A0F0572-B945-4644-BEBE-630A5C84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756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542D84B-43D4-4B26-90EE-FAB15511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68DF3181-9B51-4CF5-A320-44A574B2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6E501EE-931D-423F-B8BF-D3C2891F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91B648C-CF52-4CCD-93FE-893BFB519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9F943CA5-D152-42FB-A676-C6EA8287C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43ABDC1-7E42-45BF-BADE-3467D6D3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A1BEC82-CE3F-4B65-892A-251ECAC0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B0AF742-B834-4C08-A8AA-DB435E135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C111C8DD-E62C-4DD2-BBEF-7449F569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6C605C5-F0CF-4EDF-8532-DC3FE854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7BE2FA7A-7139-4E00-B539-21143268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69693E8-3154-496F-8E8C-94E918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58D74A2-9C62-4677-A427-3BCA4C6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EF118F65-7426-4815-BB64-B01A8244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10E3B90-ED89-4FBA-851E-45DF0A54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7D88F7-7984-427B-AE18-8E6EDC998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" y="3810"/>
              <a:ext cx="24" cy="67"/>
            </a:xfrm>
            <a:custGeom>
              <a:avLst/>
              <a:gdLst>
                <a:gd name="T0" fmla="*/ 41 w 65"/>
                <a:gd name="T1" fmla="*/ 54 h 187"/>
                <a:gd name="T2" fmla="*/ 41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1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1" y="54"/>
                  </a:moveTo>
                  <a:lnTo>
                    <a:pt x="41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7A2EF89-868A-4E87-85CF-1FE15273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867"/>
              <a:ext cx="11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2615B30-5E0A-4DE2-BBC6-1FB9924C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3C547C8-CCD9-48CE-8513-303BB06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345F05E-F1DD-44E3-8F87-466BB794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8E1BE63-355F-4813-B4FC-392C7F6D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1 w 126"/>
                <a:gd name="T9" fmla="*/ 84 h 193"/>
                <a:gd name="T10" fmla="*/ 102 w 126"/>
                <a:gd name="T11" fmla="*/ 129 h 193"/>
                <a:gd name="T12" fmla="*/ 61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1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5 w 126"/>
                <a:gd name="T25" fmla="*/ 64 h 193"/>
                <a:gd name="T26" fmla="*/ 31 w 126"/>
                <a:gd name="T27" fmla="*/ 75 h 193"/>
                <a:gd name="T28" fmla="*/ 38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948D375-05E5-40F3-BA45-CED8C13F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A8AD1D-D4B4-40F1-B142-B9AABAAF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10"/>
              <a:ext cx="23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5014F6A-51D6-4F9A-AF36-B5F908E4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CA9791C-C048-42FA-9157-6B684FE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BAB1ECF-1712-4F40-93ED-C6271432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3810"/>
              <a:ext cx="46" cy="67"/>
            </a:xfrm>
            <a:custGeom>
              <a:avLst/>
              <a:gdLst>
                <a:gd name="T0" fmla="*/ 124 w 126"/>
                <a:gd name="T1" fmla="*/ 164 h 187"/>
                <a:gd name="T2" fmla="*/ 26 w 126"/>
                <a:gd name="T3" fmla="*/ 164 h 187"/>
                <a:gd name="T4" fmla="*/ 60 w 126"/>
                <a:gd name="T5" fmla="*/ 125 h 187"/>
                <a:gd name="T6" fmla="*/ 86 w 126"/>
                <a:gd name="T7" fmla="*/ 111 h 187"/>
                <a:gd name="T8" fmla="*/ 126 w 126"/>
                <a:gd name="T9" fmla="*/ 55 h 187"/>
                <a:gd name="T10" fmla="*/ 108 w 126"/>
                <a:gd name="T11" fmla="*/ 15 h 187"/>
                <a:gd name="T12" fmla="*/ 66 w 126"/>
                <a:gd name="T13" fmla="*/ 0 h 187"/>
                <a:gd name="T14" fmla="*/ 15 w 126"/>
                <a:gd name="T15" fmla="*/ 25 h 187"/>
                <a:gd name="T16" fmla="*/ 5 w 126"/>
                <a:gd name="T17" fmla="*/ 65 h 187"/>
                <a:gd name="T18" fmla="*/ 28 w 126"/>
                <a:gd name="T19" fmla="*/ 65 h 187"/>
                <a:gd name="T20" fmla="*/ 33 w 126"/>
                <a:gd name="T21" fmla="*/ 39 h 187"/>
                <a:gd name="T22" fmla="*/ 65 w 126"/>
                <a:gd name="T23" fmla="*/ 21 h 187"/>
                <a:gd name="T24" fmla="*/ 102 w 126"/>
                <a:gd name="T25" fmla="*/ 56 h 187"/>
                <a:gd name="T26" fmla="*/ 77 w 126"/>
                <a:gd name="T27" fmla="*/ 92 h 187"/>
                <a:gd name="T28" fmla="*/ 53 w 126"/>
                <a:gd name="T29" fmla="*/ 106 h 187"/>
                <a:gd name="T30" fmla="*/ 0 w 126"/>
                <a:gd name="T31" fmla="*/ 187 h 187"/>
                <a:gd name="T32" fmla="*/ 124 w 126"/>
                <a:gd name="T33" fmla="*/ 187 h 187"/>
                <a:gd name="T34" fmla="*/ 124 w 126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87">
                  <a:moveTo>
                    <a:pt x="124" y="164"/>
                  </a:moveTo>
                  <a:lnTo>
                    <a:pt x="26" y="164"/>
                  </a:lnTo>
                  <a:cubicBezTo>
                    <a:pt x="29" y="148"/>
                    <a:pt x="37" y="139"/>
                    <a:pt x="60" y="125"/>
                  </a:cubicBezTo>
                  <a:lnTo>
                    <a:pt x="86" y="111"/>
                  </a:lnTo>
                  <a:cubicBezTo>
                    <a:pt x="112" y="97"/>
                    <a:pt x="126" y="78"/>
                    <a:pt x="126" y="55"/>
                  </a:cubicBezTo>
                  <a:cubicBezTo>
                    <a:pt x="126" y="40"/>
                    <a:pt x="119" y="25"/>
                    <a:pt x="108" y="15"/>
                  </a:cubicBezTo>
                  <a:cubicBezTo>
                    <a:pt x="97" y="5"/>
                    <a:pt x="84" y="0"/>
                    <a:pt x="66" y="0"/>
                  </a:cubicBezTo>
                  <a:cubicBezTo>
                    <a:pt x="42" y="0"/>
                    <a:pt x="25" y="9"/>
                    <a:pt x="15" y="25"/>
                  </a:cubicBezTo>
                  <a:cubicBezTo>
                    <a:pt x="8" y="35"/>
                    <a:pt x="5" y="46"/>
                    <a:pt x="5" y="65"/>
                  </a:cubicBezTo>
                  <a:lnTo>
                    <a:pt x="28" y="65"/>
                  </a:lnTo>
                  <a:cubicBezTo>
                    <a:pt x="28" y="52"/>
                    <a:pt x="30" y="45"/>
                    <a:pt x="33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2" y="36"/>
                    <a:pt x="102" y="56"/>
                  </a:cubicBezTo>
                  <a:cubicBezTo>
                    <a:pt x="102" y="70"/>
                    <a:pt x="93" y="83"/>
                    <a:pt x="77" y="92"/>
                  </a:cubicBezTo>
                  <a:lnTo>
                    <a:pt x="53" y="106"/>
                  </a:lnTo>
                  <a:cubicBezTo>
                    <a:pt x="14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4964E9F-DAC9-466F-848E-F36925A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0CFC0B8-BA24-4775-AAAB-9EF78489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17F061C-0598-4F26-BDDD-623A02EC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3810"/>
              <a:ext cx="46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80A7BC4-3B5E-438C-B19D-0A052164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810"/>
              <a:ext cx="44" cy="69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2 h 193"/>
                <a:gd name="T12" fmla="*/ 0 w 124"/>
                <a:gd name="T13" fmla="*/ 132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2 w 124"/>
                <a:gd name="T21" fmla="*/ 90 h 193"/>
                <a:gd name="T22" fmla="*/ 118 w 124"/>
                <a:gd name="T23" fmla="*/ 52 h 193"/>
                <a:gd name="T24" fmla="*/ 62 w 124"/>
                <a:gd name="T25" fmla="*/ 0 h 193"/>
                <a:gd name="T26" fmla="*/ 3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2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59"/>
                    <a:pt x="23" y="132"/>
                  </a:cubicBezTo>
                  <a:lnTo>
                    <a:pt x="0" y="132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5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2" y="90"/>
                  </a:cubicBezTo>
                  <a:cubicBezTo>
                    <a:pt x="110" y="83"/>
                    <a:pt x="118" y="70"/>
                    <a:pt x="118" y="52"/>
                  </a:cubicBezTo>
                  <a:cubicBezTo>
                    <a:pt x="118" y="20"/>
                    <a:pt x="97" y="0"/>
                    <a:pt x="62" y="0"/>
                  </a:cubicBezTo>
                  <a:cubicBezTo>
                    <a:pt x="24" y="0"/>
                    <a:pt x="4" y="21"/>
                    <a:pt x="3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2" y="21"/>
                    <a:pt x="95" y="33"/>
                    <a:pt x="95" y="52"/>
                  </a:cubicBezTo>
                  <a:cubicBezTo>
                    <a:pt x="95" y="65"/>
                    <a:pt x="90" y="73"/>
                    <a:pt x="80" y="78"/>
                  </a:cubicBezTo>
                  <a:cubicBezTo>
                    <a:pt x="74" y="80"/>
                    <a:pt x="65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1D2C0BB-527B-4C59-BD48-2AFA1A95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A9D2E3A-90CB-48B0-ABCA-777F3BC2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FAB0EB4-89E0-4EAD-88E9-1F799614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810"/>
              <a:ext cx="45" cy="69"/>
            </a:xfrm>
            <a:custGeom>
              <a:avLst/>
              <a:gdLst>
                <a:gd name="T0" fmla="*/ 116 w 125"/>
                <a:gd name="T1" fmla="*/ 0 h 193"/>
                <a:gd name="T2" fmla="*/ 20 w 125"/>
                <a:gd name="T3" fmla="*/ 0 h 193"/>
                <a:gd name="T4" fmla="*/ 6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2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6 w 125"/>
                <a:gd name="T31" fmla="*/ 23 h 193"/>
                <a:gd name="T32" fmla="*/ 116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EABD2CD-CAD2-4077-B93B-24AFC7569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" y="3810"/>
              <a:ext cx="46" cy="67"/>
            </a:xfrm>
            <a:custGeom>
              <a:avLst/>
              <a:gdLst>
                <a:gd name="T0" fmla="*/ 79 w 129"/>
                <a:gd name="T1" fmla="*/ 142 h 187"/>
                <a:gd name="T2" fmla="*/ 79 w 129"/>
                <a:gd name="T3" fmla="*/ 187 h 187"/>
                <a:gd name="T4" fmla="*/ 102 w 129"/>
                <a:gd name="T5" fmla="*/ 187 h 187"/>
                <a:gd name="T6" fmla="*/ 102 w 129"/>
                <a:gd name="T7" fmla="*/ 142 h 187"/>
                <a:gd name="T8" fmla="*/ 129 w 129"/>
                <a:gd name="T9" fmla="*/ 142 h 187"/>
                <a:gd name="T10" fmla="*/ 129 w 129"/>
                <a:gd name="T11" fmla="*/ 121 h 187"/>
                <a:gd name="T12" fmla="*/ 102 w 129"/>
                <a:gd name="T13" fmla="*/ 121 h 187"/>
                <a:gd name="T14" fmla="*/ 102 w 129"/>
                <a:gd name="T15" fmla="*/ 0 h 187"/>
                <a:gd name="T16" fmla="*/ 85 w 129"/>
                <a:gd name="T17" fmla="*/ 0 h 187"/>
                <a:gd name="T18" fmla="*/ 0 w 129"/>
                <a:gd name="T19" fmla="*/ 117 h 187"/>
                <a:gd name="T20" fmla="*/ 0 w 129"/>
                <a:gd name="T21" fmla="*/ 142 h 187"/>
                <a:gd name="T22" fmla="*/ 79 w 129"/>
                <a:gd name="T23" fmla="*/ 142 h 187"/>
                <a:gd name="T24" fmla="*/ 79 w 129"/>
                <a:gd name="T25" fmla="*/ 121 h 187"/>
                <a:gd name="T26" fmla="*/ 20 w 129"/>
                <a:gd name="T27" fmla="*/ 121 h 187"/>
                <a:gd name="T28" fmla="*/ 79 w 129"/>
                <a:gd name="T29" fmla="*/ 40 h 187"/>
                <a:gd name="T30" fmla="*/ 79 w 129"/>
                <a:gd name="T31" fmla="*/ 1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87">
                  <a:moveTo>
                    <a:pt x="79" y="142"/>
                  </a:moveTo>
                  <a:lnTo>
                    <a:pt x="79" y="187"/>
                  </a:lnTo>
                  <a:lnTo>
                    <a:pt x="102" y="187"/>
                  </a:lnTo>
                  <a:lnTo>
                    <a:pt x="102" y="142"/>
                  </a:lnTo>
                  <a:lnTo>
                    <a:pt x="129" y="142"/>
                  </a:lnTo>
                  <a:lnTo>
                    <a:pt x="129" y="121"/>
                  </a:lnTo>
                  <a:lnTo>
                    <a:pt x="102" y="121"/>
                  </a:lnTo>
                  <a:lnTo>
                    <a:pt x="102" y="0"/>
                  </a:lnTo>
                  <a:lnTo>
                    <a:pt x="85" y="0"/>
                  </a:lnTo>
                  <a:lnTo>
                    <a:pt x="0" y="117"/>
                  </a:lnTo>
                  <a:lnTo>
                    <a:pt x="0" y="142"/>
                  </a:lnTo>
                  <a:lnTo>
                    <a:pt x="79" y="142"/>
                  </a:lnTo>
                  <a:close/>
                  <a:moveTo>
                    <a:pt x="79" y="121"/>
                  </a:moveTo>
                  <a:lnTo>
                    <a:pt x="20" y="121"/>
                  </a:lnTo>
                  <a:lnTo>
                    <a:pt x="79" y="40"/>
                  </a:lnTo>
                  <a:lnTo>
                    <a:pt x="79" y="1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D47480E-CDBB-46E4-8E06-F83ED5013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810"/>
              <a:ext cx="24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954C781-C2E6-4643-9E0C-5EC70B62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1DA244CA-FA1A-45AB-B0A2-DE4A2A1C5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2EA0B2D-098C-42BA-B4DC-E8D4A891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5CE89E6-031B-4913-AE2A-441D9136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E0D9357D-2391-464A-A3BB-921BA1C9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1EE409-043C-456E-A4C7-22CDEFD8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76D8ED3-BD8F-47F3-B171-CAEB20F4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810"/>
              <a:ext cx="45" cy="69"/>
            </a:xfrm>
            <a:custGeom>
              <a:avLst/>
              <a:gdLst>
                <a:gd name="T0" fmla="*/ 120 w 124"/>
                <a:gd name="T1" fmla="*/ 49 h 193"/>
                <a:gd name="T2" fmla="*/ 67 w 124"/>
                <a:gd name="T3" fmla="*/ 0 h 193"/>
                <a:gd name="T4" fmla="*/ 17 w 124"/>
                <a:gd name="T5" fmla="*/ 27 h 193"/>
                <a:gd name="T6" fmla="*/ 0 w 124"/>
                <a:gd name="T7" fmla="*/ 102 h 193"/>
                <a:gd name="T8" fmla="*/ 16 w 124"/>
                <a:gd name="T9" fmla="*/ 169 h 193"/>
                <a:gd name="T10" fmla="*/ 63 w 124"/>
                <a:gd name="T11" fmla="*/ 193 h 193"/>
                <a:gd name="T12" fmla="*/ 124 w 124"/>
                <a:gd name="T13" fmla="*/ 130 h 193"/>
                <a:gd name="T14" fmla="*/ 67 w 124"/>
                <a:gd name="T15" fmla="*/ 71 h 193"/>
                <a:gd name="T16" fmla="*/ 24 w 124"/>
                <a:gd name="T17" fmla="*/ 91 h 193"/>
                <a:gd name="T18" fmla="*/ 66 w 124"/>
                <a:gd name="T19" fmla="*/ 21 h 193"/>
                <a:gd name="T20" fmla="*/ 97 w 124"/>
                <a:gd name="T21" fmla="*/ 49 h 193"/>
                <a:gd name="T22" fmla="*/ 120 w 124"/>
                <a:gd name="T23" fmla="*/ 49 h 193"/>
                <a:gd name="T24" fmla="*/ 64 w 124"/>
                <a:gd name="T25" fmla="*/ 91 h 193"/>
                <a:gd name="T26" fmla="*/ 100 w 124"/>
                <a:gd name="T27" fmla="*/ 132 h 193"/>
                <a:gd name="T28" fmla="*/ 63 w 124"/>
                <a:gd name="T29" fmla="*/ 172 h 193"/>
                <a:gd name="T30" fmla="*/ 25 w 124"/>
                <a:gd name="T31" fmla="*/ 130 h 193"/>
                <a:gd name="T32" fmla="*/ 64 w 124"/>
                <a:gd name="T33" fmla="*/ 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193">
                  <a:moveTo>
                    <a:pt x="120" y="49"/>
                  </a:moveTo>
                  <a:cubicBezTo>
                    <a:pt x="115" y="19"/>
                    <a:pt x="95" y="0"/>
                    <a:pt x="67" y="0"/>
                  </a:cubicBezTo>
                  <a:cubicBezTo>
                    <a:pt x="47" y="0"/>
                    <a:pt x="28" y="10"/>
                    <a:pt x="17" y="27"/>
                  </a:cubicBezTo>
                  <a:cubicBezTo>
                    <a:pt x="6" y="45"/>
                    <a:pt x="0" y="68"/>
                    <a:pt x="0" y="102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3"/>
                    <a:pt x="63" y="193"/>
                  </a:cubicBezTo>
                  <a:cubicBezTo>
                    <a:pt x="98" y="193"/>
                    <a:pt x="124" y="166"/>
                    <a:pt x="124" y="130"/>
                  </a:cubicBezTo>
                  <a:cubicBezTo>
                    <a:pt x="124" y="95"/>
                    <a:pt x="100" y="71"/>
                    <a:pt x="67" y="71"/>
                  </a:cubicBezTo>
                  <a:cubicBezTo>
                    <a:pt x="48" y="71"/>
                    <a:pt x="34" y="78"/>
                    <a:pt x="24" y="91"/>
                  </a:cubicBezTo>
                  <a:cubicBezTo>
                    <a:pt x="24" y="46"/>
                    <a:pt x="39" y="21"/>
                    <a:pt x="66" y="21"/>
                  </a:cubicBezTo>
                  <a:cubicBezTo>
                    <a:pt x="82" y="21"/>
                    <a:pt x="93" y="31"/>
                    <a:pt x="97" y="49"/>
                  </a:cubicBezTo>
                  <a:lnTo>
                    <a:pt x="120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7"/>
                    <a:pt x="100" y="132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2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D29E393-AC4D-470A-B7CA-36CB635C7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929"/>
              <a:ext cx="59" cy="76"/>
            </a:xfrm>
            <a:custGeom>
              <a:avLst/>
              <a:gdLst>
                <a:gd name="T0" fmla="*/ 96 w 164"/>
                <a:gd name="T1" fmla="*/ 24 h 210"/>
                <a:gd name="T2" fmla="*/ 164 w 164"/>
                <a:gd name="T3" fmla="*/ 24 h 210"/>
                <a:gd name="T4" fmla="*/ 164 w 164"/>
                <a:gd name="T5" fmla="*/ 0 h 210"/>
                <a:gd name="T6" fmla="*/ 0 w 164"/>
                <a:gd name="T7" fmla="*/ 0 h 210"/>
                <a:gd name="T8" fmla="*/ 0 w 164"/>
                <a:gd name="T9" fmla="*/ 24 h 210"/>
                <a:gd name="T10" fmla="*/ 69 w 164"/>
                <a:gd name="T11" fmla="*/ 24 h 210"/>
                <a:gd name="T12" fmla="*/ 69 w 164"/>
                <a:gd name="T13" fmla="*/ 210 h 210"/>
                <a:gd name="T14" fmla="*/ 96 w 164"/>
                <a:gd name="T15" fmla="*/ 210 h 210"/>
                <a:gd name="T16" fmla="*/ 96 w 164"/>
                <a:gd name="T17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96" y="24"/>
                  </a:moveTo>
                  <a:lnTo>
                    <a:pt x="164" y="24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9" y="24"/>
                  </a:lnTo>
                  <a:lnTo>
                    <a:pt x="69" y="210"/>
                  </a:lnTo>
                  <a:lnTo>
                    <a:pt x="96" y="21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0567407-CA78-4535-A602-041B81F9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" y="3949"/>
              <a:ext cx="49" cy="58"/>
            </a:xfrm>
            <a:custGeom>
              <a:avLst/>
              <a:gdLst>
                <a:gd name="T0" fmla="*/ 68 w 136"/>
                <a:gd name="T1" fmla="*/ 0 h 161"/>
                <a:gd name="T2" fmla="*/ 0 w 136"/>
                <a:gd name="T3" fmla="*/ 80 h 161"/>
                <a:gd name="T4" fmla="*/ 68 w 136"/>
                <a:gd name="T5" fmla="*/ 161 h 161"/>
                <a:gd name="T6" fmla="*/ 136 w 136"/>
                <a:gd name="T7" fmla="*/ 82 h 161"/>
                <a:gd name="T8" fmla="*/ 68 w 136"/>
                <a:gd name="T9" fmla="*/ 0 h 161"/>
                <a:gd name="T10" fmla="*/ 68 w 136"/>
                <a:gd name="T11" fmla="*/ 22 h 161"/>
                <a:gd name="T12" fmla="*/ 111 w 136"/>
                <a:gd name="T13" fmla="*/ 81 h 161"/>
                <a:gd name="T14" fmla="*/ 68 w 136"/>
                <a:gd name="T15" fmla="*/ 139 h 161"/>
                <a:gd name="T16" fmla="*/ 25 w 136"/>
                <a:gd name="T17" fmla="*/ 80 h 161"/>
                <a:gd name="T18" fmla="*/ 68 w 136"/>
                <a:gd name="T19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1">
                  <a:moveTo>
                    <a:pt x="68" y="0"/>
                  </a:moveTo>
                  <a:cubicBezTo>
                    <a:pt x="26" y="0"/>
                    <a:pt x="0" y="30"/>
                    <a:pt x="0" y="80"/>
                  </a:cubicBezTo>
                  <a:cubicBezTo>
                    <a:pt x="0" y="131"/>
                    <a:pt x="25" y="161"/>
                    <a:pt x="68" y="161"/>
                  </a:cubicBezTo>
                  <a:cubicBezTo>
                    <a:pt x="110" y="161"/>
                    <a:pt x="136" y="131"/>
                    <a:pt x="136" y="82"/>
                  </a:cubicBezTo>
                  <a:cubicBezTo>
                    <a:pt x="136" y="30"/>
                    <a:pt x="111" y="0"/>
                    <a:pt x="68" y="0"/>
                  </a:cubicBezTo>
                  <a:close/>
                  <a:moveTo>
                    <a:pt x="68" y="22"/>
                  </a:moveTo>
                  <a:cubicBezTo>
                    <a:pt x="95" y="22"/>
                    <a:pt x="111" y="44"/>
                    <a:pt x="111" y="81"/>
                  </a:cubicBezTo>
                  <a:cubicBezTo>
                    <a:pt x="111" y="117"/>
                    <a:pt x="95" y="139"/>
                    <a:pt x="68" y="139"/>
                  </a:cubicBezTo>
                  <a:cubicBezTo>
                    <a:pt x="41" y="139"/>
                    <a:pt x="25" y="117"/>
                    <a:pt x="25" y="80"/>
                  </a:cubicBezTo>
                  <a:cubicBezTo>
                    <a:pt x="25" y="44"/>
                    <a:pt x="41" y="22"/>
                    <a:pt x="6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858842D-1694-4BA5-A314-9EA4C7DA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3935"/>
              <a:ext cx="25" cy="72"/>
            </a:xfrm>
            <a:custGeom>
              <a:avLst/>
              <a:gdLst>
                <a:gd name="T0" fmla="*/ 69 w 69"/>
                <a:gd name="T1" fmla="*/ 41 h 198"/>
                <a:gd name="T2" fmla="*/ 44 w 69"/>
                <a:gd name="T3" fmla="*/ 41 h 198"/>
                <a:gd name="T4" fmla="*/ 44 w 69"/>
                <a:gd name="T5" fmla="*/ 0 h 198"/>
                <a:gd name="T6" fmla="*/ 20 w 69"/>
                <a:gd name="T7" fmla="*/ 0 h 198"/>
                <a:gd name="T8" fmla="*/ 20 w 69"/>
                <a:gd name="T9" fmla="*/ 41 h 198"/>
                <a:gd name="T10" fmla="*/ 0 w 69"/>
                <a:gd name="T11" fmla="*/ 41 h 198"/>
                <a:gd name="T12" fmla="*/ 0 w 69"/>
                <a:gd name="T13" fmla="*/ 61 h 198"/>
                <a:gd name="T14" fmla="*/ 20 w 69"/>
                <a:gd name="T15" fmla="*/ 61 h 198"/>
                <a:gd name="T16" fmla="*/ 20 w 69"/>
                <a:gd name="T17" fmla="*/ 174 h 198"/>
                <a:gd name="T18" fmla="*/ 49 w 69"/>
                <a:gd name="T19" fmla="*/ 198 h 198"/>
                <a:gd name="T20" fmla="*/ 69 w 69"/>
                <a:gd name="T21" fmla="*/ 196 h 198"/>
                <a:gd name="T22" fmla="*/ 69 w 69"/>
                <a:gd name="T23" fmla="*/ 176 h 198"/>
                <a:gd name="T24" fmla="*/ 57 w 69"/>
                <a:gd name="T25" fmla="*/ 177 h 198"/>
                <a:gd name="T26" fmla="*/ 44 w 69"/>
                <a:gd name="T27" fmla="*/ 164 h 198"/>
                <a:gd name="T28" fmla="*/ 44 w 69"/>
                <a:gd name="T29" fmla="*/ 61 h 198"/>
                <a:gd name="T30" fmla="*/ 69 w 69"/>
                <a:gd name="T31" fmla="*/ 61 h 198"/>
                <a:gd name="T32" fmla="*/ 69 w 69"/>
                <a:gd name="T3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98">
                  <a:moveTo>
                    <a:pt x="69" y="41"/>
                  </a:moveTo>
                  <a:lnTo>
                    <a:pt x="44" y="41"/>
                  </a:lnTo>
                  <a:lnTo>
                    <a:pt x="44" y="0"/>
                  </a:lnTo>
                  <a:lnTo>
                    <a:pt x="20" y="0"/>
                  </a:lnTo>
                  <a:lnTo>
                    <a:pt x="20" y="41"/>
                  </a:lnTo>
                  <a:lnTo>
                    <a:pt x="0" y="41"/>
                  </a:lnTo>
                  <a:lnTo>
                    <a:pt x="0" y="61"/>
                  </a:lnTo>
                  <a:lnTo>
                    <a:pt x="20" y="61"/>
                  </a:lnTo>
                  <a:lnTo>
                    <a:pt x="20" y="174"/>
                  </a:lnTo>
                  <a:cubicBezTo>
                    <a:pt x="20" y="190"/>
                    <a:pt x="30" y="198"/>
                    <a:pt x="49" y="198"/>
                  </a:cubicBezTo>
                  <a:cubicBezTo>
                    <a:pt x="55" y="198"/>
                    <a:pt x="60" y="198"/>
                    <a:pt x="69" y="196"/>
                  </a:cubicBezTo>
                  <a:lnTo>
                    <a:pt x="69" y="176"/>
                  </a:lnTo>
                  <a:cubicBezTo>
                    <a:pt x="65" y="177"/>
                    <a:pt x="62" y="177"/>
                    <a:pt x="57" y="177"/>
                  </a:cubicBezTo>
                  <a:cubicBezTo>
                    <a:pt x="47" y="177"/>
                    <a:pt x="44" y="174"/>
                    <a:pt x="44" y="164"/>
                  </a:cubicBezTo>
                  <a:lnTo>
                    <a:pt x="44" y="61"/>
                  </a:lnTo>
                  <a:lnTo>
                    <a:pt x="69" y="61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F28E6732-4D6F-4B1B-9828-B150F1151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8" y="3949"/>
              <a:ext cx="50" cy="58"/>
            </a:xfrm>
            <a:custGeom>
              <a:avLst/>
              <a:gdLst>
                <a:gd name="T0" fmla="*/ 141 w 141"/>
                <a:gd name="T1" fmla="*/ 141 h 161"/>
                <a:gd name="T2" fmla="*/ 136 w 141"/>
                <a:gd name="T3" fmla="*/ 141 h 161"/>
                <a:gd name="T4" fmla="*/ 123 w 141"/>
                <a:gd name="T5" fmla="*/ 129 h 161"/>
                <a:gd name="T6" fmla="*/ 123 w 141"/>
                <a:gd name="T7" fmla="*/ 41 h 161"/>
                <a:gd name="T8" fmla="*/ 66 w 141"/>
                <a:gd name="T9" fmla="*/ 0 h 161"/>
                <a:gd name="T10" fmla="*/ 16 w 141"/>
                <a:gd name="T11" fmla="*/ 17 h 161"/>
                <a:gd name="T12" fmla="*/ 6 w 141"/>
                <a:gd name="T13" fmla="*/ 49 h 161"/>
                <a:gd name="T14" fmla="*/ 30 w 141"/>
                <a:gd name="T15" fmla="*/ 49 h 161"/>
                <a:gd name="T16" fmla="*/ 66 w 141"/>
                <a:gd name="T17" fmla="*/ 22 h 161"/>
                <a:gd name="T18" fmla="*/ 99 w 141"/>
                <a:gd name="T19" fmla="*/ 44 h 161"/>
                <a:gd name="T20" fmla="*/ 99 w 141"/>
                <a:gd name="T21" fmla="*/ 51 h 161"/>
                <a:gd name="T22" fmla="*/ 74 w 141"/>
                <a:gd name="T23" fmla="*/ 67 h 161"/>
                <a:gd name="T24" fmla="*/ 26 w 141"/>
                <a:gd name="T25" fmla="*/ 76 h 161"/>
                <a:gd name="T26" fmla="*/ 0 w 141"/>
                <a:gd name="T27" fmla="*/ 117 h 161"/>
                <a:gd name="T28" fmla="*/ 49 w 141"/>
                <a:gd name="T29" fmla="*/ 161 h 161"/>
                <a:gd name="T30" fmla="*/ 100 w 141"/>
                <a:gd name="T31" fmla="*/ 139 h 161"/>
                <a:gd name="T32" fmla="*/ 125 w 141"/>
                <a:gd name="T33" fmla="*/ 161 h 161"/>
                <a:gd name="T34" fmla="*/ 141 w 141"/>
                <a:gd name="T35" fmla="*/ 159 h 161"/>
                <a:gd name="T36" fmla="*/ 141 w 141"/>
                <a:gd name="T37" fmla="*/ 141 h 161"/>
                <a:gd name="T38" fmla="*/ 99 w 141"/>
                <a:gd name="T39" fmla="*/ 107 h 161"/>
                <a:gd name="T40" fmla="*/ 90 w 141"/>
                <a:gd name="T41" fmla="*/ 127 h 161"/>
                <a:gd name="T42" fmla="*/ 54 w 141"/>
                <a:gd name="T43" fmla="*/ 140 h 161"/>
                <a:gd name="T44" fmla="*/ 25 w 141"/>
                <a:gd name="T45" fmla="*/ 116 h 161"/>
                <a:gd name="T46" fmla="*/ 61 w 141"/>
                <a:gd name="T47" fmla="*/ 89 h 161"/>
                <a:gd name="T48" fmla="*/ 99 w 141"/>
                <a:gd name="T49" fmla="*/ 80 h 161"/>
                <a:gd name="T50" fmla="*/ 99 w 141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1">
                  <a:moveTo>
                    <a:pt x="141" y="141"/>
                  </a:moveTo>
                  <a:cubicBezTo>
                    <a:pt x="139" y="141"/>
                    <a:pt x="138" y="141"/>
                    <a:pt x="136" y="141"/>
                  </a:cubicBezTo>
                  <a:cubicBezTo>
                    <a:pt x="128" y="141"/>
                    <a:pt x="123" y="137"/>
                    <a:pt x="123" y="129"/>
                  </a:cubicBezTo>
                  <a:lnTo>
                    <a:pt x="123" y="41"/>
                  </a:lnTo>
                  <a:cubicBezTo>
                    <a:pt x="123" y="14"/>
                    <a:pt x="104" y="0"/>
                    <a:pt x="66" y="0"/>
                  </a:cubicBezTo>
                  <a:cubicBezTo>
                    <a:pt x="45" y="0"/>
                    <a:pt x="27" y="6"/>
                    <a:pt x="16" y="17"/>
                  </a:cubicBezTo>
                  <a:cubicBezTo>
                    <a:pt x="10" y="25"/>
                    <a:pt x="7" y="34"/>
                    <a:pt x="6" y="49"/>
                  </a:cubicBezTo>
                  <a:lnTo>
                    <a:pt x="30" y="49"/>
                  </a:lnTo>
                  <a:cubicBezTo>
                    <a:pt x="32" y="30"/>
                    <a:pt x="43" y="22"/>
                    <a:pt x="66" y="22"/>
                  </a:cubicBezTo>
                  <a:cubicBezTo>
                    <a:pt x="87" y="22"/>
                    <a:pt x="99" y="30"/>
                    <a:pt x="99" y="44"/>
                  </a:cubicBezTo>
                  <a:lnTo>
                    <a:pt x="99" y="51"/>
                  </a:lnTo>
                  <a:cubicBezTo>
                    <a:pt x="99" y="61"/>
                    <a:pt x="93" y="65"/>
                    <a:pt x="74" y="67"/>
                  </a:cubicBezTo>
                  <a:cubicBezTo>
                    <a:pt x="40" y="72"/>
                    <a:pt x="35" y="73"/>
                    <a:pt x="26" y="76"/>
                  </a:cubicBezTo>
                  <a:cubicBezTo>
                    <a:pt x="8" y="84"/>
                    <a:pt x="0" y="97"/>
                    <a:pt x="0" y="117"/>
                  </a:cubicBezTo>
                  <a:cubicBezTo>
                    <a:pt x="0" y="144"/>
                    <a:pt x="18" y="161"/>
                    <a:pt x="49" y="161"/>
                  </a:cubicBezTo>
                  <a:cubicBezTo>
                    <a:pt x="68" y="161"/>
                    <a:pt x="83" y="155"/>
                    <a:pt x="100" y="139"/>
                  </a:cubicBezTo>
                  <a:cubicBezTo>
                    <a:pt x="102" y="154"/>
                    <a:pt x="109" y="161"/>
                    <a:pt x="125" y="161"/>
                  </a:cubicBezTo>
                  <a:cubicBezTo>
                    <a:pt x="130" y="161"/>
                    <a:pt x="133" y="161"/>
                    <a:pt x="141" y="159"/>
                  </a:cubicBezTo>
                  <a:lnTo>
                    <a:pt x="141" y="141"/>
                  </a:lnTo>
                  <a:close/>
                  <a:moveTo>
                    <a:pt x="99" y="107"/>
                  </a:moveTo>
                  <a:cubicBezTo>
                    <a:pt x="99" y="115"/>
                    <a:pt x="97" y="120"/>
                    <a:pt x="90" y="127"/>
                  </a:cubicBezTo>
                  <a:cubicBezTo>
                    <a:pt x="80" y="136"/>
                    <a:pt x="68" y="140"/>
                    <a:pt x="54" y="140"/>
                  </a:cubicBezTo>
                  <a:cubicBezTo>
                    <a:pt x="35" y="140"/>
                    <a:pt x="25" y="131"/>
                    <a:pt x="25" y="116"/>
                  </a:cubicBezTo>
                  <a:cubicBezTo>
                    <a:pt x="25" y="100"/>
                    <a:pt x="35" y="92"/>
                    <a:pt x="61" y="89"/>
                  </a:cubicBezTo>
                  <a:cubicBezTo>
                    <a:pt x="86" y="85"/>
                    <a:pt x="91" y="84"/>
                    <a:pt x="99" y="80"/>
                  </a:cubicBezTo>
                  <a:lnTo>
                    <a:pt x="99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BE6C7968-7DD7-41BD-8FE8-C35D78F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929"/>
              <a:ext cx="8" cy="7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B396850-92C8-49C5-81EE-9DCF13A9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3929"/>
              <a:ext cx="54" cy="76"/>
            </a:xfrm>
            <a:custGeom>
              <a:avLst/>
              <a:gdLst>
                <a:gd name="T0" fmla="*/ 27 w 151"/>
                <a:gd name="T1" fmla="*/ 121 h 210"/>
                <a:gd name="T2" fmla="*/ 93 w 151"/>
                <a:gd name="T3" fmla="*/ 121 h 210"/>
                <a:gd name="T4" fmla="*/ 133 w 151"/>
                <a:gd name="T5" fmla="*/ 106 h 210"/>
                <a:gd name="T6" fmla="*/ 151 w 151"/>
                <a:gd name="T7" fmla="*/ 62 h 210"/>
                <a:gd name="T8" fmla="*/ 87 w 151"/>
                <a:gd name="T9" fmla="*/ 0 h 210"/>
                <a:gd name="T10" fmla="*/ 0 w 151"/>
                <a:gd name="T11" fmla="*/ 0 h 210"/>
                <a:gd name="T12" fmla="*/ 0 w 151"/>
                <a:gd name="T13" fmla="*/ 210 h 210"/>
                <a:gd name="T14" fmla="*/ 27 w 151"/>
                <a:gd name="T15" fmla="*/ 210 h 210"/>
                <a:gd name="T16" fmla="*/ 27 w 151"/>
                <a:gd name="T17" fmla="*/ 121 h 210"/>
                <a:gd name="T18" fmla="*/ 27 w 151"/>
                <a:gd name="T19" fmla="*/ 97 h 210"/>
                <a:gd name="T20" fmla="*/ 27 w 151"/>
                <a:gd name="T21" fmla="*/ 24 h 210"/>
                <a:gd name="T22" fmla="*/ 83 w 151"/>
                <a:gd name="T23" fmla="*/ 24 h 210"/>
                <a:gd name="T24" fmla="*/ 124 w 151"/>
                <a:gd name="T25" fmla="*/ 60 h 210"/>
                <a:gd name="T26" fmla="*/ 83 w 151"/>
                <a:gd name="T27" fmla="*/ 97 h 210"/>
                <a:gd name="T28" fmla="*/ 27 w 151"/>
                <a:gd name="T29" fmla="*/ 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10">
                  <a:moveTo>
                    <a:pt x="27" y="121"/>
                  </a:moveTo>
                  <a:lnTo>
                    <a:pt x="93" y="121"/>
                  </a:lnTo>
                  <a:cubicBezTo>
                    <a:pt x="109" y="121"/>
                    <a:pt x="122" y="116"/>
                    <a:pt x="133" y="106"/>
                  </a:cubicBezTo>
                  <a:cubicBezTo>
                    <a:pt x="146" y="94"/>
                    <a:pt x="151" y="81"/>
                    <a:pt x="151" y="62"/>
                  </a:cubicBezTo>
                  <a:cubicBezTo>
                    <a:pt x="151" y="22"/>
                    <a:pt x="128" y="0"/>
                    <a:pt x="87" y="0"/>
                  </a:cubicBezTo>
                  <a:lnTo>
                    <a:pt x="0" y="0"/>
                  </a:lnTo>
                  <a:lnTo>
                    <a:pt x="0" y="210"/>
                  </a:lnTo>
                  <a:lnTo>
                    <a:pt x="27" y="210"/>
                  </a:lnTo>
                  <a:lnTo>
                    <a:pt x="27" y="121"/>
                  </a:lnTo>
                  <a:close/>
                  <a:moveTo>
                    <a:pt x="27" y="97"/>
                  </a:moveTo>
                  <a:lnTo>
                    <a:pt x="27" y="24"/>
                  </a:lnTo>
                  <a:lnTo>
                    <a:pt x="83" y="24"/>
                  </a:lnTo>
                  <a:cubicBezTo>
                    <a:pt x="108" y="24"/>
                    <a:pt x="124" y="37"/>
                    <a:pt x="124" y="60"/>
                  </a:cubicBezTo>
                  <a:cubicBezTo>
                    <a:pt x="124" y="83"/>
                    <a:pt x="108" y="97"/>
                    <a:pt x="83" y="97"/>
                  </a:cubicBezTo>
                  <a:lnTo>
                    <a:pt x="27" y="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1260625-1C7D-4DA4-8C43-E45E3748F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D54A8E3B-2208-41E9-831E-CB5661DC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" y="3949"/>
              <a:ext cx="49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81354478-7FF2-4698-B0DE-7A91D65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3949"/>
              <a:ext cx="43" cy="58"/>
            </a:xfrm>
            <a:custGeom>
              <a:avLst/>
              <a:gdLst>
                <a:gd name="T0" fmla="*/ 116 w 122"/>
                <a:gd name="T1" fmla="*/ 46 h 161"/>
                <a:gd name="T2" fmla="*/ 62 w 122"/>
                <a:gd name="T3" fmla="*/ 0 h 161"/>
                <a:gd name="T4" fmla="*/ 4 w 122"/>
                <a:gd name="T5" fmla="*/ 46 h 161"/>
                <a:gd name="T6" fmla="*/ 52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2" y="0"/>
                  </a:cubicBezTo>
                  <a:cubicBezTo>
                    <a:pt x="27" y="0"/>
                    <a:pt x="4" y="18"/>
                    <a:pt x="4" y="46"/>
                  </a:cubicBezTo>
                  <a:cubicBezTo>
                    <a:pt x="4" y="69"/>
                    <a:pt x="16" y="80"/>
                    <a:pt x="52" y="89"/>
                  </a:cubicBezTo>
                  <a:lnTo>
                    <a:pt x="74" y="95"/>
                  </a:lnTo>
                  <a:cubicBezTo>
                    <a:pt x="91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9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10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2C3D5184-C43D-4D85-AB51-E24A303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949"/>
              <a:ext cx="44" cy="58"/>
            </a:xfrm>
            <a:custGeom>
              <a:avLst/>
              <a:gdLst>
                <a:gd name="T0" fmla="*/ 116 w 122"/>
                <a:gd name="T1" fmla="*/ 46 h 161"/>
                <a:gd name="T2" fmla="*/ 61 w 122"/>
                <a:gd name="T3" fmla="*/ 0 h 161"/>
                <a:gd name="T4" fmla="*/ 4 w 122"/>
                <a:gd name="T5" fmla="*/ 46 h 161"/>
                <a:gd name="T6" fmla="*/ 51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1" y="0"/>
                  </a:cubicBezTo>
                  <a:cubicBezTo>
                    <a:pt x="26" y="0"/>
                    <a:pt x="4" y="18"/>
                    <a:pt x="4" y="46"/>
                  </a:cubicBezTo>
                  <a:cubicBezTo>
                    <a:pt x="4" y="69"/>
                    <a:pt x="16" y="80"/>
                    <a:pt x="51" y="89"/>
                  </a:cubicBezTo>
                  <a:lnTo>
                    <a:pt x="74" y="95"/>
                  </a:lnTo>
                  <a:cubicBezTo>
                    <a:pt x="90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8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09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0D6F10C-BC06-4389-93C9-F3E4685C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950"/>
              <a:ext cx="43" cy="57"/>
            </a:xfrm>
            <a:custGeom>
              <a:avLst/>
              <a:gdLst>
                <a:gd name="T0" fmla="*/ 119 w 119"/>
                <a:gd name="T1" fmla="*/ 151 h 157"/>
                <a:gd name="T2" fmla="*/ 119 w 119"/>
                <a:gd name="T3" fmla="*/ 0 h 157"/>
                <a:gd name="T4" fmla="*/ 96 w 119"/>
                <a:gd name="T5" fmla="*/ 0 h 157"/>
                <a:gd name="T6" fmla="*/ 96 w 119"/>
                <a:gd name="T7" fmla="*/ 85 h 157"/>
                <a:gd name="T8" fmla="*/ 54 w 119"/>
                <a:gd name="T9" fmla="*/ 136 h 157"/>
                <a:gd name="T10" fmla="*/ 23 w 119"/>
                <a:gd name="T11" fmla="*/ 107 h 157"/>
                <a:gd name="T12" fmla="*/ 23 w 119"/>
                <a:gd name="T13" fmla="*/ 0 h 157"/>
                <a:gd name="T14" fmla="*/ 0 w 119"/>
                <a:gd name="T15" fmla="*/ 0 h 157"/>
                <a:gd name="T16" fmla="*/ 0 w 119"/>
                <a:gd name="T17" fmla="*/ 116 h 157"/>
                <a:gd name="T18" fmla="*/ 48 w 119"/>
                <a:gd name="T19" fmla="*/ 157 h 157"/>
                <a:gd name="T20" fmla="*/ 98 w 119"/>
                <a:gd name="T21" fmla="*/ 130 h 157"/>
                <a:gd name="T22" fmla="*/ 98 w 119"/>
                <a:gd name="T23" fmla="*/ 151 h 157"/>
                <a:gd name="T24" fmla="*/ 119 w 119"/>
                <a:gd name="T25" fmla="*/ 15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7">
                  <a:moveTo>
                    <a:pt x="119" y="151"/>
                  </a:moveTo>
                  <a:lnTo>
                    <a:pt x="119" y="0"/>
                  </a:lnTo>
                  <a:lnTo>
                    <a:pt x="96" y="0"/>
                  </a:lnTo>
                  <a:lnTo>
                    <a:pt x="96" y="85"/>
                  </a:lnTo>
                  <a:cubicBezTo>
                    <a:pt x="96" y="116"/>
                    <a:pt x="79" y="136"/>
                    <a:pt x="54" y="136"/>
                  </a:cubicBezTo>
                  <a:cubicBezTo>
                    <a:pt x="36" y="136"/>
                    <a:pt x="23" y="125"/>
                    <a:pt x="23" y="107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116"/>
                  </a:lnTo>
                  <a:cubicBezTo>
                    <a:pt x="0" y="141"/>
                    <a:pt x="18" y="157"/>
                    <a:pt x="48" y="157"/>
                  </a:cubicBezTo>
                  <a:cubicBezTo>
                    <a:pt x="70" y="157"/>
                    <a:pt x="84" y="150"/>
                    <a:pt x="98" y="130"/>
                  </a:cubicBezTo>
                  <a:lnTo>
                    <a:pt x="98" y="151"/>
                  </a:lnTo>
                  <a:lnTo>
                    <a:pt x="119" y="1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5DB5B0F-E695-4ECD-B87D-FA27B197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5409F84-446E-44C7-89B9-B3CE2E21F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3949"/>
              <a:ext cx="48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04A571A7-501B-4FF8-B6F0-5FCC38C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3929"/>
              <a:ext cx="19" cy="98"/>
            </a:xfrm>
            <a:custGeom>
              <a:avLst/>
              <a:gdLst>
                <a:gd name="T0" fmla="*/ 53 w 53"/>
                <a:gd name="T1" fmla="*/ 0 h 271"/>
                <a:gd name="T2" fmla="*/ 0 w 53"/>
                <a:gd name="T3" fmla="*/ 0 h 271"/>
                <a:gd name="T4" fmla="*/ 0 w 53"/>
                <a:gd name="T5" fmla="*/ 271 h 271"/>
                <a:gd name="T6" fmla="*/ 53 w 53"/>
                <a:gd name="T7" fmla="*/ 271 h 271"/>
                <a:gd name="T8" fmla="*/ 53 w 53"/>
                <a:gd name="T9" fmla="*/ 250 h 271"/>
                <a:gd name="T10" fmla="*/ 24 w 53"/>
                <a:gd name="T11" fmla="*/ 250 h 271"/>
                <a:gd name="T12" fmla="*/ 24 w 53"/>
                <a:gd name="T13" fmla="*/ 21 h 271"/>
                <a:gd name="T14" fmla="*/ 53 w 53"/>
                <a:gd name="T15" fmla="*/ 21 h 271"/>
                <a:gd name="T16" fmla="*/ 53 w 53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1">
                  <a:moveTo>
                    <a:pt x="53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53" y="271"/>
                  </a:lnTo>
                  <a:lnTo>
                    <a:pt x="53" y="250"/>
                  </a:lnTo>
                  <a:lnTo>
                    <a:pt x="24" y="250"/>
                  </a:lnTo>
                  <a:lnTo>
                    <a:pt x="24" y="21"/>
                  </a:lnTo>
                  <a:lnTo>
                    <a:pt x="53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BC5D25F-AAFD-49D8-9881-BA78DB29F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" y="3929"/>
              <a:ext cx="49" cy="78"/>
            </a:xfrm>
            <a:custGeom>
              <a:avLst/>
              <a:gdLst>
                <a:gd name="T0" fmla="*/ 0 w 135"/>
                <a:gd name="T1" fmla="*/ 0 h 216"/>
                <a:gd name="T2" fmla="*/ 0 w 135"/>
                <a:gd name="T3" fmla="*/ 210 h 216"/>
                <a:gd name="T4" fmla="*/ 21 w 135"/>
                <a:gd name="T5" fmla="*/ 210 h 216"/>
                <a:gd name="T6" fmla="*/ 21 w 135"/>
                <a:gd name="T7" fmla="*/ 190 h 216"/>
                <a:gd name="T8" fmla="*/ 69 w 135"/>
                <a:gd name="T9" fmla="*/ 216 h 216"/>
                <a:gd name="T10" fmla="*/ 135 w 135"/>
                <a:gd name="T11" fmla="*/ 134 h 216"/>
                <a:gd name="T12" fmla="*/ 70 w 135"/>
                <a:gd name="T13" fmla="*/ 55 h 216"/>
                <a:gd name="T14" fmla="*/ 24 w 135"/>
                <a:gd name="T15" fmla="*/ 79 h 216"/>
                <a:gd name="T16" fmla="*/ 24 w 135"/>
                <a:gd name="T17" fmla="*/ 0 h 216"/>
                <a:gd name="T18" fmla="*/ 0 w 135"/>
                <a:gd name="T19" fmla="*/ 0 h 216"/>
                <a:gd name="T20" fmla="*/ 66 w 135"/>
                <a:gd name="T21" fmla="*/ 77 h 216"/>
                <a:gd name="T22" fmla="*/ 110 w 135"/>
                <a:gd name="T23" fmla="*/ 136 h 216"/>
                <a:gd name="T24" fmla="*/ 66 w 135"/>
                <a:gd name="T25" fmla="*/ 194 h 216"/>
                <a:gd name="T26" fmla="*/ 24 w 135"/>
                <a:gd name="T27" fmla="*/ 135 h 216"/>
                <a:gd name="T28" fmla="*/ 66 w 135"/>
                <a:gd name="T29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0" y="210"/>
                  </a:lnTo>
                  <a:lnTo>
                    <a:pt x="21" y="210"/>
                  </a:lnTo>
                  <a:lnTo>
                    <a:pt x="21" y="190"/>
                  </a:lnTo>
                  <a:cubicBezTo>
                    <a:pt x="33" y="208"/>
                    <a:pt x="48" y="216"/>
                    <a:pt x="69" y="216"/>
                  </a:cubicBezTo>
                  <a:cubicBezTo>
                    <a:pt x="109" y="216"/>
                    <a:pt x="135" y="184"/>
                    <a:pt x="135" y="134"/>
                  </a:cubicBezTo>
                  <a:cubicBezTo>
                    <a:pt x="135" y="85"/>
                    <a:pt x="110" y="55"/>
                    <a:pt x="70" y="55"/>
                  </a:cubicBezTo>
                  <a:cubicBezTo>
                    <a:pt x="49" y="55"/>
                    <a:pt x="35" y="62"/>
                    <a:pt x="24" y="79"/>
                  </a:cubicBez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66" y="77"/>
                  </a:moveTo>
                  <a:cubicBezTo>
                    <a:pt x="92" y="77"/>
                    <a:pt x="110" y="100"/>
                    <a:pt x="110" y="136"/>
                  </a:cubicBezTo>
                  <a:cubicBezTo>
                    <a:pt x="110" y="171"/>
                    <a:pt x="92" y="194"/>
                    <a:pt x="66" y="194"/>
                  </a:cubicBezTo>
                  <a:cubicBezTo>
                    <a:pt x="40" y="194"/>
                    <a:pt x="24" y="171"/>
                    <a:pt x="24" y="135"/>
                  </a:cubicBezTo>
                  <a:cubicBezTo>
                    <a:pt x="24" y="100"/>
                    <a:pt x="40" y="77"/>
                    <a:pt x="66" y="7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3E91610-2B9B-449E-BD4C-A216EAA6F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3949"/>
              <a:ext cx="51" cy="58"/>
            </a:xfrm>
            <a:custGeom>
              <a:avLst/>
              <a:gdLst>
                <a:gd name="T0" fmla="*/ 142 w 142"/>
                <a:gd name="T1" fmla="*/ 141 h 161"/>
                <a:gd name="T2" fmla="*/ 137 w 142"/>
                <a:gd name="T3" fmla="*/ 141 h 161"/>
                <a:gd name="T4" fmla="*/ 124 w 142"/>
                <a:gd name="T5" fmla="*/ 129 h 161"/>
                <a:gd name="T6" fmla="*/ 124 w 142"/>
                <a:gd name="T7" fmla="*/ 41 h 161"/>
                <a:gd name="T8" fmla="*/ 67 w 142"/>
                <a:gd name="T9" fmla="*/ 0 h 161"/>
                <a:gd name="T10" fmla="*/ 17 w 142"/>
                <a:gd name="T11" fmla="*/ 17 h 161"/>
                <a:gd name="T12" fmla="*/ 7 w 142"/>
                <a:gd name="T13" fmla="*/ 49 h 161"/>
                <a:gd name="T14" fmla="*/ 31 w 142"/>
                <a:gd name="T15" fmla="*/ 49 h 161"/>
                <a:gd name="T16" fmla="*/ 66 w 142"/>
                <a:gd name="T17" fmla="*/ 22 h 161"/>
                <a:gd name="T18" fmla="*/ 100 w 142"/>
                <a:gd name="T19" fmla="*/ 44 h 161"/>
                <a:gd name="T20" fmla="*/ 100 w 142"/>
                <a:gd name="T21" fmla="*/ 51 h 161"/>
                <a:gd name="T22" fmla="*/ 75 w 142"/>
                <a:gd name="T23" fmla="*/ 67 h 161"/>
                <a:gd name="T24" fmla="*/ 27 w 142"/>
                <a:gd name="T25" fmla="*/ 76 h 161"/>
                <a:gd name="T26" fmla="*/ 0 w 142"/>
                <a:gd name="T27" fmla="*/ 117 h 161"/>
                <a:gd name="T28" fmla="*/ 50 w 142"/>
                <a:gd name="T29" fmla="*/ 161 h 161"/>
                <a:gd name="T30" fmla="*/ 101 w 142"/>
                <a:gd name="T31" fmla="*/ 139 h 161"/>
                <a:gd name="T32" fmla="*/ 125 w 142"/>
                <a:gd name="T33" fmla="*/ 161 h 161"/>
                <a:gd name="T34" fmla="*/ 142 w 142"/>
                <a:gd name="T35" fmla="*/ 159 h 161"/>
                <a:gd name="T36" fmla="*/ 142 w 142"/>
                <a:gd name="T37" fmla="*/ 141 h 161"/>
                <a:gd name="T38" fmla="*/ 100 w 142"/>
                <a:gd name="T39" fmla="*/ 107 h 161"/>
                <a:gd name="T40" fmla="*/ 90 w 142"/>
                <a:gd name="T41" fmla="*/ 127 h 161"/>
                <a:gd name="T42" fmla="*/ 55 w 142"/>
                <a:gd name="T43" fmla="*/ 140 h 161"/>
                <a:gd name="T44" fmla="*/ 25 w 142"/>
                <a:gd name="T45" fmla="*/ 116 h 161"/>
                <a:gd name="T46" fmla="*/ 61 w 142"/>
                <a:gd name="T47" fmla="*/ 89 h 161"/>
                <a:gd name="T48" fmla="*/ 100 w 142"/>
                <a:gd name="T49" fmla="*/ 80 h 161"/>
                <a:gd name="T50" fmla="*/ 100 w 142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61">
                  <a:moveTo>
                    <a:pt x="142" y="141"/>
                  </a:moveTo>
                  <a:cubicBezTo>
                    <a:pt x="139" y="141"/>
                    <a:pt x="138" y="141"/>
                    <a:pt x="137" y="141"/>
                  </a:cubicBezTo>
                  <a:cubicBezTo>
                    <a:pt x="128" y="141"/>
                    <a:pt x="124" y="137"/>
                    <a:pt x="124" y="129"/>
                  </a:cubicBezTo>
                  <a:lnTo>
                    <a:pt x="124" y="41"/>
                  </a:lnTo>
                  <a:cubicBezTo>
                    <a:pt x="124" y="14"/>
                    <a:pt x="104" y="0"/>
                    <a:pt x="67" y="0"/>
                  </a:cubicBezTo>
                  <a:cubicBezTo>
                    <a:pt x="45" y="0"/>
                    <a:pt x="27" y="6"/>
                    <a:pt x="17" y="17"/>
                  </a:cubicBezTo>
                  <a:cubicBezTo>
                    <a:pt x="10" y="25"/>
                    <a:pt x="7" y="34"/>
                    <a:pt x="7" y="49"/>
                  </a:cubicBezTo>
                  <a:lnTo>
                    <a:pt x="31" y="49"/>
                  </a:lnTo>
                  <a:cubicBezTo>
                    <a:pt x="33" y="30"/>
                    <a:pt x="44" y="22"/>
                    <a:pt x="66" y="22"/>
                  </a:cubicBezTo>
                  <a:cubicBezTo>
                    <a:pt x="88" y="22"/>
                    <a:pt x="100" y="30"/>
                    <a:pt x="100" y="44"/>
                  </a:cubicBezTo>
                  <a:lnTo>
                    <a:pt x="100" y="51"/>
                  </a:lnTo>
                  <a:cubicBezTo>
                    <a:pt x="100" y="61"/>
                    <a:pt x="94" y="65"/>
                    <a:pt x="75" y="67"/>
                  </a:cubicBezTo>
                  <a:cubicBezTo>
                    <a:pt x="41" y="72"/>
                    <a:pt x="36" y="73"/>
                    <a:pt x="27" y="76"/>
                  </a:cubicBezTo>
                  <a:cubicBezTo>
                    <a:pt x="9" y="84"/>
                    <a:pt x="0" y="97"/>
                    <a:pt x="0" y="117"/>
                  </a:cubicBezTo>
                  <a:cubicBezTo>
                    <a:pt x="0" y="144"/>
                    <a:pt x="19" y="161"/>
                    <a:pt x="50" y="161"/>
                  </a:cubicBezTo>
                  <a:cubicBezTo>
                    <a:pt x="69" y="161"/>
                    <a:pt x="84" y="155"/>
                    <a:pt x="101" y="139"/>
                  </a:cubicBezTo>
                  <a:cubicBezTo>
                    <a:pt x="102" y="154"/>
                    <a:pt x="110" y="161"/>
                    <a:pt x="125" y="161"/>
                  </a:cubicBezTo>
                  <a:cubicBezTo>
                    <a:pt x="130" y="161"/>
                    <a:pt x="134" y="161"/>
                    <a:pt x="142" y="159"/>
                  </a:cubicBezTo>
                  <a:lnTo>
                    <a:pt x="142" y="141"/>
                  </a:lnTo>
                  <a:close/>
                  <a:moveTo>
                    <a:pt x="100" y="107"/>
                  </a:moveTo>
                  <a:cubicBezTo>
                    <a:pt x="100" y="115"/>
                    <a:pt x="98" y="120"/>
                    <a:pt x="90" y="127"/>
                  </a:cubicBezTo>
                  <a:cubicBezTo>
                    <a:pt x="81" y="136"/>
                    <a:pt x="69" y="140"/>
                    <a:pt x="55" y="140"/>
                  </a:cubicBezTo>
                  <a:cubicBezTo>
                    <a:pt x="36" y="140"/>
                    <a:pt x="25" y="131"/>
                    <a:pt x="25" y="116"/>
                  </a:cubicBezTo>
                  <a:cubicBezTo>
                    <a:pt x="25" y="100"/>
                    <a:pt x="36" y="92"/>
                    <a:pt x="61" y="89"/>
                  </a:cubicBezTo>
                  <a:cubicBezTo>
                    <a:pt x="87" y="85"/>
                    <a:pt x="92" y="84"/>
                    <a:pt x="100" y="80"/>
                  </a:cubicBezTo>
                  <a:lnTo>
                    <a:pt x="100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F3BDD606-9CC2-4E4C-A95A-FF35B298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3949"/>
              <a:ext cx="25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96B0586F-FBF5-4F0D-8DCC-586046ACD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3929"/>
              <a:ext cx="19" cy="98"/>
            </a:xfrm>
            <a:custGeom>
              <a:avLst/>
              <a:gdLst>
                <a:gd name="T0" fmla="*/ 0 w 54"/>
                <a:gd name="T1" fmla="*/ 271 h 271"/>
                <a:gd name="T2" fmla="*/ 54 w 54"/>
                <a:gd name="T3" fmla="*/ 271 h 271"/>
                <a:gd name="T4" fmla="*/ 54 w 54"/>
                <a:gd name="T5" fmla="*/ 0 h 271"/>
                <a:gd name="T6" fmla="*/ 0 w 54"/>
                <a:gd name="T7" fmla="*/ 0 h 271"/>
                <a:gd name="T8" fmla="*/ 0 w 54"/>
                <a:gd name="T9" fmla="*/ 21 h 271"/>
                <a:gd name="T10" fmla="*/ 30 w 54"/>
                <a:gd name="T11" fmla="*/ 21 h 271"/>
                <a:gd name="T12" fmla="*/ 30 w 54"/>
                <a:gd name="T13" fmla="*/ 250 h 271"/>
                <a:gd name="T14" fmla="*/ 0 w 54"/>
                <a:gd name="T15" fmla="*/ 250 h 271"/>
                <a:gd name="T16" fmla="*/ 0 w 54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71">
                  <a:moveTo>
                    <a:pt x="0" y="271"/>
                  </a:moveTo>
                  <a:lnTo>
                    <a:pt x="54" y="27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0" y="21"/>
                  </a:lnTo>
                  <a:lnTo>
                    <a:pt x="30" y="250"/>
                  </a:lnTo>
                  <a:lnTo>
                    <a:pt x="0" y="25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6EA94A20-2248-48D3-948E-85C9EB25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7DDB746-1246-480A-A689-6C689C9D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76D04722-5EC8-4922-BE70-7FB7FDF5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92BEF61B-8B9A-48E3-B0CE-953E4AA61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E713CCDB-CCD7-4F65-BA55-0B4CA268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E0913955-8E1C-4045-9C9B-25C4BBD77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0576C5C3-9EA7-41B3-ADA9-9EFAA06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5E730E5-AA89-4F7A-BB8A-439ACE2D0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51214FD8-F66E-47F2-8575-EAA1DD3F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27EBA92-BE7A-42D0-A994-4F413DB0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054BE24F-55ED-4B44-BF17-B726694DD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769EF928-ADE3-4893-A5AD-2687486FF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A383B25F-B16F-47F0-AB0B-78E7030C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2663AD98-C8D2-48D0-8A28-65D2D8E9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8D8A7E5D-145B-4159-B9CD-34FF87405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3418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0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0 h 192"/>
                <a:gd name="T12" fmla="*/ 61 w 122"/>
                <a:gd name="T13" fmla="*/ 0 h 192"/>
                <a:gd name="T14" fmla="*/ 61 w 122"/>
                <a:gd name="T15" fmla="*/ 20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0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1"/>
                    <a:pt x="116" y="37"/>
                    <a:pt x="104" y="20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0"/>
                  </a:moveTo>
                  <a:cubicBezTo>
                    <a:pt x="86" y="20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5"/>
                    <a:pt x="36" y="20"/>
                    <a:pt x="61" y="2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2869C1A7-8BC8-4FD0-B0E1-64AF88C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475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59BDF4BD-EAF8-48EE-B032-D4FFC32A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3418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7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8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2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B6475664-45DF-4616-B687-6DEBC7AB7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418"/>
              <a:ext cx="45" cy="69"/>
            </a:xfrm>
            <a:custGeom>
              <a:avLst/>
              <a:gdLst>
                <a:gd name="T0" fmla="*/ 116 w 125"/>
                <a:gd name="T1" fmla="*/ 0 h 192"/>
                <a:gd name="T2" fmla="*/ 20 w 125"/>
                <a:gd name="T3" fmla="*/ 0 h 192"/>
                <a:gd name="T4" fmla="*/ 6 w 125"/>
                <a:gd name="T5" fmla="*/ 101 h 192"/>
                <a:gd name="T6" fmla="*/ 27 w 125"/>
                <a:gd name="T7" fmla="*/ 101 h 192"/>
                <a:gd name="T8" fmla="*/ 61 w 125"/>
                <a:gd name="T9" fmla="*/ 84 h 192"/>
                <a:gd name="T10" fmla="*/ 102 w 125"/>
                <a:gd name="T11" fmla="*/ 129 h 192"/>
                <a:gd name="T12" fmla="*/ 61 w 125"/>
                <a:gd name="T13" fmla="*/ 172 h 192"/>
                <a:gd name="T14" fmla="*/ 23 w 125"/>
                <a:gd name="T15" fmla="*/ 140 h 192"/>
                <a:gd name="T16" fmla="*/ 0 w 125"/>
                <a:gd name="T17" fmla="*/ 140 h 192"/>
                <a:gd name="T18" fmla="*/ 11 w 125"/>
                <a:gd name="T19" fmla="*/ 170 h 192"/>
                <a:gd name="T20" fmla="*/ 62 w 125"/>
                <a:gd name="T21" fmla="*/ 192 h 192"/>
                <a:gd name="T22" fmla="*/ 125 w 125"/>
                <a:gd name="T23" fmla="*/ 125 h 192"/>
                <a:gd name="T24" fmla="*/ 65 w 125"/>
                <a:gd name="T25" fmla="*/ 64 h 192"/>
                <a:gd name="T26" fmla="*/ 31 w 125"/>
                <a:gd name="T27" fmla="*/ 75 h 192"/>
                <a:gd name="T28" fmla="*/ 38 w 125"/>
                <a:gd name="T29" fmla="*/ 23 h 192"/>
                <a:gd name="T30" fmla="*/ 116 w 125"/>
                <a:gd name="T31" fmla="*/ 23 h 192"/>
                <a:gd name="T32" fmla="*/ 116 w 125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2">
                  <a:moveTo>
                    <a:pt x="116" y="0"/>
                  </a:moveTo>
                  <a:lnTo>
                    <a:pt x="20" y="0"/>
                  </a:lnTo>
                  <a:lnTo>
                    <a:pt x="6" y="101"/>
                  </a:lnTo>
                  <a:lnTo>
                    <a:pt x="27" y="101"/>
                  </a:lnTo>
                  <a:cubicBezTo>
                    <a:pt x="38" y="88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5"/>
                    <a:pt x="86" y="172"/>
                    <a:pt x="61" y="172"/>
                  </a:cubicBezTo>
                  <a:cubicBezTo>
                    <a:pt x="41" y="172"/>
                    <a:pt x="29" y="161"/>
                    <a:pt x="23" y="140"/>
                  </a:cubicBezTo>
                  <a:lnTo>
                    <a:pt x="0" y="140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2"/>
                    <a:pt x="62" y="192"/>
                  </a:cubicBezTo>
                  <a:cubicBezTo>
                    <a:pt x="99" y="192"/>
                    <a:pt x="125" y="165"/>
                    <a:pt x="125" y="125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A79F129B-1E94-4336-96F1-C4ABD4761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809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5999B9BB-3BA7-4D76-BBE3-2752D820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866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08978EDE-B8E5-4EA2-94B6-EA0F09CC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809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A3392CF-6CCA-46A8-A334-0F9FDE5A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2809"/>
              <a:ext cx="44" cy="69"/>
            </a:xfrm>
            <a:custGeom>
              <a:avLst/>
              <a:gdLst>
                <a:gd name="T0" fmla="*/ 119 w 123"/>
                <a:gd name="T1" fmla="*/ 49 h 192"/>
                <a:gd name="T2" fmla="*/ 67 w 123"/>
                <a:gd name="T3" fmla="*/ 0 h 192"/>
                <a:gd name="T4" fmla="*/ 17 w 123"/>
                <a:gd name="T5" fmla="*/ 27 h 192"/>
                <a:gd name="T6" fmla="*/ 0 w 123"/>
                <a:gd name="T7" fmla="*/ 101 h 192"/>
                <a:gd name="T8" fmla="*/ 16 w 123"/>
                <a:gd name="T9" fmla="*/ 169 h 192"/>
                <a:gd name="T10" fmla="*/ 62 w 123"/>
                <a:gd name="T11" fmla="*/ 192 h 192"/>
                <a:gd name="T12" fmla="*/ 123 w 123"/>
                <a:gd name="T13" fmla="*/ 130 h 192"/>
                <a:gd name="T14" fmla="*/ 66 w 123"/>
                <a:gd name="T15" fmla="*/ 70 h 192"/>
                <a:gd name="T16" fmla="*/ 24 w 123"/>
                <a:gd name="T17" fmla="*/ 91 h 192"/>
                <a:gd name="T18" fmla="*/ 65 w 123"/>
                <a:gd name="T19" fmla="*/ 21 h 192"/>
                <a:gd name="T20" fmla="*/ 96 w 123"/>
                <a:gd name="T21" fmla="*/ 49 h 192"/>
                <a:gd name="T22" fmla="*/ 119 w 123"/>
                <a:gd name="T23" fmla="*/ 49 h 192"/>
                <a:gd name="T24" fmla="*/ 64 w 123"/>
                <a:gd name="T25" fmla="*/ 91 h 192"/>
                <a:gd name="T26" fmla="*/ 100 w 123"/>
                <a:gd name="T27" fmla="*/ 131 h 192"/>
                <a:gd name="T28" fmla="*/ 63 w 123"/>
                <a:gd name="T29" fmla="*/ 172 h 192"/>
                <a:gd name="T30" fmla="*/ 25 w 123"/>
                <a:gd name="T31" fmla="*/ 130 h 192"/>
                <a:gd name="T32" fmla="*/ 64 w 123"/>
                <a:gd name="T3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2">
                  <a:moveTo>
                    <a:pt x="119" y="49"/>
                  </a:moveTo>
                  <a:cubicBezTo>
                    <a:pt x="115" y="18"/>
                    <a:pt x="95" y="0"/>
                    <a:pt x="67" y="0"/>
                  </a:cubicBezTo>
                  <a:cubicBezTo>
                    <a:pt x="46" y="0"/>
                    <a:pt x="28" y="10"/>
                    <a:pt x="17" y="27"/>
                  </a:cubicBezTo>
                  <a:cubicBezTo>
                    <a:pt x="5" y="45"/>
                    <a:pt x="0" y="68"/>
                    <a:pt x="0" y="101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2"/>
                    <a:pt x="62" y="192"/>
                  </a:cubicBezTo>
                  <a:cubicBezTo>
                    <a:pt x="98" y="192"/>
                    <a:pt x="123" y="166"/>
                    <a:pt x="123" y="130"/>
                  </a:cubicBezTo>
                  <a:cubicBezTo>
                    <a:pt x="123" y="95"/>
                    <a:pt x="100" y="70"/>
                    <a:pt x="66" y="70"/>
                  </a:cubicBezTo>
                  <a:cubicBezTo>
                    <a:pt x="48" y="70"/>
                    <a:pt x="34" y="78"/>
                    <a:pt x="24" y="91"/>
                  </a:cubicBezTo>
                  <a:cubicBezTo>
                    <a:pt x="24" y="46"/>
                    <a:pt x="39" y="21"/>
                    <a:pt x="65" y="21"/>
                  </a:cubicBezTo>
                  <a:cubicBezTo>
                    <a:pt x="81" y="21"/>
                    <a:pt x="93" y="31"/>
                    <a:pt x="96" y="49"/>
                  </a:cubicBezTo>
                  <a:lnTo>
                    <a:pt x="119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6"/>
                    <a:pt x="100" y="131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1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799C43CA-29DE-4B7F-8821-72FAC7544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200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52C089E-A903-4669-9419-6D879B6A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ED9302BB-7EE4-4803-ABB8-49FD9583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00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24E1E6C8-0C02-4BA6-976A-8C996B1D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200"/>
              <a:ext cx="45" cy="67"/>
            </a:xfrm>
            <a:custGeom>
              <a:avLst/>
              <a:gdLst>
                <a:gd name="T0" fmla="*/ 124 w 124"/>
                <a:gd name="T1" fmla="*/ 0 h 186"/>
                <a:gd name="T2" fmla="*/ 0 w 124"/>
                <a:gd name="T3" fmla="*/ 0 h 186"/>
                <a:gd name="T4" fmla="*/ 0 w 124"/>
                <a:gd name="T5" fmla="*/ 23 h 186"/>
                <a:gd name="T6" fmla="*/ 100 w 124"/>
                <a:gd name="T7" fmla="*/ 23 h 186"/>
                <a:gd name="T8" fmla="*/ 24 w 124"/>
                <a:gd name="T9" fmla="*/ 186 h 186"/>
                <a:gd name="T10" fmla="*/ 49 w 124"/>
                <a:gd name="T11" fmla="*/ 186 h 186"/>
                <a:gd name="T12" fmla="*/ 124 w 124"/>
                <a:gd name="T13" fmla="*/ 20 h 186"/>
                <a:gd name="T14" fmla="*/ 124 w 124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86">
                  <a:moveTo>
                    <a:pt x="124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00" y="23"/>
                  </a:lnTo>
                  <a:cubicBezTo>
                    <a:pt x="56" y="86"/>
                    <a:pt x="38" y="125"/>
                    <a:pt x="24" y="186"/>
                  </a:cubicBezTo>
                  <a:lnTo>
                    <a:pt x="49" y="186"/>
                  </a:lnTo>
                  <a:cubicBezTo>
                    <a:pt x="59" y="127"/>
                    <a:pt x="82" y="76"/>
                    <a:pt x="124" y="2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59AF77C7-4AF9-4AE6-8311-366B35F1F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1591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8EBDFA2F-2264-4094-B79E-D92C5C9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648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47D6FE62-89C4-435D-97BC-AD55AE44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591"/>
              <a:ext cx="45" cy="67"/>
            </a:xfrm>
            <a:custGeom>
              <a:avLst/>
              <a:gdLst>
                <a:gd name="T0" fmla="*/ 124 w 125"/>
                <a:gd name="T1" fmla="*/ 164 h 186"/>
                <a:gd name="T2" fmla="*/ 26 w 125"/>
                <a:gd name="T3" fmla="*/ 164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0CA5E800-6317-4509-8EBC-7C2F934ED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" y="1591"/>
              <a:ext cx="45" cy="69"/>
            </a:xfrm>
            <a:custGeom>
              <a:avLst/>
              <a:gdLst>
                <a:gd name="T0" fmla="*/ 93 w 125"/>
                <a:gd name="T1" fmla="*/ 88 h 192"/>
                <a:gd name="T2" fmla="*/ 119 w 125"/>
                <a:gd name="T3" fmla="*/ 50 h 192"/>
                <a:gd name="T4" fmla="*/ 63 w 125"/>
                <a:gd name="T5" fmla="*/ 0 h 192"/>
                <a:gd name="T6" fmla="*/ 7 w 125"/>
                <a:gd name="T7" fmla="*/ 50 h 192"/>
                <a:gd name="T8" fmla="*/ 32 w 125"/>
                <a:gd name="T9" fmla="*/ 88 h 192"/>
                <a:gd name="T10" fmla="*/ 0 w 125"/>
                <a:gd name="T11" fmla="*/ 135 h 192"/>
                <a:gd name="T12" fmla="*/ 63 w 125"/>
                <a:gd name="T13" fmla="*/ 192 h 192"/>
                <a:gd name="T14" fmla="*/ 125 w 125"/>
                <a:gd name="T15" fmla="*/ 135 h 192"/>
                <a:gd name="T16" fmla="*/ 93 w 125"/>
                <a:gd name="T17" fmla="*/ 88 h 192"/>
                <a:gd name="T18" fmla="*/ 63 w 125"/>
                <a:gd name="T19" fmla="*/ 21 h 192"/>
                <a:gd name="T20" fmla="*/ 95 w 125"/>
                <a:gd name="T21" fmla="*/ 50 h 192"/>
                <a:gd name="T22" fmla="*/ 63 w 125"/>
                <a:gd name="T23" fmla="*/ 79 h 192"/>
                <a:gd name="T24" fmla="*/ 31 w 125"/>
                <a:gd name="T25" fmla="*/ 50 h 192"/>
                <a:gd name="T26" fmla="*/ 63 w 125"/>
                <a:gd name="T27" fmla="*/ 21 h 192"/>
                <a:gd name="T28" fmla="*/ 63 w 125"/>
                <a:gd name="T29" fmla="*/ 99 h 192"/>
                <a:gd name="T30" fmla="*/ 102 w 125"/>
                <a:gd name="T31" fmla="*/ 135 h 192"/>
                <a:gd name="T32" fmla="*/ 62 w 125"/>
                <a:gd name="T33" fmla="*/ 172 h 192"/>
                <a:gd name="T34" fmla="*/ 24 w 125"/>
                <a:gd name="T35" fmla="*/ 135 h 192"/>
                <a:gd name="T36" fmla="*/ 63 w 125"/>
                <a:gd name="T37" fmla="*/ 9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92">
                  <a:moveTo>
                    <a:pt x="93" y="88"/>
                  </a:moveTo>
                  <a:cubicBezTo>
                    <a:pt x="113" y="77"/>
                    <a:pt x="119" y="67"/>
                    <a:pt x="119" y="50"/>
                  </a:cubicBezTo>
                  <a:cubicBezTo>
                    <a:pt x="119" y="21"/>
                    <a:pt x="96" y="0"/>
                    <a:pt x="63" y="0"/>
                  </a:cubicBezTo>
                  <a:cubicBezTo>
                    <a:pt x="30" y="0"/>
                    <a:pt x="7" y="21"/>
                    <a:pt x="7" y="50"/>
                  </a:cubicBezTo>
                  <a:cubicBezTo>
                    <a:pt x="7" y="67"/>
                    <a:pt x="13" y="77"/>
                    <a:pt x="32" y="88"/>
                  </a:cubicBezTo>
                  <a:cubicBezTo>
                    <a:pt x="11" y="99"/>
                    <a:pt x="0" y="114"/>
                    <a:pt x="0" y="135"/>
                  </a:cubicBezTo>
                  <a:cubicBezTo>
                    <a:pt x="0" y="169"/>
                    <a:pt x="26" y="192"/>
                    <a:pt x="63" y="192"/>
                  </a:cubicBezTo>
                  <a:cubicBezTo>
                    <a:pt x="100" y="192"/>
                    <a:pt x="125" y="169"/>
                    <a:pt x="125" y="135"/>
                  </a:cubicBezTo>
                  <a:cubicBezTo>
                    <a:pt x="125" y="114"/>
                    <a:pt x="115" y="99"/>
                    <a:pt x="93" y="88"/>
                  </a:cubicBezTo>
                  <a:close/>
                  <a:moveTo>
                    <a:pt x="63" y="21"/>
                  </a:moveTo>
                  <a:cubicBezTo>
                    <a:pt x="83" y="21"/>
                    <a:pt x="95" y="32"/>
                    <a:pt x="95" y="50"/>
                  </a:cubicBezTo>
                  <a:cubicBezTo>
                    <a:pt x="95" y="68"/>
                    <a:pt x="82" y="79"/>
                    <a:pt x="63" y="79"/>
                  </a:cubicBezTo>
                  <a:cubicBezTo>
                    <a:pt x="43" y="79"/>
                    <a:pt x="31" y="68"/>
                    <a:pt x="31" y="50"/>
                  </a:cubicBezTo>
                  <a:cubicBezTo>
                    <a:pt x="31" y="32"/>
                    <a:pt x="43" y="21"/>
                    <a:pt x="63" y="21"/>
                  </a:cubicBezTo>
                  <a:close/>
                  <a:moveTo>
                    <a:pt x="63" y="99"/>
                  </a:moveTo>
                  <a:cubicBezTo>
                    <a:pt x="86" y="99"/>
                    <a:pt x="102" y="113"/>
                    <a:pt x="102" y="135"/>
                  </a:cubicBezTo>
                  <a:cubicBezTo>
                    <a:pt x="102" y="157"/>
                    <a:pt x="86" y="172"/>
                    <a:pt x="62" y="172"/>
                  </a:cubicBezTo>
                  <a:cubicBezTo>
                    <a:pt x="40" y="172"/>
                    <a:pt x="24" y="157"/>
                    <a:pt x="24" y="135"/>
                  </a:cubicBezTo>
                  <a:cubicBezTo>
                    <a:pt x="24" y="113"/>
                    <a:pt x="40" y="99"/>
                    <a:pt x="63" y="9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506CF600-15F2-4DE3-8C59-1DAA7762F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982"/>
              <a:ext cx="44" cy="70"/>
            </a:xfrm>
            <a:custGeom>
              <a:avLst/>
              <a:gdLst>
                <a:gd name="T0" fmla="*/ 61 w 122"/>
                <a:gd name="T1" fmla="*/ 0 h 193"/>
                <a:gd name="T2" fmla="*/ 18 w 122"/>
                <a:gd name="T3" fmla="*/ 21 h 193"/>
                <a:gd name="T4" fmla="*/ 0 w 122"/>
                <a:gd name="T5" fmla="*/ 96 h 193"/>
                <a:gd name="T6" fmla="*/ 61 w 122"/>
                <a:gd name="T7" fmla="*/ 193 h 193"/>
                <a:gd name="T8" fmla="*/ 122 w 122"/>
                <a:gd name="T9" fmla="*/ 98 h 193"/>
                <a:gd name="T10" fmla="*/ 104 w 122"/>
                <a:gd name="T11" fmla="*/ 21 h 193"/>
                <a:gd name="T12" fmla="*/ 61 w 122"/>
                <a:gd name="T13" fmla="*/ 0 h 193"/>
                <a:gd name="T14" fmla="*/ 61 w 122"/>
                <a:gd name="T15" fmla="*/ 21 h 193"/>
                <a:gd name="T16" fmla="*/ 98 w 122"/>
                <a:gd name="T17" fmla="*/ 96 h 193"/>
                <a:gd name="T18" fmla="*/ 60 w 122"/>
                <a:gd name="T19" fmla="*/ 173 h 193"/>
                <a:gd name="T20" fmla="*/ 24 w 122"/>
                <a:gd name="T21" fmla="*/ 97 h 193"/>
                <a:gd name="T22" fmla="*/ 61 w 122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3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257E5939-C5B5-4CBB-830A-F6BAB59B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039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3805DAFA-0DD0-464C-A6A2-6A37ED6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982"/>
              <a:ext cx="45" cy="67"/>
            </a:xfrm>
            <a:custGeom>
              <a:avLst/>
              <a:gdLst>
                <a:gd name="T0" fmla="*/ 124 w 125"/>
                <a:gd name="T1" fmla="*/ 164 h 187"/>
                <a:gd name="T2" fmla="*/ 26 w 125"/>
                <a:gd name="T3" fmla="*/ 164 h 187"/>
                <a:gd name="T4" fmla="*/ 59 w 125"/>
                <a:gd name="T5" fmla="*/ 125 h 187"/>
                <a:gd name="T6" fmla="*/ 86 w 125"/>
                <a:gd name="T7" fmla="*/ 111 h 187"/>
                <a:gd name="T8" fmla="*/ 125 w 125"/>
                <a:gd name="T9" fmla="*/ 55 h 187"/>
                <a:gd name="T10" fmla="*/ 108 w 125"/>
                <a:gd name="T11" fmla="*/ 15 h 187"/>
                <a:gd name="T12" fmla="*/ 65 w 125"/>
                <a:gd name="T13" fmla="*/ 0 h 187"/>
                <a:gd name="T14" fmla="*/ 14 w 125"/>
                <a:gd name="T15" fmla="*/ 25 h 187"/>
                <a:gd name="T16" fmla="*/ 4 w 125"/>
                <a:gd name="T17" fmla="*/ 65 h 187"/>
                <a:gd name="T18" fmla="*/ 27 w 125"/>
                <a:gd name="T19" fmla="*/ 65 h 187"/>
                <a:gd name="T20" fmla="*/ 32 w 125"/>
                <a:gd name="T21" fmla="*/ 39 h 187"/>
                <a:gd name="T22" fmla="*/ 65 w 125"/>
                <a:gd name="T23" fmla="*/ 21 h 187"/>
                <a:gd name="T24" fmla="*/ 101 w 125"/>
                <a:gd name="T25" fmla="*/ 56 h 187"/>
                <a:gd name="T26" fmla="*/ 76 w 125"/>
                <a:gd name="T27" fmla="*/ 92 h 187"/>
                <a:gd name="T28" fmla="*/ 52 w 125"/>
                <a:gd name="T29" fmla="*/ 106 h 187"/>
                <a:gd name="T30" fmla="*/ 0 w 125"/>
                <a:gd name="T31" fmla="*/ 187 h 187"/>
                <a:gd name="T32" fmla="*/ 124 w 125"/>
                <a:gd name="T33" fmla="*/ 187 h 187"/>
                <a:gd name="T34" fmla="*/ 124 w 125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7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40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5"/>
                  </a:cubicBezTo>
                  <a:cubicBezTo>
                    <a:pt x="7" y="35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1" y="36"/>
                    <a:pt x="101" y="56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54267137-7D20-4BFD-A181-743446343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982"/>
              <a:ext cx="44" cy="70"/>
            </a:xfrm>
            <a:custGeom>
              <a:avLst/>
              <a:gdLst>
                <a:gd name="T0" fmla="*/ 4 w 123"/>
                <a:gd name="T1" fmla="*/ 144 h 193"/>
                <a:gd name="T2" fmla="*/ 56 w 123"/>
                <a:gd name="T3" fmla="*/ 193 h 193"/>
                <a:gd name="T4" fmla="*/ 106 w 123"/>
                <a:gd name="T5" fmla="*/ 166 h 193"/>
                <a:gd name="T6" fmla="*/ 123 w 123"/>
                <a:gd name="T7" fmla="*/ 91 h 193"/>
                <a:gd name="T8" fmla="*/ 108 w 123"/>
                <a:gd name="T9" fmla="*/ 23 h 193"/>
                <a:gd name="T10" fmla="*/ 61 w 123"/>
                <a:gd name="T11" fmla="*/ 0 h 193"/>
                <a:gd name="T12" fmla="*/ 0 w 123"/>
                <a:gd name="T13" fmla="*/ 63 h 193"/>
                <a:gd name="T14" fmla="*/ 57 w 123"/>
                <a:gd name="T15" fmla="*/ 122 h 193"/>
                <a:gd name="T16" fmla="*/ 99 w 123"/>
                <a:gd name="T17" fmla="*/ 101 h 193"/>
                <a:gd name="T18" fmla="*/ 58 w 123"/>
                <a:gd name="T19" fmla="*/ 172 h 193"/>
                <a:gd name="T20" fmla="*/ 27 w 123"/>
                <a:gd name="T21" fmla="*/ 144 h 193"/>
                <a:gd name="T22" fmla="*/ 4 w 123"/>
                <a:gd name="T23" fmla="*/ 144 h 193"/>
                <a:gd name="T24" fmla="*/ 60 w 123"/>
                <a:gd name="T25" fmla="*/ 21 h 193"/>
                <a:gd name="T26" fmla="*/ 98 w 123"/>
                <a:gd name="T27" fmla="*/ 63 h 193"/>
                <a:gd name="T28" fmla="*/ 60 w 123"/>
                <a:gd name="T29" fmla="*/ 102 h 193"/>
                <a:gd name="T30" fmla="*/ 23 w 123"/>
                <a:gd name="T31" fmla="*/ 61 h 193"/>
                <a:gd name="T32" fmla="*/ 60 w 123"/>
                <a:gd name="T3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3">
                  <a:moveTo>
                    <a:pt x="4" y="144"/>
                  </a:moveTo>
                  <a:cubicBezTo>
                    <a:pt x="8" y="174"/>
                    <a:pt x="28" y="193"/>
                    <a:pt x="56" y="193"/>
                  </a:cubicBezTo>
                  <a:cubicBezTo>
                    <a:pt x="77" y="193"/>
                    <a:pt x="95" y="183"/>
                    <a:pt x="106" y="166"/>
                  </a:cubicBezTo>
                  <a:cubicBezTo>
                    <a:pt x="118" y="148"/>
                    <a:pt x="123" y="125"/>
                    <a:pt x="123" y="91"/>
                  </a:cubicBezTo>
                  <a:cubicBezTo>
                    <a:pt x="123" y="60"/>
                    <a:pt x="119" y="40"/>
                    <a:pt x="108" y="23"/>
                  </a:cubicBezTo>
                  <a:cubicBezTo>
                    <a:pt x="97" y="9"/>
                    <a:pt x="81" y="0"/>
                    <a:pt x="61" y="0"/>
                  </a:cubicBezTo>
                  <a:cubicBezTo>
                    <a:pt x="25" y="0"/>
                    <a:pt x="0" y="27"/>
                    <a:pt x="0" y="63"/>
                  </a:cubicBezTo>
                  <a:cubicBezTo>
                    <a:pt x="0" y="98"/>
                    <a:pt x="23" y="122"/>
                    <a:pt x="57" y="122"/>
                  </a:cubicBezTo>
                  <a:cubicBezTo>
                    <a:pt x="74" y="122"/>
                    <a:pt x="87" y="116"/>
                    <a:pt x="99" y="101"/>
                  </a:cubicBezTo>
                  <a:cubicBezTo>
                    <a:pt x="99" y="147"/>
                    <a:pt x="84" y="172"/>
                    <a:pt x="58" y="172"/>
                  </a:cubicBezTo>
                  <a:cubicBezTo>
                    <a:pt x="42" y="172"/>
                    <a:pt x="30" y="162"/>
                    <a:pt x="27" y="144"/>
                  </a:cubicBezTo>
                  <a:lnTo>
                    <a:pt x="4" y="144"/>
                  </a:lnTo>
                  <a:close/>
                  <a:moveTo>
                    <a:pt x="60" y="21"/>
                  </a:moveTo>
                  <a:cubicBezTo>
                    <a:pt x="82" y="21"/>
                    <a:pt x="98" y="38"/>
                    <a:pt x="98" y="63"/>
                  </a:cubicBezTo>
                  <a:cubicBezTo>
                    <a:pt x="98" y="85"/>
                    <a:pt x="82" y="102"/>
                    <a:pt x="60" y="102"/>
                  </a:cubicBezTo>
                  <a:cubicBezTo>
                    <a:pt x="37" y="102"/>
                    <a:pt x="23" y="86"/>
                    <a:pt x="23" y="61"/>
                  </a:cubicBezTo>
                  <a:cubicBezTo>
                    <a:pt x="23" y="38"/>
                    <a:pt x="39" y="21"/>
                    <a:pt x="60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D9BEF11B-136A-443E-831F-95EE4ED2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373"/>
              <a:ext cx="44" cy="70"/>
            </a:xfrm>
            <a:custGeom>
              <a:avLst/>
              <a:gdLst>
                <a:gd name="T0" fmla="*/ 61 w 121"/>
                <a:gd name="T1" fmla="*/ 0 h 193"/>
                <a:gd name="T2" fmla="*/ 18 w 121"/>
                <a:gd name="T3" fmla="*/ 21 h 193"/>
                <a:gd name="T4" fmla="*/ 0 w 121"/>
                <a:gd name="T5" fmla="*/ 97 h 193"/>
                <a:gd name="T6" fmla="*/ 61 w 121"/>
                <a:gd name="T7" fmla="*/ 193 h 193"/>
                <a:gd name="T8" fmla="*/ 121 w 121"/>
                <a:gd name="T9" fmla="*/ 98 h 193"/>
                <a:gd name="T10" fmla="*/ 103 w 121"/>
                <a:gd name="T11" fmla="*/ 21 h 193"/>
                <a:gd name="T12" fmla="*/ 61 w 121"/>
                <a:gd name="T13" fmla="*/ 0 h 193"/>
                <a:gd name="T14" fmla="*/ 61 w 121"/>
                <a:gd name="T15" fmla="*/ 21 h 193"/>
                <a:gd name="T16" fmla="*/ 98 w 121"/>
                <a:gd name="T17" fmla="*/ 96 h 193"/>
                <a:gd name="T18" fmla="*/ 60 w 121"/>
                <a:gd name="T19" fmla="*/ 173 h 193"/>
                <a:gd name="T20" fmla="*/ 23 w 121"/>
                <a:gd name="T21" fmla="*/ 97 h 193"/>
                <a:gd name="T22" fmla="*/ 61 w 121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93">
                  <a:moveTo>
                    <a:pt x="61" y="0"/>
                  </a:moveTo>
                  <a:cubicBezTo>
                    <a:pt x="43" y="0"/>
                    <a:pt x="27" y="8"/>
                    <a:pt x="18" y="21"/>
                  </a:cubicBezTo>
                  <a:cubicBezTo>
                    <a:pt x="6" y="37"/>
                    <a:pt x="0" y="62"/>
                    <a:pt x="0" y="97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1" y="159"/>
                    <a:pt x="121" y="98"/>
                  </a:cubicBezTo>
                  <a:cubicBezTo>
                    <a:pt x="121" y="62"/>
                    <a:pt x="116" y="38"/>
                    <a:pt x="103" y="21"/>
                  </a:cubicBezTo>
                  <a:cubicBezTo>
                    <a:pt x="94" y="8"/>
                    <a:pt x="78" y="0"/>
                    <a:pt x="61" y="0"/>
                  </a:cubicBezTo>
                  <a:close/>
                  <a:moveTo>
                    <a:pt x="61" y="21"/>
                  </a:moveTo>
                  <a:cubicBezTo>
                    <a:pt x="85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3" y="148"/>
                    <a:pt x="23" y="97"/>
                  </a:cubicBezTo>
                  <a:cubicBezTo>
                    <a:pt x="23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98E44473-FE7F-4F52-A973-EAD1095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430"/>
              <a:ext cx="10" cy="1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31F76BC-6FF7-42AC-8490-0545A27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373"/>
              <a:ext cx="45" cy="70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3 h 193"/>
                <a:gd name="T12" fmla="*/ 0 w 124"/>
                <a:gd name="T13" fmla="*/ 133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3 w 124"/>
                <a:gd name="T21" fmla="*/ 90 h 193"/>
                <a:gd name="T22" fmla="*/ 119 w 124"/>
                <a:gd name="T23" fmla="*/ 52 h 193"/>
                <a:gd name="T24" fmla="*/ 62 w 124"/>
                <a:gd name="T25" fmla="*/ 0 h 193"/>
                <a:gd name="T26" fmla="*/ 4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3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60"/>
                    <a:pt x="23" y="133"/>
                  </a:cubicBezTo>
                  <a:lnTo>
                    <a:pt x="0" y="133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6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3" y="90"/>
                  </a:cubicBezTo>
                  <a:cubicBezTo>
                    <a:pt x="110" y="83"/>
                    <a:pt x="119" y="70"/>
                    <a:pt x="119" y="52"/>
                  </a:cubicBezTo>
                  <a:cubicBezTo>
                    <a:pt x="119" y="20"/>
                    <a:pt x="97" y="0"/>
                    <a:pt x="62" y="0"/>
                  </a:cubicBezTo>
                  <a:cubicBezTo>
                    <a:pt x="24" y="0"/>
                    <a:pt x="4" y="21"/>
                    <a:pt x="4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3" y="21"/>
                    <a:pt x="95" y="33"/>
                    <a:pt x="95" y="52"/>
                  </a:cubicBezTo>
                  <a:cubicBezTo>
                    <a:pt x="95" y="66"/>
                    <a:pt x="90" y="73"/>
                    <a:pt x="80" y="78"/>
                  </a:cubicBezTo>
                  <a:cubicBezTo>
                    <a:pt x="74" y="80"/>
                    <a:pt x="66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901A41-D41E-43A0-A883-AA4EB73C9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186"/>
              <a:ext cx="76" cy="61"/>
            </a:xfrm>
            <a:custGeom>
              <a:avLst/>
              <a:gdLst>
                <a:gd name="T0" fmla="*/ 120 w 210"/>
                <a:gd name="T1" fmla="*/ 142 h 169"/>
                <a:gd name="T2" fmla="*/ 120 w 210"/>
                <a:gd name="T3" fmla="*/ 73 h 169"/>
                <a:gd name="T4" fmla="*/ 157 w 210"/>
                <a:gd name="T5" fmla="*/ 38 h 169"/>
                <a:gd name="T6" fmla="*/ 176 w 210"/>
                <a:gd name="T7" fmla="*/ 39 h 169"/>
                <a:gd name="T8" fmla="*/ 210 w 210"/>
                <a:gd name="T9" fmla="*/ 33 h 169"/>
                <a:gd name="T10" fmla="*/ 210 w 210"/>
                <a:gd name="T11" fmla="*/ 0 h 169"/>
                <a:gd name="T12" fmla="*/ 203 w 210"/>
                <a:gd name="T13" fmla="*/ 0 h 169"/>
                <a:gd name="T14" fmla="*/ 161 w 210"/>
                <a:gd name="T15" fmla="*/ 13 h 169"/>
                <a:gd name="T16" fmla="*/ 106 w 210"/>
                <a:gd name="T17" fmla="*/ 41 h 169"/>
                <a:gd name="T18" fmla="*/ 56 w 210"/>
                <a:gd name="T19" fmla="*/ 8 h 169"/>
                <a:gd name="T20" fmla="*/ 0 w 210"/>
                <a:gd name="T21" fmla="*/ 72 h 169"/>
                <a:gd name="T22" fmla="*/ 0 w 210"/>
                <a:gd name="T23" fmla="*/ 169 h 169"/>
                <a:gd name="T24" fmla="*/ 210 w 210"/>
                <a:gd name="T25" fmla="*/ 169 h 169"/>
                <a:gd name="T26" fmla="*/ 210 w 210"/>
                <a:gd name="T27" fmla="*/ 142 h 169"/>
                <a:gd name="T28" fmla="*/ 120 w 210"/>
                <a:gd name="T29" fmla="*/ 142 h 169"/>
                <a:gd name="T30" fmla="*/ 96 w 210"/>
                <a:gd name="T31" fmla="*/ 142 h 169"/>
                <a:gd name="T32" fmla="*/ 24 w 210"/>
                <a:gd name="T33" fmla="*/ 142 h 169"/>
                <a:gd name="T34" fmla="*/ 24 w 210"/>
                <a:gd name="T35" fmla="*/ 77 h 169"/>
                <a:gd name="T36" fmla="*/ 32 w 210"/>
                <a:gd name="T37" fmla="*/ 47 h 169"/>
                <a:gd name="T38" fmla="*/ 60 w 210"/>
                <a:gd name="T39" fmla="*/ 36 h 169"/>
                <a:gd name="T40" fmla="*/ 96 w 210"/>
                <a:gd name="T41" fmla="*/ 77 h 169"/>
                <a:gd name="T42" fmla="*/ 96 w 210"/>
                <a:gd name="T43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0" h="169">
                  <a:moveTo>
                    <a:pt x="120" y="142"/>
                  </a:moveTo>
                  <a:lnTo>
                    <a:pt x="120" y="73"/>
                  </a:lnTo>
                  <a:cubicBezTo>
                    <a:pt x="120" y="49"/>
                    <a:pt x="131" y="38"/>
                    <a:pt x="157" y="38"/>
                  </a:cubicBezTo>
                  <a:lnTo>
                    <a:pt x="176" y="39"/>
                  </a:lnTo>
                  <a:cubicBezTo>
                    <a:pt x="189" y="39"/>
                    <a:pt x="201" y="36"/>
                    <a:pt x="210" y="33"/>
                  </a:cubicBezTo>
                  <a:lnTo>
                    <a:pt x="210" y="0"/>
                  </a:lnTo>
                  <a:lnTo>
                    <a:pt x="203" y="0"/>
                  </a:lnTo>
                  <a:cubicBezTo>
                    <a:pt x="196" y="10"/>
                    <a:pt x="189" y="12"/>
                    <a:pt x="161" y="13"/>
                  </a:cubicBezTo>
                  <a:cubicBezTo>
                    <a:pt x="126" y="13"/>
                    <a:pt x="116" y="19"/>
                    <a:pt x="106" y="41"/>
                  </a:cubicBezTo>
                  <a:cubicBezTo>
                    <a:pt x="95" y="18"/>
                    <a:pt x="80" y="8"/>
                    <a:pt x="56" y="8"/>
                  </a:cubicBezTo>
                  <a:cubicBezTo>
                    <a:pt x="20" y="8"/>
                    <a:pt x="0" y="31"/>
                    <a:pt x="0" y="72"/>
                  </a:cubicBezTo>
                  <a:lnTo>
                    <a:pt x="0" y="169"/>
                  </a:lnTo>
                  <a:lnTo>
                    <a:pt x="210" y="169"/>
                  </a:lnTo>
                  <a:lnTo>
                    <a:pt x="210" y="142"/>
                  </a:lnTo>
                  <a:lnTo>
                    <a:pt x="120" y="142"/>
                  </a:lnTo>
                  <a:close/>
                  <a:moveTo>
                    <a:pt x="96" y="142"/>
                  </a:moveTo>
                  <a:lnTo>
                    <a:pt x="24" y="142"/>
                  </a:lnTo>
                  <a:lnTo>
                    <a:pt x="24" y="77"/>
                  </a:lnTo>
                  <a:cubicBezTo>
                    <a:pt x="24" y="62"/>
                    <a:pt x="26" y="54"/>
                    <a:pt x="32" y="47"/>
                  </a:cubicBezTo>
                  <a:cubicBezTo>
                    <a:pt x="38" y="40"/>
                    <a:pt x="47" y="36"/>
                    <a:pt x="60" y="36"/>
                  </a:cubicBezTo>
                  <a:cubicBezTo>
                    <a:pt x="85" y="36"/>
                    <a:pt x="96" y="49"/>
                    <a:pt x="96" y="77"/>
                  </a:cubicBezTo>
                  <a:lnTo>
                    <a:pt x="96" y="1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158EC954-1B92-4854-868B-48A48D6F6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2127"/>
              <a:ext cx="58" cy="51"/>
            </a:xfrm>
            <a:custGeom>
              <a:avLst/>
              <a:gdLst>
                <a:gd name="T0" fmla="*/ 141 w 161"/>
                <a:gd name="T1" fmla="*/ 0 h 142"/>
                <a:gd name="T2" fmla="*/ 141 w 161"/>
                <a:gd name="T3" fmla="*/ 5 h 142"/>
                <a:gd name="T4" fmla="*/ 130 w 161"/>
                <a:gd name="T5" fmla="*/ 18 h 142"/>
                <a:gd name="T6" fmla="*/ 41 w 161"/>
                <a:gd name="T7" fmla="*/ 18 h 142"/>
                <a:gd name="T8" fmla="*/ 0 w 161"/>
                <a:gd name="T9" fmla="*/ 75 h 142"/>
                <a:gd name="T10" fmla="*/ 17 w 161"/>
                <a:gd name="T11" fmla="*/ 125 h 142"/>
                <a:gd name="T12" fmla="*/ 49 w 161"/>
                <a:gd name="T13" fmla="*/ 135 h 142"/>
                <a:gd name="T14" fmla="*/ 49 w 161"/>
                <a:gd name="T15" fmla="*/ 111 h 142"/>
                <a:gd name="T16" fmla="*/ 22 w 161"/>
                <a:gd name="T17" fmla="*/ 76 h 142"/>
                <a:gd name="T18" fmla="*/ 44 w 161"/>
                <a:gd name="T19" fmla="*/ 42 h 142"/>
                <a:gd name="T20" fmla="*/ 51 w 161"/>
                <a:gd name="T21" fmla="*/ 42 h 142"/>
                <a:gd name="T22" fmla="*/ 67 w 161"/>
                <a:gd name="T23" fmla="*/ 67 h 142"/>
                <a:gd name="T24" fmla="*/ 77 w 161"/>
                <a:gd name="T25" fmla="*/ 115 h 142"/>
                <a:gd name="T26" fmla="*/ 117 w 161"/>
                <a:gd name="T27" fmla="*/ 142 h 142"/>
                <a:gd name="T28" fmla="*/ 161 w 161"/>
                <a:gd name="T29" fmla="*/ 92 h 142"/>
                <a:gd name="T30" fmla="*/ 139 w 161"/>
                <a:gd name="T31" fmla="*/ 41 h 142"/>
                <a:gd name="T32" fmla="*/ 161 w 161"/>
                <a:gd name="T33" fmla="*/ 16 h 142"/>
                <a:gd name="T34" fmla="*/ 159 w 161"/>
                <a:gd name="T35" fmla="*/ 0 h 142"/>
                <a:gd name="T36" fmla="*/ 141 w 161"/>
                <a:gd name="T37" fmla="*/ 0 h 142"/>
                <a:gd name="T38" fmla="*/ 107 w 161"/>
                <a:gd name="T39" fmla="*/ 42 h 142"/>
                <a:gd name="T40" fmla="*/ 127 w 161"/>
                <a:gd name="T41" fmla="*/ 51 h 142"/>
                <a:gd name="T42" fmla="*/ 140 w 161"/>
                <a:gd name="T43" fmla="*/ 87 h 142"/>
                <a:gd name="T44" fmla="*/ 116 w 161"/>
                <a:gd name="T45" fmla="*/ 117 h 142"/>
                <a:gd name="T46" fmla="*/ 89 w 161"/>
                <a:gd name="T47" fmla="*/ 80 h 142"/>
                <a:gd name="T48" fmla="*/ 80 w 161"/>
                <a:gd name="T49" fmla="*/ 42 h 142"/>
                <a:gd name="T50" fmla="*/ 107 w 161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142">
                  <a:moveTo>
                    <a:pt x="141" y="0"/>
                  </a:moveTo>
                  <a:cubicBezTo>
                    <a:pt x="141" y="3"/>
                    <a:pt x="141" y="4"/>
                    <a:pt x="141" y="5"/>
                  </a:cubicBezTo>
                  <a:cubicBezTo>
                    <a:pt x="141" y="13"/>
                    <a:pt x="137" y="18"/>
                    <a:pt x="130" y="18"/>
                  </a:cubicBezTo>
                  <a:lnTo>
                    <a:pt x="41" y="18"/>
                  </a:lnTo>
                  <a:cubicBezTo>
                    <a:pt x="14" y="18"/>
                    <a:pt x="0" y="38"/>
                    <a:pt x="0" y="75"/>
                  </a:cubicBezTo>
                  <a:cubicBezTo>
                    <a:pt x="0" y="97"/>
                    <a:pt x="6" y="115"/>
                    <a:pt x="17" y="125"/>
                  </a:cubicBezTo>
                  <a:cubicBezTo>
                    <a:pt x="25" y="132"/>
                    <a:pt x="34" y="134"/>
                    <a:pt x="49" y="135"/>
                  </a:cubicBezTo>
                  <a:lnTo>
                    <a:pt x="49" y="111"/>
                  </a:lnTo>
                  <a:cubicBezTo>
                    <a:pt x="30" y="109"/>
                    <a:pt x="22" y="98"/>
                    <a:pt x="22" y="76"/>
                  </a:cubicBezTo>
                  <a:cubicBezTo>
                    <a:pt x="22" y="54"/>
                    <a:pt x="30" y="42"/>
                    <a:pt x="44" y="42"/>
                  </a:cubicBezTo>
                  <a:lnTo>
                    <a:pt x="51" y="42"/>
                  </a:lnTo>
                  <a:cubicBezTo>
                    <a:pt x="61" y="42"/>
                    <a:pt x="65" y="48"/>
                    <a:pt x="67" y="67"/>
                  </a:cubicBezTo>
                  <a:cubicBezTo>
                    <a:pt x="72" y="101"/>
                    <a:pt x="73" y="106"/>
                    <a:pt x="77" y="115"/>
                  </a:cubicBezTo>
                  <a:cubicBezTo>
                    <a:pt x="84" y="133"/>
                    <a:pt x="97" y="142"/>
                    <a:pt x="117" y="142"/>
                  </a:cubicBezTo>
                  <a:cubicBezTo>
                    <a:pt x="144" y="142"/>
                    <a:pt x="161" y="123"/>
                    <a:pt x="161" y="92"/>
                  </a:cubicBezTo>
                  <a:cubicBezTo>
                    <a:pt x="161" y="73"/>
                    <a:pt x="155" y="58"/>
                    <a:pt x="139" y="41"/>
                  </a:cubicBezTo>
                  <a:cubicBezTo>
                    <a:pt x="155" y="39"/>
                    <a:pt x="161" y="32"/>
                    <a:pt x="161" y="16"/>
                  </a:cubicBezTo>
                  <a:cubicBezTo>
                    <a:pt x="161" y="11"/>
                    <a:pt x="161" y="8"/>
                    <a:pt x="159" y="0"/>
                  </a:cubicBezTo>
                  <a:lnTo>
                    <a:pt x="141" y="0"/>
                  </a:lnTo>
                  <a:close/>
                  <a:moveTo>
                    <a:pt x="107" y="42"/>
                  </a:moveTo>
                  <a:cubicBezTo>
                    <a:pt x="115" y="42"/>
                    <a:pt x="120" y="44"/>
                    <a:pt x="127" y="51"/>
                  </a:cubicBezTo>
                  <a:cubicBezTo>
                    <a:pt x="136" y="61"/>
                    <a:pt x="140" y="73"/>
                    <a:pt x="140" y="87"/>
                  </a:cubicBezTo>
                  <a:cubicBezTo>
                    <a:pt x="140" y="106"/>
                    <a:pt x="132" y="117"/>
                    <a:pt x="116" y="117"/>
                  </a:cubicBezTo>
                  <a:cubicBezTo>
                    <a:pt x="100" y="117"/>
                    <a:pt x="92" y="106"/>
                    <a:pt x="89" y="80"/>
                  </a:cubicBezTo>
                  <a:cubicBezTo>
                    <a:pt x="85" y="55"/>
                    <a:pt x="84" y="50"/>
                    <a:pt x="80" y="42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EBE0407-B51E-4E32-A795-E31234911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73"/>
              <a:ext cx="78" cy="49"/>
            </a:xfrm>
            <a:custGeom>
              <a:avLst/>
              <a:gdLst>
                <a:gd name="T0" fmla="*/ 0 w 216"/>
                <a:gd name="T1" fmla="*/ 0 h 134"/>
                <a:gd name="T2" fmla="*/ 0 w 216"/>
                <a:gd name="T3" fmla="*/ 23 h 134"/>
                <a:gd name="T4" fmla="*/ 78 w 216"/>
                <a:gd name="T5" fmla="*/ 23 h 134"/>
                <a:gd name="T6" fmla="*/ 55 w 216"/>
                <a:gd name="T7" fmla="*/ 70 h 134"/>
                <a:gd name="T8" fmla="*/ 134 w 216"/>
                <a:gd name="T9" fmla="*/ 134 h 134"/>
                <a:gd name="T10" fmla="*/ 216 w 216"/>
                <a:gd name="T11" fmla="*/ 69 h 134"/>
                <a:gd name="T12" fmla="*/ 190 w 216"/>
                <a:gd name="T13" fmla="*/ 21 h 134"/>
                <a:gd name="T14" fmla="*/ 210 w 216"/>
                <a:gd name="T15" fmla="*/ 21 h 134"/>
                <a:gd name="T16" fmla="*/ 210 w 216"/>
                <a:gd name="T17" fmla="*/ 0 h 134"/>
                <a:gd name="T18" fmla="*/ 0 w 216"/>
                <a:gd name="T19" fmla="*/ 0 h 134"/>
                <a:gd name="T20" fmla="*/ 77 w 216"/>
                <a:gd name="T21" fmla="*/ 66 h 134"/>
                <a:gd name="T22" fmla="*/ 136 w 216"/>
                <a:gd name="T23" fmla="*/ 23 h 134"/>
                <a:gd name="T24" fmla="*/ 194 w 216"/>
                <a:gd name="T25" fmla="*/ 65 h 134"/>
                <a:gd name="T26" fmla="*/ 136 w 216"/>
                <a:gd name="T27" fmla="*/ 109 h 134"/>
                <a:gd name="T28" fmla="*/ 77 w 216"/>
                <a:gd name="T2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34">
                  <a:moveTo>
                    <a:pt x="0" y="0"/>
                  </a:moveTo>
                  <a:lnTo>
                    <a:pt x="0" y="23"/>
                  </a:lnTo>
                  <a:lnTo>
                    <a:pt x="78" y="23"/>
                  </a:lnTo>
                  <a:cubicBezTo>
                    <a:pt x="63" y="34"/>
                    <a:pt x="55" y="50"/>
                    <a:pt x="55" y="70"/>
                  </a:cubicBezTo>
                  <a:cubicBezTo>
                    <a:pt x="55" y="109"/>
                    <a:pt x="86" y="134"/>
                    <a:pt x="134" y="134"/>
                  </a:cubicBezTo>
                  <a:cubicBezTo>
                    <a:pt x="185" y="134"/>
                    <a:pt x="216" y="109"/>
                    <a:pt x="216" y="69"/>
                  </a:cubicBezTo>
                  <a:cubicBezTo>
                    <a:pt x="216" y="48"/>
                    <a:pt x="209" y="34"/>
                    <a:pt x="190" y="21"/>
                  </a:cubicBezTo>
                  <a:lnTo>
                    <a:pt x="210" y="21"/>
                  </a:lnTo>
                  <a:lnTo>
                    <a:pt x="210" y="0"/>
                  </a:lnTo>
                  <a:lnTo>
                    <a:pt x="0" y="0"/>
                  </a:lnTo>
                  <a:close/>
                  <a:moveTo>
                    <a:pt x="77" y="66"/>
                  </a:moveTo>
                  <a:cubicBezTo>
                    <a:pt x="77" y="40"/>
                    <a:pt x="100" y="23"/>
                    <a:pt x="136" y="23"/>
                  </a:cubicBezTo>
                  <a:cubicBezTo>
                    <a:pt x="171" y="23"/>
                    <a:pt x="194" y="40"/>
                    <a:pt x="194" y="65"/>
                  </a:cubicBezTo>
                  <a:cubicBezTo>
                    <a:pt x="194" y="92"/>
                    <a:pt x="171" y="109"/>
                    <a:pt x="136" y="109"/>
                  </a:cubicBezTo>
                  <a:cubicBezTo>
                    <a:pt x="101" y="109"/>
                    <a:pt x="77" y="92"/>
                    <a:pt x="77" y="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8E1FE5EB-4644-480E-A007-4869EDFF2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51"/>
              <a:ext cx="76" cy="9"/>
            </a:xfrm>
            <a:custGeom>
              <a:avLst/>
              <a:gdLst>
                <a:gd name="T0" fmla="*/ 59 w 210"/>
                <a:gd name="T1" fmla="*/ 0 h 24"/>
                <a:gd name="T2" fmla="*/ 59 w 210"/>
                <a:gd name="T3" fmla="*/ 24 h 24"/>
                <a:gd name="T4" fmla="*/ 210 w 210"/>
                <a:gd name="T5" fmla="*/ 24 h 24"/>
                <a:gd name="T6" fmla="*/ 210 w 210"/>
                <a:gd name="T7" fmla="*/ 0 h 24"/>
                <a:gd name="T8" fmla="*/ 59 w 210"/>
                <a:gd name="T9" fmla="*/ 0 h 24"/>
                <a:gd name="T10" fmla="*/ 0 w 210"/>
                <a:gd name="T11" fmla="*/ 0 h 24"/>
                <a:gd name="T12" fmla="*/ 0 w 210"/>
                <a:gd name="T13" fmla="*/ 24 h 24"/>
                <a:gd name="T14" fmla="*/ 30 w 210"/>
                <a:gd name="T15" fmla="*/ 24 h 24"/>
                <a:gd name="T16" fmla="*/ 30 w 210"/>
                <a:gd name="T17" fmla="*/ 0 h 24"/>
                <a:gd name="T18" fmla="*/ 0 w 21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4">
                  <a:moveTo>
                    <a:pt x="59" y="0"/>
                  </a:moveTo>
                  <a:lnTo>
                    <a:pt x="59" y="24"/>
                  </a:lnTo>
                  <a:lnTo>
                    <a:pt x="210" y="24"/>
                  </a:lnTo>
                  <a:lnTo>
                    <a:pt x="210" y="0"/>
                  </a:lnTo>
                  <a:lnTo>
                    <a:pt x="59" y="0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3C6E3899-AA23-461B-92B8-0B2177B5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" y="1994"/>
              <a:ext cx="56" cy="43"/>
            </a:xfrm>
            <a:custGeom>
              <a:avLst/>
              <a:gdLst>
                <a:gd name="T0" fmla="*/ 151 w 157"/>
                <a:gd name="T1" fmla="*/ 0 h 120"/>
                <a:gd name="T2" fmla="*/ 0 w 157"/>
                <a:gd name="T3" fmla="*/ 0 h 120"/>
                <a:gd name="T4" fmla="*/ 0 w 157"/>
                <a:gd name="T5" fmla="*/ 24 h 120"/>
                <a:gd name="T6" fmla="*/ 86 w 157"/>
                <a:gd name="T7" fmla="*/ 24 h 120"/>
                <a:gd name="T8" fmla="*/ 136 w 157"/>
                <a:gd name="T9" fmla="*/ 65 h 120"/>
                <a:gd name="T10" fmla="*/ 107 w 157"/>
                <a:gd name="T11" fmla="*/ 96 h 120"/>
                <a:gd name="T12" fmla="*/ 0 w 157"/>
                <a:gd name="T13" fmla="*/ 96 h 120"/>
                <a:gd name="T14" fmla="*/ 0 w 157"/>
                <a:gd name="T15" fmla="*/ 120 h 120"/>
                <a:gd name="T16" fmla="*/ 116 w 157"/>
                <a:gd name="T17" fmla="*/ 120 h 120"/>
                <a:gd name="T18" fmla="*/ 157 w 157"/>
                <a:gd name="T19" fmla="*/ 72 h 120"/>
                <a:gd name="T20" fmla="*/ 130 w 157"/>
                <a:gd name="T21" fmla="*/ 21 h 120"/>
                <a:gd name="T22" fmla="*/ 151 w 157"/>
                <a:gd name="T23" fmla="*/ 21 h 120"/>
                <a:gd name="T24" fmla="*/ 151 w 157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20">
                  <a:moveTo>
                    <a:pt x="151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6" y="24"/>
                  </a:lnTo>
                  <a:cubicBezTo>
                    <a:pt x="116" y="24"/>
                    <a:pt x="136" y="40"/>
                    <a:pt x="136" y="65"/>
                  </a:cubicBezTo>
                  <a:cubicBezTo>
                    <a:pt x="136" y="84"/>
                    <a:pt x="125" y="96"/>
                    <a:pt x="107" y="96"/>
                  </a:cubicBezTo>
                  <a:lnTo>
                    <a:pt x="0" y="96"/>
                  </a:lnTo>
                  <a:lnTo>
                    <a:pt x="0" y="120"/>
                  </a:lnTo>
                  <a:lnTo>
                    <a:pt x="116" y="120"/>
                  </a:lnTo>
                  <a:cubicBezTo>
                    <a:pt x="141" y="120"/>
                    <a:pt x="157" y="101"/>
                    <a:pt x="157" y="72"/>
                  </a:cubicBezTo>
                  <a:cubicBezTo>
                    <a:pt x="157" y="49"/>
                    <a:pt x="150" y="35"/>
                    <a:pt x="130" y="21"/>
                  </a:cubicBezTo>
                  <a:lnTo>
                    <a:pt x="151" y="2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6D7476E6-4AF9-48B1-8226-0171B0C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39"/>
              <a:ext cx="58" cy="44"/>
            </a:xfrm>
            <a:custGeom>
              <a:avLst/>
              <a:gdLst>
                <a:gd name="T0" fmla="*/ 46 w 161"/>
                <a:gd name="T1" fmla="*/ 6 h 123"/>
                <a:gd name="T2" fmla="*/ 0 w 161"/>
                <a:gd name="T3" fmla="*/ 61 h 123"/>
                <a:gd name="T4" fmla="*/ 46 w 161"/>
                <a:gd name="T5" fmla="*/ 119 h 123"/>
                <a:gd name="T6" fmla="*/ 89 w 161"/>
                <a:gd name="T7" fmla="*/ 71 h 123"/>
                <a:gd name="T8" fmla="*/ 95 w 161"/>
                <a:gd name="T9" fmla="*/ 49 h 123"/>
                <a:gd name="T10" fmla="*/ 116 w 161"/>
                <a:gd name="T11" fmla="*/ 25 h 123"/>
                <a:gd name="T12" fmla="*/ 139 w 161"/>
                <a:gd name="T13" fmla="*/ 61 h 123"/>
                <a:gd name="T14" fmla="*/ 129 w 161"/>
                <a:gd name="T15" fmla="*/ 90 h 123"/>
                <a:gd name="T16" fmla="*/ 110 w 161"/>
                <a:gd name="T17" fmla="*/ 97 h 123"/>
                <a:gd name="T18" fmla="*/ 110 w 161"/>
                <a:gd name="T19" fmla="*/ 123 h 123"/>
                <a:gd name="T20" fmla="*/ 161 w 161"/>
                <a:gd name="T21" fmla="*/ 63 h 123"/>
                <a:gd name="T22" fmla="*/ 114 w 161"/>
                <a:gd name="T23" fmla="*/ 0 h 123"/>
                <a:gd name="T24" fmla="*/ 72 w 161"/>
                <a:gd name="T25" fmla="*/ 43 h 123"/>
                <a:gd name="T26" fmla="*/ 66 w 161"/>
                <a:gd name="T27" fmla="*/ 66 h 123"/>
                <a:gd name="T28" fmla="*/ 45 w 161"/>
                <a:gd name="T29" fmla="*/ 94 h 123"/>
                <a:gd name="T30" fmla="*/ 22 w 161"/>
                <a:gd name="T31" fmla="*/ 62 h 123"/>
                <a:gd name="T32" fmla="*/ 46 w 161"/>
                <a:gd name="T33" fmla="*/ 32 h 123"/>
                <a:gd name="T34" fmla="*/ 46 w 161"/>
                <a:gd name="T3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23">
                  <a:moveTo>
                    <a:pt x="46" y="6"/>
                  </a:moveTo>
                  <a:cubicBezTo>
                    <a:pt x="17" y="7"/>
                    <a:pt x="0" y="26"/>
                    <a:pt x="0" y="61"/>
                  </a:cubicBezTo>
                  <a:cubicBezTo>
                    <a:pt x="0" y="96"/>
                    <a:pt x="18" y="119"/>
                    <a:pt x="46" y="119"/>
                  </a:cubicBezTo>
                  <a:cubicBezTo>
                    <a:pt x="69" y="119"/>
                    <a:pt x="81" y="107"/>
                    <a:pt x="89" y="71"/>
                  </a:cubicBezTo>
                  <a:lnTo>
                    <a:pt x="95" y="49"/>
                  </a:lnTo>
                  <a:cubicBezTo>
                    <a:pt x="99" y="32"/>
                    <a:pt x="105" y="25"/>
                    <a:pt x="116" y="25"/>
                  </a:cubicBezTo>
                  <a:cubicBezTo>
                    <a:pt x="130" y="25"/>
                    <a:pt x="139" y="40"/>
                    <a:pt x="139" y="61"/>
                  </a:cubicBezTo>
                  <a:cubicBezTo>
                    <a:pt x="139" y="73"/>
                    <a:pt x="136" y="84"/>
                    <a:pt x="129" y="90"/>
                  </a:cubicBezTo>
                  <a:cubicBezTo>
                    <a:pt x="125" y="94"/>
                    <a:pt x="121" y="96"/>
                    <a:pt x="110" y="97"/>
                  </a:cubicBezTo>
                  <a:lnTo>
                    <a:pt x="110" y="123"/>
                  </a:lnTo>
                  <a:cubicBezTo>
                    <a:pt x="145" y="121"/>
                    <a:pt x="161" y="102"/>
                    <a:pt x="161" y="63"/>
                  </a:cubicBezTo>
                  <a:cubicBezTo>
                    <a:pt x="161" y="25"/>
                    <a:pt x="143" y="0"/>
                    <a:pt x="114" y="0"/>
                  </a:cubicBezTo>
                  <a:cubicBezTo>
                    <a:pt x="91" y="0"/>
                    <a:pt x="79" y="13"/>
                    <a:pt x="72" y="43"/>
                  </a:cubicBezTo>
                  <a:lnTo>
                    <a:pt x="66" y="66"/>
                  </a:lnTo>
                  <a:cubicBezTo>
                    <a:pt x="62" y="86"/>
                    <a:pt x="55" y="94"/>
                    <a:pt x="45" y="94"/>
                  </a:cubicBezTo>
                  <a:cubicBezTo>
                    <a:pt x="31" y="94"/>
                    <a:pt x="22" y="81"/>
                    <a:pt x="22" y="62"/>
                  </a:cubicBezTo>
                  <a:cubicBezTo>
                    <a:pt x="22" y="43"/>
                    <a:pt x="30" y="32"/>
                    <a:pt x="46" y="32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47CB600A-ECE5-4C36-973D-27F315FD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787"/>
              <a:ext cx="1092" cy="2969"/>
            </a:xfrm>
            <a:custGeom>
              <a:avLst/>
              <a:gdLst>
                <a:gd name="T0" fmla="*/ 0 w 3037"/>
                <a:gd name="T1" fmla="*/ 8245 h 8245"/>
                <a:gd name="T2" fmla="*/ 99 w 3037"/>
                <a:gd name="T3" fmla="*/ 8232 h 8245"/>
                <a:gd name="T4" fmla="*/ 99 w 3037"/>
                <a:gd name="T5" fmla="*/ 8220 h 8245"/>
                <a:gd name="T6" fmla="*/ 199 w 3037"/>
                <a:gd name="T7" fmla="*/ 8196 h 8245"/>
                <a:gd name="T8" fmla="*/ 249 w 3037"/>
                <a:gd name="T9" fmla="*/ 8196 h 8245"/>
                <a:gd name="T10" fmla="*/ 249 w 3037"/>
                <a:gd name="T11" fmla="*/ 8147 h 8245"/>
                <a:gd name="T12" fmla="*/ 249 w 3037"/>
                <a:gd name="T13" fmla="*/ 8147 h 8245"/>
                <a:gd name="T14" fmla="*/ 249 w 3037"/>
                <a:gd name="T15" fmla="*/ 8122 h 8245"/>
                <a:gd name="T16" fmla="*/ 348 w 3037"/>
                <a:gd name="T17" fmla="*/ 8122 h 8245"/>
                <a:gd name="T18" fmla="*/ 348 w 3037"/>
                <a:gd name="T19" fmla="*/ 8098 h 8245"/>
                <a:gd name="T20" fmla="*/ 448 w 3037"/>
                <a:gd name="T21" fmla="*/ 8073 h 8245"/>
                <a:gd name="T22" fmla="*/ 548 w 3037"/>
                <a:gd name="T23" fmla="*/ 8049 h 8245"/>
                <a:gd name="T24" fmla="*/ 597 w 3037"/>
                <a:gd name="T25" fmla="*/ 8049 h 8245"/>
                <a:gd name="T26" fmla="*/ 647 w 3037"/>
                <a:gd name="T27" fmla="*/ 8024 h 8245"/>
                <a:gd name="T28" fmla="*/ 697 w 3037"/>
                <a:gd name="T29" fmla="*/ 7999 h 8245"/>
                <a:gd name="T30" fmla="*/ 747 w 3037"/>
                <a:gd name="T31" fmla="*/ 7950 h 8245"/>
                <a:gd name="T32" fmla="*/ 846 w 3037"/>
                <a:gd name="T33" fmla="*/ 7950 h 8245"/>
                <a:gd name="T34" fmla="*/ 946 w 3037"/>
                <a:gd name="T35" fmla="*/ 7877 h 8245"/>
                <a:gd name="T36" fmla="*/ 1046 w 3037"/>
                <a:gd name="T37" fmla="*/ 7828 h 8245"/>
                <a:gd name="T38" fmla="*/ 1245 w 3037"/>
                <a:gd name="T39" fmla="*/ 7754 h 8245"/>
                <a:gd name="T40" fmla="*/ 1444 w 3037"/>
                <a:gd name="T41" fmla="*/ 7705 h 8245"/>
                <a:gd name="T42" fmla="*/ 1643 w 3037"/>
                <a:gd name="T43" fmla="*/ 7582 h 8245"/>
                <a:gd name="T44" fmla="*/ 1892 w 3037"/>
                <a:gd name="T45" fmla="*/ 7460 h 8245"/>
                <a:gd name="T46" fmla="*/ 2041 w 3037"/>
                <a:gd name="T47" fmla="*/ 7435 h 8245"/>
                <a:gd name="T48" fmla="*/ 1842 w 3037"/>
                <a:gd name="T49" fmla="*/ 7288 h 8245"/>
                <a:gd name="T50" fmla="*/ 1892 w 3037"/>
                <a:gd name="T51" fmla="*/ 7165 h 8245"/>
                <a:gd name="T52" fmla="*/ 2191 w 3037"/>
                <a:gd name="T53" fmla="*/ 6969 h 8245"/>
                <a:gd name="T54" fmla="*/ 2440 w 3037"/>
                <a:gd name="T55" fmla="*/ 6797 h 8245"/>
                <a:gd name="T56" fmla="*/ 2291 w 3037"/>
                <a:gd name="T57" fmla="*/ 6601 h 8245"/>
                <a:gd name="T58" fmla="*/ 2340 w 3037"/>
                <a:gd name="T59" fmla="*/ 6380 h 8245"/>
                <a:gd name="T60" fmla="*/ 2440 w 3037"/>
                <a:gd name="T61" fmla="*/ 6085 h 8245"/>
                <a:gd name="T62" fmla="*/ 2191 w 3037"/>
                <a:gd name="T63" fmla="*/ 5791 h 8245"/>
                <a:gd name="T64" fmla="*/ 1842 w 3037"/>
                <a:gd name="T65" fmla="*/ 5497 h 8245"/>
                <a:gd name="T66" fmla="*/ 2241 w 3037"/>
                <a:gd name="T67" fmla="*/ 5104 h 8245"/>
                <a:gd name="T68" fmla="*/ 2041 w 3037"/>
                <a:gd name="T69" fmla="*/ 4711 h 8245"/>
                <a:gd name="T70" fmla="*/ 2091 w 3037"/>
                <a:gd name="T71" fmla="*/ 4270 h 8245"/>
                <a:gd name="T72" fmla="*/ 2291 w 3037"/>
                <a:gd name="T73" fmla="*/ 3852 h 8245"/>
                <a:gd name="T74" fmla="*/ 2390 w 3037"/>
                <a:gd name="T75" fmla="*/ 3411 h 8245"/>
                <a:gd name="T76" fmla="*/ 2241 w 3037"/>
                <a:gd name="T77" fmla="*/ 2969 h 8245"/>
                <a:gd name="T78" fmla="*/ 2390 w 3037"/>
                <a:gd name="T79" fmla="*/ 2577 h 8245"/>
                <a:gd name="T80" fmla="*/ 2838 w 3037"/>
                <a:gd name="T81" fmla="*/ 2159 h 8245"/>
                <a:gd name="T82" fmla="*/ 2041 w 3037"/>
                <a:gd name="T83" fmla="*/ 1791 h 8245"/>
                <a:gd name="T84" fmla="*/ 2041 w 3037"/>
                <a:gd name="T85" fmla="*/ 1472 h 8245"/>
                <a:gd name="T86" fmla="*/ 1942 w 3037"/>
                <a:gd name="T87" fmla="*/ 1178 h 8245"/>
                <a:gd name="T88" fmla="*/ 2191 w 3037"/>
                <a:gd name="T89" fmla="*/ 908 h 8245"/>
                <a:gd name="T90" fmla="*/ 2041 w 3037"/>
                <a:gd name="T91" fmla="*/ 687 h 8245"/>
                <a:gd name="T92" fmla="*/ 2041 w 3037"/>
                <a:gd name="T93" fmla="*/ 466 h 8245"/>
                <a:gd name="T94" fmla="*/ 2440 w 3037"/>
                <a:gd name="T95" fmla="*/ 294 h 8245"/>
                <a:gd name="T96" fmla="*/ 3037 w 3037"/>
                <a:gd name="T97" fmla="*/ 123 h 8245"/>
                <a:gd name="T98" fmla="*/ 2191 w 3037"/>
                <a:gd name="T99" fmla="*/ 0 h 8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8245">
                  <a:moveTo>
                    <a:pt x="0" y="8245"/>
                  </a:moveTo>
                  <a:lnTo>
                    <a:pt x="99" y="8232"/>
                  </a:lnTo>
                  <a:lnTo>
                    <a:pt x="99" y="8220"/>
                  </a:lnTo>
                  <a:lnTo>
                    <a:pt x="199" y="8196"/>
                  </a:lnTo>
                  <a:lnTo>
                    <a:pt x="249" y="8196"/>
                  </a:lnTo>
                  <a:lnTo>
                    <a:pt x="249" y="8147"/>
                  </a:lnTo>
                  <a:lnTo>
                    <a:pt x="249" y="8147"/>
                  </a:lnTo>
                  <a:lnTo>
                    <a:pt x="249" y="8122"/>
                  </a:lnTo>
                  <a:lnTo>
                    <a:pt x="348" y="8122"/>
                  </a:lnTo>
                  <a:lnTo>
                    <a:pt x="348" y="8098"/>
                  </a:lnTo>
                  <a:lnTo>
                    <a:pt x="448" y="8073"/>
                  </a:lnTo>
                  <a:lnTo>
                    <a:pt x="548" y="8049"/>
                  </a:lnTo>
                  <a:lnTo>
                    <a:pt x="597" y="8049"/>
                  </a:lnTo>
                  <a:lnTo>
                    <a:pt x="647" y="8024"/>
                  </a:lnTo>
                  <a:lnTo>
                    <a:pt x="697" y="7999"/>
                  </a:lnTo>
                  <a:lnTo>
                    <a:pt x="747" y="7950"/>
                  </a:lnTo>
                  <a:lnTo>
                    <a:pt x="846" y="7950"/>
                  </a:lnTo>
                  <a:lnTo>
                    <a:pt x="946" y="7877"/>
                  </a:lnTo>
                  <a:lnTo>
                    <a:pt x="1046" y="7828"/>
                  </a:lnTo>
                  <a:lnTo>
                    <a:pt x="1245" y="7754"/>
                  </a:lnTo>
                  <a:lnTo>
                    <a:pt x="1444" y="7705"/>
                  </a:lnTo>
                  <a:lnTo>
                    <a:pt x="1643" y="7582"/>
                  </a:lnTo>
                  <a:lnTo>
                    <a:pt x="1892" y="7460"/>
                  </a:lnTo>
                  <a:lnTo>
                    <a:pt x="2041" y="7435"/>
                  </a:lnTo>
                  <a:lnTo>
                    <a:pt x="1842" y="7288"/>
                  </a:lnTo>
                  <a:lnTo>
                    <a:pt x="1892" y="7165"/>
                  </a:lnTo>
                  <a:lnTo>
                    <a:pt x="2191" y="6969"/>
                  </a:lnTo>
                  <a:lnTo>
                    <a:pt x="2440" y="6797"/>
                  </a:lnTo>
                  <a:lnTo>
                    <a:pt x="2291" y="6601"/>
                  </a:lnTo>
                  <a:lnTo>
                    <a:pt x="2340" y="6380"/>
                  </a:lnTo>
                  <a:lnTo>
                    <a:pt x="2440" y="6085"/>
                  </a:lnTo>
                  <a:lnTo>
                    <a:pt x="2191" y="5791"/>
                  </a:lnTo>
                  <a:lnTo>
                    <a:pt x="1842" y="5497"/>
                  </a:lnTo>
                  <a:lnTo>
                    <a:pt x="2241" y="5104"/>
                  </a:lnTo>
                  <a:lnTo>
                    <a:pt x="2041" y="4711"/>
                  </a:lnTo>
                  <a:lnTo>
                    <a:pt x="2091" y="4270"/>
                  </a:lnTo>
                  <a:lnTo>
                    <a:pt x="2291" y="3852"/>
                  </a:lnTo>
                  <a:lnTo>
                    <a:pt x="2390" y="3411"/>
                  </a:lnTo>
                  <a:lnTo>
                    <a:pt x="2241" y="2969"/>
                  </a:lnTo>
                  <a:lnTo>
                    <a:pt x="2390" y="2577"/>
                  </a:lnTo>
                  <a:lnTo>
                    <a:pt x="2838" y="2159"/>
                  </a:lnTo>
                  <a:lnTo>
                    <a:pt x="2041" y="1791"/>
                  </a:lnTo>
                  <a:lnTo>
                    <a:pt x="2041" y="1472"/>
                  </a:lnTo>
                  <a:lnTo>
                    <a:pt x="1942" y="1178"/>
                  </a:lnTo>
                  <a:lnTo>
                    <a:pt x="2191" y="908"/>
                  </a:lnTo>
                  <a:lnTo>
                    <a:pt x="2041" y="687"/>
                  </a:lnTo>
                  <a:lnTo>
                    <a:pt x="2041" y="466"/>
                  </a:lnTo>
                  <a:lnTo>
                    <a:pt x="2440" y="294"/>
                  </a:lnTo>
                  <a:lnTo>
                    <a:pt x="3037" y="123"/>
                  </a:lnTo>
                  <a:lnTo>
                    <a:pt x="2191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6613502F-478C-4F51-ACC4-1B16A66D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407"/>
              <a:ext cx="1181" cy="424"/>
            </a:xfrm>
            <a:custGeom>
              <a:avLst/>
              <a:gdLst>
                <a:gd name="T0" fmla="*/ 3286 w 3286"/>
                <a:gd name="T1" fmla="*/ 1178 h 1178"/>
                <a:gd name="T2" fmla="*/ 2440 w 3286"/>
                <a:gd name="T3" fmla="*/ 1055 h 1178"/>
                <a:gd name="T4" fmla="*/ 2490 w 3286"/>
                <a:gd name="T5" fmla="*/ 883 h 1178"/>
                <a:gd name="T6" fmla="*/ 2788 w 3286"/>
                <a:gd name="T7" fmla="*/ 859 h 1178"/>
                <a:gd name="T8" fmla="*/ 2490 w 3286"/>
                <a:gd name="T9" fmla="*/ 711 h 1178"/>
                <a:gd name="T10" fmla="*/ 2290 w 3286"/>
                <a:gd name="T11" fmla="*/ 638 h 1178"/>
                <a:gd name="T12" fmla="*/ 2041 w 3286"/>
                <a:gd name="T13" fmla="*/ 564 h 1178"/>
                <a:gd name="T14" fmla="*/ 1743 w 3286"/>
                <a:gd name="T15" fmla="*/ 540 h 1178"/>
                <a:gd name="T16" fmla="*/ 1593 w 3286"/>
                <a:gd name="T17" fmla="*/ 442 h 1178"/>
                <a:gd name="T18" fmla="*/ 1494 w 3286"/>
                <a:gd name="T19" fmla="*/ 417 h 1178"/>
                <a:gd name="T20" fmla="*/ 1295 w 3286"/>
                <a:gd name="T21" fmla="*/ 368 h 1178"/>
                <a:gd name="T22" fmla="*/ 1195 w 3286"/>
                <a:gd name="T23" fmla="*/ 343 h 1178"/>
                <a:gd name="T24" fmla="*/ 1095 w 3286"/>
                <a:gd name="T25" fmla="*/ 319 h 1178"/>
                <a:gd name="T26" fmla="*/ 996 w 3286"/>
                <a:gd name="T27" fmla="*/ 270 h 1178"/>
                <a:gd name="T28" fmla="*/ 946 w 3286"/>
                <a:gd name="T29" fmla="*/ 270 h 1178"/>
                <a:gd name="T30" fmla="*/ 846 w 3286"/>
                <a:gd name="T31" fmla="*/ 245 h 1178"/>
                <a:gd name="T32" fmla="*/ 697 w 3286"/>
                <a:gd name="T33" fmla="*/ 196 h 1178"/>
                <a:gd name="T34" fmla="*/ 697 w 3286"/>
                <a:gd name="T35" fmla="*/ 196 h 1178"/>
                <a:gd name="T36" fmla="*/ 647 w 3286"/>
                <a:gd name="T37" fmla="*/ 196 h 1178"/>
                <a:gd name="T38" fmla="*/ 548 w 3286"/>
                <a:gd name="T39" fmla="*/ 172 h 1178"/>
                <a:gd name="T40" fmla="*/ 498 w 3286"/>
                <a:gd name="T41" fmla="*/ 98 h 1178"/>
                <a:gd name="T42" fmla="*/ 448 w 3286"/>
                <a:gd name="T43" fmla="*/ 73 h 1178"/>
                <a:gd name="T44" fmla="*/ 299 w 3286"/>
                <a:gd name="T45" fmla="*/ 73 h 1178"/>
                <a:gd name="T46" fmla="*/ 199 w 3286"/>
                <a:gd name="T47" fmla="*/ 49 h 1178"/>
                <a:gd name="T48" fmla="*/ 149 w 3286"/>
                <a:gd name="T49" fmla="*/ 49 h 1178"/>
                <a:gd name="T50" fmla="*/ 149 w 3286"/>
                <a:gd name="T51" fmla="*/ 24 h 1178"/>
                <a:gd name="T52" fmla="*/ 99 w 3286"/>
                <a:gd name="T53" fmla="*/ 14 h 1178"/>
                <a:gd name="T54" fmla="*/ 0 w 3286"/>
                <a:gd name="T5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86" h="1178">
                  <a:moveTo>
                    <a:pt x="3286" y="1178"/>
                  </a:moveTo>
                  <a:lnTo>
                    <a:pt x="2440" y="1055"/>
                  </a:lnTo>
                  <a:lnTo>
                    <a:pt x="2490" y="883"/>
                  </a:lnTo>
                  <a:lnTo>
                    <a:pt x="2788" y="859"/>
                  </a:lnTo>
                  <a:lnTo>
                    <a:pt x="2490" y="711"/>
                  </a:lnTo>
                  <a:lnTo>
                    <a:pt x="2290" y="638"/>
                  </a:lnTo>
                  <a:lnTo>
                    <a:pt x="2041" y="564"/>
                  </a:lnTo>
                  <a:lnTo>
                    <a:pt x="1743" y="540"/>
                  </a:lnTo>
                  <a:lnTo>
                    <a:pt x="1593" y="442"/>
                  </a:lnTo>
                  <a:lnTo>
                    <a:pt x="1494" y="417"/>
                  </a:lnTo>
                  <a:lnTo>
                    <a:pt x="1295" y="368"/>
                  </a:lnTo>
                  <a:lnTo>
                    <a:pt x="1195" y="343"/>
                  </a:lnTo>
                  <a:lnTo>
                    <a:pt x="1095" y="319"/>
                  </a:lnTo>
                  <a:lnTo>
                    <a:pt x="996" y="270"/>
                  </a:lnTo>
                  <a:lnTo>
                    <a:pt x="946" y="270"/>
                  </a:lnTo>
                  <a:lnTo>
                    <a:pt x="846" y="245"/>
                  </a:lnTo>
                  <a:lnTo>
                    <a:pt x="697" y="196"/>
                  </a:lnTo>
                  <a:lnTo>
                    <a:pt x="697" y="196"/>
                  </a:lnTo>
                  <a:lnTo>
                    <a:pt x="647" y="196"/>
                  </a:lnTo>
                  <a:lnTo>
                    <a:pt x="548" y="172"/>
                  </a:lnTo>
                  <a:lnTo>
                    <a:pt x="498" y="98"/>
                  </a:lnTo>
                  <a:lnTo>
                    <a:pt x="448" y="73"/>
                  </a:lnTo>
                  <a:lnTo>
                    <a:pt x="299" y="73"/>
                  </a:lnTo>
                  <a:lnTo>
                    <a:pt x="199" y="49"/>
                  </a:lnTo>
                  <a:lnTo>
                    <a:pt x="149" y="49"/>
                  </a:lnTo>
                  <a:lnTo>
                    <a:pt x="149" y="24"/>
                  </a:lnTo>
                  <a:lnTo>
                    <a:pt x="99" y="1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6E78245C-EBBF-4712-989B-3C8C7D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73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2545E22-9CC2-4039-B6E0-0C2ADD04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D1C9025A-F7DF-45B4-9B50-C2CD5C6D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CEA85359-392C-42BE-8911-9F602B79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05EDFDE4-521C-4A4F-959B-7547BFBB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6E226DEC-CD15-4C93-9C6F-D01B7D46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05DF041-F512-4E30-9915-5D1B93BB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C61DEEFA-19DA-40DB-8958-3D46D615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7C1FD510-92CC-44BC-8A3E-246F018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B24E96F7-0186-435F-A953-19E942DB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8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B0AF1CBE-8292-42CB-9EF1-931A55FA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67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FAD0699-6982-4BC2-BDD1-B8D65E14E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D2C9E46-6FD3-4A6E-A733-E17B15C0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119C23F0-8F7B-471A-807B-B87AA239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66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41A3867D-26E0-498A-83DD-3E45A292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75AD19E-A9E4-4087-8493-18399069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5274F52-854F-4877-891E-A83277B1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D4A6FBD-926E-4684-BA28-BA61778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60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02CEDCD0-6890-4E0C-BB32-6D9B102E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AC9E666A-B3E2-48FC-866C-F4AA77D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356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721A1503-F5D6-4591-9667-EB43BF7D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3543"/>
              <a:ext cx="35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50086B9D-DB62-4525-B9EE-8AEDB796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34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B83E6CB2-CE25-47C0-BC52-8480C8F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45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67418F80-EDE2-46C9-BEEC-CEE6AECE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3448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6E85BBBE-6029-4C19-9628-4052CF58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33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B4F1E55D-AA8A-44D8-A50D-EDF20BCE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3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58C1234C-34E1-4BFA-856D-E1FD7BBB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2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F35A6DE7-DF23-4152-8B14-1E73EF4C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321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DCF2EBA9-06DF-44EA-BFB7-AD7DD5E9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14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728075BF-4B16-4647-A4BA-177121A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306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10CE0F1-05E7-4121-8A6A-BEADB694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96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1E5C9D71-7CB2-4B0F-A9DF-4D01716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85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8101E36A-735B-4249-B652-2A146AAF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1B510B52-8C8F-4594-BD7A-A5AF94A1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6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5F6A27F1-AAAD-4844-821A-EF87745B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246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CF0C1A13-1C0D-4E5E-B9D9-A4C8EDF9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3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7FF59FF5-F399-45BA-B698-857FA82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156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D3D243C8-EEC1-491D-BA97-E9B5ED07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99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D8AE3AD8-F4F9-4122-AB54-98EAE9EA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83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6ADAAD6F-CBB4-441A-8556-440B8505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697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798A7FD5-1E96-4E15-B188-7724BEF98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B886EF12-8828-4B8E-98DA-0FA317C9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241E7E2C-4735-47E9-A5CD-C293B840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0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D8670CBB-622B-4AE0-8CEA-7119C9D6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119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DD397141-7F70-486B-A53A-FC89BFE8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098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59">
              <a:extLst>
                <a:ext uri="{FF2B5EF4-FFF2-40B4-BE49-F238E27FC236}">
                  <a16:creationId xmlns:a16="http://schemas.microsoft.com/office/drawing/2014/main" id="{9C3C38F0-70BE-4C3C-9933-7BE27A1F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017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0">
              <a:extLst>
                <a:ext uri="{FF2B5EF4-FFF2-40B4-BE49-F238E27FC236}">
                  <a16:creationId xmlns:a16="http://schemas.microsoft.com/office/drawing/2014/main" id="{79CDA8FA-BB06-4522-BEEB-07743E5D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36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1">
              <a:extLst>
                <a:ext uri="{FF2B5EF4-FFF2-40B4-BE49-F238E27FC236}">
                  <a16:creationId xmlns:a16="http://schemas.microsoft.com/office/drawing/2014/main" id="{80547872-56AD-4F9F-A539-7E69F04E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873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2">
              <a:extLst>
                <a:ext uri="{FF2B5EF4-FFF2-40B4-BE49-F238E27FC236}">
                  <a16:creationId xmlns:a16="http://schemas.microsoft.com/office/drawing/2014/main" id="{5B0DBCB9-F19D-41E4-B1C5-DDD9CB3B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81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3">
              <a:extLst>
                <a:ext uri="{FF2B5EF4-FFF2-40B4-BE49-F238E27FC236}">
                  <a16:creationId xmlns:a16="http://schemas.microsoft.com/office/drawing/2014/main" id="{8BB2102B-E598-41BF-830C-29802B68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77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B36A5C1A-B788-497E-8E7C-638E40F4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7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5">
              <a:extLst>
                <a:ext uri="{FF2B5EF4-FFF2-40B4-BE49-F238E27FC236}">
                  <a16:creationId xmlns:a16="http://schemas.microsoft.com/office/drawing/2014/main" id="{5DCC138F-5E6A-4D05-86D0-E27DB321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6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6">
              <a:extLst>
                <a:ext uri="{FF2B5EF4-FFF2-40B4-BE49-F238E27FC236}">
                  <a16:creationId xmlns:a16="http://schemas.microsoft.com/office/drawing/2014/main" id="{B00A7A4E-2CAC-4884-854B-C52AC68F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644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68996AAF-FE9C-4118-8133-5E8FA380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621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68">
              <a:extLst>
                <a:ext uri="{FF2B5EF4-FFF2-40B4-BE49-F238E27FC236}">
                  <a16:creationId xmlns:a16="http://schemas.microsoft.com/office/drawing/2014/main" id="{F216C98E-A52B-4CEC-9EC1-1E21F718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5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69">
              <a:extLst>
                <a:ext uri="{FF2B5EF4-FFF2-40B4-BE49-F238E27FC236}">
                  <a16:creationId xmlns:a16="http://schemas.microsoft.com/office/drawing/2014/main" id="{81321608-0FDE-4D08-866F-35AEF69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58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0">
              <a:extLst>
                <a:ext uri="{FF2B5EF4-FFF2-40B4-BE49-F238E27FC236}">
                  <a16:creationId xmlns:a16="http://schemas.microsoft.com/office/drawing/2014/main" id="{F12EB8D0-B884-40CE-909B-ED8102DA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1">
              <a:extLst>
                <a:ext uri="{FF2B5EF4-FFF2-40B4-BE49-F238E27FC236}">
                  <a16:creationId xmlns:a16="http://schemas.microsoft.com/office/drawing/2014/main" id="{B07F5FDF-D86F-4E86-9AAF-FB0F4668A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54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2">
              <a:extLst>
                <a:ext uri="{FF2B5EF4-FFF2-40B4-BE49-F238E27FC236}">
                  <a16:creationId xmlns:a16="http://schemas.microsoft.com/office/drawing/2014/main" id="{8553CF8C-F1F9-4214-9AD9-22398940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52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3">
              <a:extLst>
                <a:ext uri="{FF2B5EF4-FFF2-40B4-BE49-F238E27FC236}">
                  <a16:creationId xmlns:a16="http://schemas.microsoft.com/office/drawing/2014/main" id="{E52D2369-D141-4D82-9865-AA48FBAC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51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4">
              <a:extLst>
                <a:ext uri="{FF2B5EF4-FFF2-40B4-BE49-F238E27FC236}">
                  <a16:creationId xmlns:a16="http://schemas.microsoft.com/office/drawing/2014/main" id="{8FD87CF4-E00A-41EA-8007-3F5F9DF7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50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4D9F20AE-00C9-49B5-9649-A8BB65C6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76">
              <a:extLst>
                <a:ext uri="{FF2B5EF4-FFF2-40B4-BE49-F238E27FC236}">
                  <a16:creationId xmlns:a16="http://schemas.microsoft.com/office/drawing/2014/main" id="{8ADEF8C6-AC60-42F2-86BD-778228CD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77">
              <a:extLst>
                <a:ext uri="{FF2B5EF4-FFF2-40B4-BE49-F238E27FC236}">
                  <a16:creationId xmlns:a16="http://schemas.microsoft.com/office/drawing/2014/main" id="{92ECCF78-0DFC-4938-BAFB-85BC59C2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4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">
              <a:extLst>
                <a:ext uri="{FF2B5EF4-FFF2-40B4-BE49-F238E27FC236}">
                  <a16:creationId xmlns:a16="http://schemas.microsoft.com/office/drawing/2014/main" id="{CEBD25E2-80CA-49FB-A41E-657757F2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9">
              <a:extLst>
                <a:ext uri="{FF2B5EF4-FFF2-40B4-BE49-F238E27FC236}">
                  <a16:creationId xmlns:a16="http://schemas.microsoft.com/office/drawing/2014/main" id="{BE44A661-1E16-49FF-B56B-F7D05F6E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0">
              <a:extLst>
                <a:ext uri="{FF2B5EF4-FFF2-40B4-BE49-F238E27FC236}">
                  <a16:creationId xmlns:a16="http://schemas.microsoft.com/office/drawing/2014/main" id="{EB81B7FE-46FD-4E09-9BB1-E68365DE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81">
              <a:extLst>
                <a:ext uri="{FF2B5EF4-FFF2-40B4-BE49-F238E27FC236}">
                  <a16:creationId xmlns:a16="http://schemas.microsoft.com/office/drawing/2014/main" id="{AE1AA70C-0FDB-4052-A99E-5BF68E13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5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82">
              <a:extLst>
                <a:ext uri="{FF2B5EF4-FFF2-40B4-BE49-F238E27FC236}">
                  <a16:creationId xmlns:a16="http://schemas.microsoft.com/office/drawing/2014/main" id="{A243636D-202D-4D4E-9A26-AE89B2A6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42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3">
              <a:extLst>
                <a:ext uri="{FF2B5EF4-FFF2-40B4-BE49-F238E27FC236}">
                  <a16:creationId xmlns:a16="http://schemas.microsoft.com/office/drawing/2014/main" id="{028B7850-64F6-4C8C-B2B8-5034E688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4">
              <a:extLst>
                <a:ext uri="{FF2B5EF4-FFF2-40B4-BE49-F238E27FC236}">
                  <a16:creationId xmlns:a16="http://schemas.microsoft.com/office/drawing/2014/main" id="{5E0CEF2E-A788-44A2-8065-1F94BC3B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85">
              <a:extLst>
                <a:ext uri="{FF2B5EF4-FFF2-40B4-BE49-F238E27FC236}">
                  <a16:creationId xmlns:a16="http://schemas.microsoft.com/office/drawing/2014/main" id="{29B93A5D-1FB6-4793-85A8-D6DFDFD42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86">
              <a:extLst>
                <a:ext uri="{FF2B5EF4-FFF2-40B4-BE49-F238E27FC236}">
                  <a16:creationId xmlns:a16="http://schemas.microsoft.com/office/drawing/2014/main" id="{AC617229-14CE-4625-A689-B1AECE43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D8DB4ABB-6CD0-4C2E-81C3-EF03AE002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D5103B2A-0262-4613-8740-8FF8DE1D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89">
              <a:extLst>
                <a:ext uri="{FF2B5EF4-FFF2-40B4-BE49-F238E27FC236}">
                  <a16:creationId xmlns:a16="http://schemas.microsoft.com/office/drawing/2014/main" id="{6A56B890-7B94-4E5C-84FD-8E9E386F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8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342</Words>
  <Application>Microsoft Office PowerPoint</Application>
  <PresentationFormat>Bildschirmpräsentation (4:3)</PresentationFormat>
  <Paragraphs>161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90</cp:revision>
  <dcterms:created xsi:type="dcterms:W3CDTF">2009-12-23T09:42:49Z</dcterms:created>
  <dcterms:modified xsi:type="dcterms:W3CDTF">2017-07-05T11:42:04Z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