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81" r:id="rId3"/>
    <p:sldId id="282" r:id="rId4"/>
    <p:sldId id="267" r:id="rId5"/>
    <p:sldId id="268" r:id="rId6"/>
    <p:sldId id="269" r:id="rId7"/>
    <p:sldId id="284" r:id="rId8"/>
    <p:sldId id="270" r:id="rId9"/>
    <p:sldId id="271" r:id="rId10"/>
    <p:sldId id="272" r:id="rId11"/>
    <p:sldId id="273" r:id="rId12"/>
    <p:sldId id="274" r:id="rId13"/>
    <p:sldId id="285" r:id="rId14"/>
    <p:sldId id="287" r:id="rId15"/>
    <p:sldId id="286" r:id="rId16"/>
    <p:sldId id="276" r:id="rId17"/>
    <p:sldId id="277" r:id="rId18"/>
    <p:sldId id="278" r:id="rId19"/>
    <p:sldId id="279" r:id="rId20"/>
    <p:sldId id="280" r:id="rId21"/>
    <p:sldId id="257" r:id="rId22"/>
    <p:sldId id="265" r:id="rId2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4"/>
    <a:srgbClr val="0077D0"/>
    <a:srgbClr val="004E8A"/>
    <a:srgbClr val="BBE0E3"/>
    <a:srgbClr val="FFC000"/>
    <a:srgbClr val="004E80"/>
    <a:srgbClr val="005088"/>
    <a:srgbClr val="FFFFFF"/>
    <a:srgbClr val="001C26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81" d="100"/>
          <a:sy n="81" d="100"/>
        </p:scale>
        <p:origin x="18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Drall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Temp</a:t>
            </a:r>
            <a:r>
              <a:rPr lang="de-DE" baseline="0" dirty="0" smtClean="0"/>
              <a:t>.: </a:t>
            </a:r>
            <a:r>
              <a:rPr lang="de-DE" baseline="0" dirty="0" err="1" smtClean="0"/>
              <a:t>pt</a:t>
            </a:r>
            <a:r>
              <a:rPr lang="de-DE" baseline="0" dirty="0" smtClean="0"/>
              <a:t>-max.: </a:t>
            </a:r>
            <a:r>
              <a:rPr lang="de-DE" baseline="0" smtClean="0"/>
              <a:t>-93,0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3.png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Kreisring-Rohrströmung</a:t>
            </a:r>
          </a:p>
          <a:p>
            <a:r>
              <a:rPr lang="de-DE" dirty="0" smtClean="0"/>
              <a:t>1. Teil stationär</a:t>
            </a:r>
          </a:p>
          <a:p>
            <a:r>
              <a:rPr lang="de-DE" dirty="0" smtClean="0"/>
              <a:t>2. Teil rotiert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5250"/>
            <a:ext cx="6419897" cy="3401778"/>
          </a:xfrm>
          <a:prstGeom prst="rect">
            <a:avLst/>
          </a:prstGeom>
        </p:spPr>
      </p:pic>
      <p:sp>
        <p:nvSpPr>
          <p:cNvPr id="9" name="Bogen 8"/>
          <p:cNvSpPr/>
          <p:nvPr/>
        </p:nvSpPr>
        <p:spPr>
          <a:xfrm rot="1163074">
            <a:off x="5478666" y="2842305"/>
            <a:ext cx="3280604" cy="2118538"/>
          </a:xfrm>
          <a:prstGeom prst="arc">
            <a:avLst>
              <a:gd name="adj1" fmla="val 11184062"/>
              <a:gd name="adj2" fmla="val 0"/>
            </a:avLst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402309" y="3742170"/>
            <a:ext cx="2495151" cy="1427988"/>
          </a:xfrm>
          <a:custGeom>
            <a:avLst/>
            <a:gdLst>
              <a:gd name="connsiteX0" fmla="*/ 15807 w 2540918"/>
              <a:gd name="connsiteY0" fmla="*/ 130234 h 1376899"/>
              <a:gd name="connsiteX1" fmla="*/ 854792 w 2540918"/>
              <a:gd name="connsiteY1" fmla="*/ 7685 h 1376899"/>
              <a:gd name="connsiteX2" fmla="*/ 1627790 w 2540918"/>
              <a:gd name="connsiteY2" fmla="*/ 167941 h 1376899"/>
              <a:gd name="connsiteX3" fmla="*/ 2504483 w 2540918"/>
              <a:gd name="connsiteY3" fmla="*/ 648708 h 1376899"/>
              <a:gd name="connsiteX4" fmla="*/ 2334800 w 2540918"/>
              <a:gd name="connsiteY4" fmla="*/ 1355718 h 1376899"/>
              <a:gd name="connsiteX5" fmla="*/ 1967155 w 2540918"/>
              <a:gd name="connsiteY5" fmla="*/ 1167182 h 1376899"/>
              <a:gd name="connsiteX6" fmla="*/ 1344986 w 2540918"/>
              <a:gd name="connsiteY6" fmla="*/ 912658 h 1376899"/>
              <a:gd name="connsiteX7" fmla="*/ 703963 w 2540918"/>
              <a:gd name="connsiteY7" fmla="*/ 865524 h 1376899"/>
              <a:gd name="connsiteX8" fmla="*/ 336318 w 2540918"/>
              <a:gd name="connsiteY8" fmla="*/ 997500 h 1376899"/>
              <a:gd name="connsiteX9" fmla="*/ 15807 w 2540918"/>
              <a:gd name="connsiteY9" fmla="*/ 130234 h 1376899"/>
              <a:gd name="connsiteX0" fmla="*/ 15807 w 2529585"/>
              <a:gd name="connsiteY0" fmla="*/ 130234 h 1375599"/>
              <a:gd name="connsiteX1" fmla="*/ 854792 w 2529585"/>
              <a:gd name="connsiteY1" fmla="*/ 7685 h 1375599"/>
              <a:gd name="connsiteX2" fmla="*/ 1627790 w 2529585"/>
              <a:gd name="connsiteY2" fmla="*/ 167941 h 1375599"/>
              <a:gd name="connsiteX3" fmla="*/ 2491783 w 2529585"/>
              <a:gd name="connsiteY3" fmla="*/ 670933 h 1375599"/>
              <a:gd name="connsiteX4" fmla="*/ 2334800 w 2529585"/>
              <a:gd name="connsiteY4" fmla="*/ 1355718 h 1375599"/>
              <a:gd name="connsiteX5" fmla="*/ 1967155 w 2529585"/>
              <a:gd name="connsiteY5" fmla="*/ 1167182 h 1375599"/>
              <a:gd name="connsiteX6" fmla="*/ 1344986 w 2529585"/>
              <a:gd name="connsiteY6" fmla="*/ 912658 h 1375599"/>
              <a:gd name="connsiteX7" fmla="*/ 703963 w 2529585"/>
              <a:gd name="connsiteY7" fmla="*/ 865524 h 1375599"/>
              <a:gd name="connsiteX8" fmla="*/ 336318 w 2529585"/>
              <a:gd name="connsiteY8" fmla="*/ 997500 h 1375599"/>
              <a:gd name="connsiteX9" fmla="*/ 15807 w 2529585"/>
              <a:gd name="connsiteY9" fmla="*/ 130234 h 1375599"/>
              <a:gd name="connsiteX0" fmla="*/ 15807 w 2529585"/>
              <a:gd name="connsiteY0" fmla="*/ 138699 h 1384064"/>
              <a:gd name="connsiteX1" fmla="*/ 854792 w 2529585"/>
              <a:gd name="connsiteY1" fmla="*/ 16150 h 1384064"/>
              <a:gd name="connsiteX2" fmla="*/ 1627790 w 2529585"/>
              <a:gd name="connsiteY2" fmla="*/ 176406 h 1384064"/>
              <a:gd name="connsiteX3" fmla="*/ 2491783 w 2529585"/>
              <a:gd name="connsiteY3" fmla="*/ 679398 h 1384064"/>
              <a:gd name="connsiteX4" fmla="*/ 2334800 w 2529585"/>
              <a:gd name="connsiteY4" fmla="*/ 1364183 h 1384064"/>
              <a:gd name="connsiteX5" fmla="*/ 1967155 w 2529585"/>
              <a:gd name="connsiteY5" fmla="*/ 1175647 h 1384064"/>
              <a:gd name="connsiteX6" fmla="*/ 1344986 w 2529585"/>
              <a:gd name="connsiteY6" fmla="*/ 921123 h 1384064"/>
              <a:gd name="connsiteX7" fmla="*/ 703963 w 2529585"/>
              <a:gd name="connsiteY7" fmla="*/ 873989 h 1384064"/>
              <a:gd name="connsiteX8" fmla="*/ 336318 w 2529585"/>
              <a:gd name="connsiteY8" fmla="*/ 1005965 h 1384064"/>
              <a:gd name="connsiteX9" fmla="*/ 15807 w 2529585"/>
              <a:gd name="connsiteY9" fmla="*/ 138699 h 1384064"/>
              <a:gd name="connsiteX0" fmla="*/ 15503 w 2529281"/>
              <a:gd name="connsiteY0" fmla="*/ 138699 h 1384064"/>
              <a:gd name="connsiteX1" fmla="*/ 848138 w 2529281"/>
              <a:gd name="connsiteY1" fmla="*/ 16150 h 1384064"/>
              <a:gd name="connsiteX2" fmla="*/ 1627486 w 2529281"/>
              <a:gd name="connsiteY2" fmla="*/ 176406 h 1384064"/>
              <a:gd name="connsiteX3" fmla="*/ 2491479 w 2529281"/>
              <a:gd name="connsiteY3" fmla="*/ 679398 h 1384064"/>
              <a:gd name="connsiteX4" fmla="*/ 2334496 w 2529281"/>
              <a:gd name="connsiteY4" fmla="*/ 1364183 h 1384064"/>
              <a:gd name="connsiteX5" fmla="*/ 1966851 w 2529281"/>
              <a:gd name="connsiteY5" fmla="*/ 1175647 h 1384064"/>
              <a:gd name="connsiteX6" fmla="*/ 1344682 w 2529281"/>
              <a:gd name="connsiteY6" fmla="*/ 921123 h 1384064"/>
              <a:gd name="connsiteX7" fmla="*/ 703659 w 2529281"/>
              <a:gd name="connsiteY7" fmla="*/ 873989 h 1384064"/>
              <a:gd name="connsiteX8" fmla="*/ 336014 w 2529281"/>
              <a:gd name="connsiteY8" fmla="*/ 1005965 h 1384064"/>
              <a:gd name="connsiteX9" fmla="*/ 15503 w 2529281"/>
              <a:gd name="connsiteY9" fmla="*/ 138699 h 1384064"/>
              <a:gd name="connsiteX0" fmla="*/ 46290 w 2560068"/>
              <a:gd name="connsiteY0" fmla="*/ 130188 h 1375553"/>
              <a:gd name="connsiteX1" fmla="*/ 878925 w 2560068"/>
              <a:gd name="connsiteY1" fmla="*/ 7639 h 1375553"/>
              <a:gd name="connsiteX2" fmla="*/ 1658273 w 2560068"/>
              <a:gd name="connsiteY2" fmla="*/ 167895 h 1375553"/>
              <a:gd name="connsiteX3" fmla="*/ 2522266 w 2560068"/>
              <a:gd name="connsiteY3" fmla="*/ 670887 h 1375553"/>
              <a:gd name="connsiteX4" fmla="*/ 2365283 w 2560068"/>
              <a:gd name="connsiteY4" fmla="*/ 1355672 h 1375553"/>
              <a:gd name="connsiteX5" fmla="*/ 1997638 w 2560068"/>
              <a:gd name="connsiteY5" fmla="*/ 1167136 h 1375553"/>
              <a:gd name="connsiteX6" fmla="*/ 1375469 w 2560068"/>
              <a:gd name="connsiteY6" fmla="*/ 912612 h 1375553"/>
              <a:gd name="connsiteX7" fmla="*/ 734446 w 2560068"/>
              <a:gd name="connsiteY7" fmla="*/ 865478 h 1375553"/>
              <a:gd name="connsiteX8" fmla="*/ 366801 w 2560068"/>
              <a:gd name="connsiteY8" fmla="*/ 997454 h 1375553"/>
              <a:gd name="connsiteX9" fmla="*/ 46290 w 2560068"/>
              <a:gd name="connsiteY9" fmla="*/ 130188 h 1375553"/>
              <a:gd name="connsiteX0" fmla="*/ 56962 w 2570740"/>
              <a:gd name="connsiteY0" fmla="*/ 128656 h 1374021"/>
              <a:gd name="connsiteX1" fmla="*/ 889597 w 2570740"/>
              <a:gd name="connsiteY1" fmla="*/ 6107 h 1374021"/>
              <a:gd name="connsiteX2" fmla="*/ 1668945 w 2570740"/>
              <a:gd name="connsiteY2" fmla="*/ 166363 h 1374021"/>
              <a:gd name="connsiteX3" fmla="*/ 2532938 w 2570740"/>
              <a:gd name="connsiteY3" fmla="*/ 669355 h 1374021"/>
              <a:gd name="connsiteX4" fmla="*/ 2375955 w 2570740"/>
              <a:gd name="connsiteY4" fmla="*/ 1354140 h 1374021"/>
              <a:gd name="connsiteX5" fmla="*/ 2008310 w 2570740"/>
              <a:gd name="connsiteY5" fmla="*/ 1165604 h 1374021"/>
              <a:gd name="connsiteX6" fmla="*/ 1386141 w 2570740"/>
              <a:gd name="connsiteY6" fmla="*/ 911080 h 1374021"/>
              <a:gd name="connsiteX7" fmla="*/ 745118 w 2570740"/>
              <a:gd name="connsiteY7" fmla="*/ 863946 h 1374021"/>
              <a:gd name="connsiteX8" fmla="*/ 377473 w 2570740"/>
              <a:gd name="connsiteY8" fmla="*/ 995922 h 1374021"/>
              <a:gd name="connsiteX9" fmla="*/ 56962 w 2570740"/>
              <a:gd name="connsiteY9" fmla="*/ 128656 h 1374021"/>
              <a:gd name="connsiteX0" fmla="*/ 2850 w 2516628"/>
              <a:gd name="connsiteY0" fmla="*/ 126300 h 1371665"/>
              <a:gd name="connsiteX1" fmla="*/ 835485 w 2516628"/>
              <a:gd name="connsiteY1" fmla="*/ 3751 h 1371665"/>
              <a:gd name="connsiteX2" fmla="*/ 1614833 w 2516628"/>
              <a:gd name="connsiteY2" fmla="*/ 164007 h 1371665"/>
              <a:gd name="connsiteX3" fmla="*/ 2478826 w 2516628"/>
              <a:gd name="connsiteY3" fmla="*/ 666999 h 1371665"/>
              <a:gd name="connsiteX4" fmla="*/ 2321843 w 2516628"/>
              <a:gd name="connsiteY4" fmla="*/ 1351784 h 1371665"/>
              <a:gd name="connsiteX5" fmla="*/ 1954198 w 2516628"/>
              <a:gd name="connsiteY5" fmla="*/ 1163248 h 1371665"/>
              <a:gd name="connsiteX6" fmla="*/ 1332029 w 2516628"/>
              <a:gd name="connsiteY6" fmla="*/ 908724 h 1371665"/>
              <a:gd name="connsiteX7" fmla="*/ 691006 w 2516628"/>
              <a:gd name="connsiteY7" fmla="*/ 861590 h 1371665"/>
              <a:gd name="connsiteX8" fmla="*/ 323361 w 2516628"/>
              <a:gd name="connsiteY8" fmla="*/ 993566 h 1371665"/>
              <a:gd name="connsiteX9" fmla="*/ 2850 w 2516628"/>
              <a:gd name="connsiteY9" fmla="*/ 126300 h 1371665"/>
              <a:gd name="connsiteX0" fmla="*/ 2850 w 2486828"/>
              <a:gd name="connsiteY0" fmla="*/ 126300 h 1371665"/>
              <a:gd name="connsiteX1" fmla="*/ 835485 w 2486828"/>
              <a:gd name="connsiteY1" fmla="*/ 3751 h 1371665"/>
              <a:gd name="connsiteX2" fmla="*/ 1614833 w 2486828"/>
              <a:gd name="connsiteY2" fmla="*/ 164007 h 1371665"/>
              <a:gd name="connsiteX3" fmla="*/ 2478826 w 2486828"/>
              <a:gd name="connsiteY3" fmla="*/ 666999 h 1371665"/>
              <a:gd name="connsiteX4" fmla="*/ 2321843 w 2486828"/>
              <a:gd name="connsiteY4" fmla="*/ 1351784 h 1371665"/>
              <a:gd name="connsiteX5" fmla="*/ 1954198 w 2486828"/>
              <a:gd name="connsiteY5" fmla="*/ 1163248 h 1371665"/>
              <a:gd name="connsiteX6" fmla="*/ 1332029 w 2486828"/>
              <a:gd name="connsiteY6" fmla="*/ 908724 h 1371665"/>
              <a:gd name="connsiteX7" fmla="*/ 691006 w 2486828"/>
              <a:gd name="connsiteY7" fmla="*/ 861590 h 1371665"/>
              <a:gd name="connsiteX8" fmla="*/ 323361 w 2486828"/>
              <a:gd name="connsiteY8" fmla="*/ 993566 h 1371665"/>
              <a:gd name="connsiteX9" fmla="*/ 2850 w 2486828"/>
              <a:gd name="connsiteY9" fmla="*/ 126300 h 1371665"/>
              <a:gd name="connsiteX0" fmla="*/ 2850 w 2479237"/>
              <a:gd name="connsiteY0" fmla="*/ 126300 h 1371665"/>
              <a:gd name="connsiteX1" fmla="*/ 835485 w 2479237"/>
              <a:gd name="connsiteY1" fmla="*/ 3751 h 1371665"/>
              <a:gd name="connsiteX2" fmla="*/ 1614833 w 2479237"/>
              <a:gd name="connsiteY2" fmla="*/ 164007 h 1371665"/>
              <a:gd name="connsiteX3" fmla="*/ 2478826 w 2479237"/>
              <a:gd name="connsiteY3" fmla="*/ 666999 h 1371665"/>
              <a:gd name="connsiteX4" fmla="*/ 2321843 w 2479237"/>
              <a:gd name="connsiteY4" fmla="*/ 1351784 h 1371665"/>
              <a:gd name="connsiteX5" fmla="*/ 1954198 w 2479237"/>
              <a:gd name="connsiteY5" fmla="*/ 1163248 h 1371665"/>
              <a:gd name="connsiteX6" fmla="*/ 1332029 w 2479237"/>
              <a:gd name="connsiteY6" fmla="*/ 908724 h 1371665"/>
              <a:gd name="connsiteX7" fmla="*/ 691006 w 2479237"/>
              <a:gd name="connsiteY7" fmla="*/ 861590 h 1371665"/>
              <a:gd name="connsiteX8" fmla="*/ 323361 w 2479237"/>
              <a:gd name="connsiteY8" fmla="*/ 993566 h 1371665"/>
              <a:gd name="connsiteX9" fmla="*/ 2850 w 2479237"/>
              <a:gd name="connsiteY9" fmla="*/ 126300 h 1371665"/>
              <a:gd name="connsiteX0" fmla="*/ 2850 w 2516628"/>
              <a:gd name="connsiteY0" fmla="*/ 126300 h 1422715"/>
              <a:gd name="connsiteX1" fmla="*/ 835485 w 2516628"/>
              <a:gd name="connsiteY1" fmla="*/ 3751 h 1422715"/>
              <a:gd name="connsiteX2" fmla="*/ 1614833 w 2516628"/>
              <a:gd name="connsiteY2" fmla="*/ 164007 h 1422715"/>
              <a:gd name="connsiteX3" fmla="*/ 2478826 w 2516628"/>
              <a:gd name="connsiteY3" fmla="*/ 666999 h 1422715"/>
              <a:gd name="connsiteX4" fmla="*/ 2321843 w 2516628"/>
              <a:gd name="connsiteY4" fmla="*/ 1405759 h 1422715"/>
              <a:gd name="connsiteX5" fmla="*/ 1954198 w 2516628"/>
              <a:gd name="connsiteY5" fmla="*/ 1163248 h 1422715"/>
              <a:gd name="connsiteX6" fmla="*/ 1332029 w 2516628"/>
              <a:gd name="connsiteY6" fmla="*/ 908724 h 1422715"/>
              <a:gd name="connsiteX7" fmla="*/ 691006 w 2516628"/>
              <a:gd name="connsiteY7" fmla="*/ 861590 h 1422715"/>
              <a:gd name="connsiteX8" fmla="*/ 323361 w 2516628"/>
              <a:gd name="connsiteY8" fmla="*/ 993566 h 1422715"/>
              <a:gd name="connsiteX9" fmla="*/ 2850 w 2516628"/>
              <a:gd name="connsiteY9" fmla="*/ 126300 h 1422715"/>
              <a:gd name="connsiteX0" fmla="*/ 2850 w 2509606"/>
              <a:gd name="connsiteY0" fmla="*/ 126300 h 1406786"/>
              <a:gd name="connsiteX1" fmla="*/ 835485 w 2509606"/>
              <a:gd name="connsiteY1" fmla="*/ 3751 h 1406786"/>
              <a:gd name="connsiteX2" fmla="*/ 1614833 w 2509606"/>
              <a:gd name="connsiteY2" fmla="*/ 164007 h 1406786"/>
              <a:gd name="connsiteX3" fmla="*/ 2478826 w 2509606"/>
              <a:gd name="connsiteY3" fmla="*/ 666999 h 1406786"/>
              <a:gd name="connsiteX4" fmla="*/ 2321843 w 2509606"/>
              <a:gd name="connsiteY4" fmla="*/ 1405759 h 1406786"/>
              <a:gd name="connsiteX5" fmla="*/ 1954198 w 2509606"/>
              <a:gd name="connsiteY5" fmla="*/ 1163248 h 1406786"/>
              <a:gd name="connsiteX6" fmla="*/ 1332029 w 2509606"/>
              <a:gd name="connsiteY6" fmla="*/ 908724 h 1406786"/>
              <a:gd name="connsiteX7" fmla="*/ 691006 w 2509606"/>
              <a:gd name="connsiteY7" fmla="*/ 861590 h 1406786"/>
              <a:gd name="connsiteX8" fmla="*/ 323361 w 2509606"/>
              <a:gd name="connsiteY8" fmla="*/ 993566 h 1406786"/>
              <a:gd name="connsiteX9" fmla="*/ 2850 w 2509606"/>
              <a:gd name="connsiteY9" fmla="*/ 126300 h 1406786"/>
              <a:gd name="connsiteX0" fmla="*/ 2850 w 2509082"/>
              <a:gd name="connsiteY0" fmla="*/ 126300 h 1408158"/>
              <a:gd name="connsiteX1" fmla="*/ 835485 w 2509082"/>
              <a:gd name="connsiteY1" fmla="*/ 3751 h 1408158"/>
              <a:gd name="connsiteX2" fmla="*/ 1614833 w 2509082"/>
              <a:gd name="connsiteY2" fmla="*/ 164007 h 1408158"/>
              <a:gd name="connsiteX3" fmla="*/ 2478826 w 2509082"/>
              <a:gd name="connsiteY3" fmla="*/ 666999 h 1408158"/>
              <a:gd name="connsiteX4" fmla="*/ 2321843 w 2509082"/>
              <a:gd name="connsiteY4" fmla="*/ 1405759 h 1408158"/>
              <a:gd name="connsiteX5" fmla="*/ 1954198 w 2509082"/>
              <a:gd name="connsiteY5" fmla="*/ 1163248 h 1408158"/>
              <a:gd name="connsiteX6" fmla="*/ 1332029 w 2509082"/>
              <a:gd name="connsiteY6" fmla="*/ 908724 h 1408158"/>
              <a:gd name="connsiteX7" fmla="*/ 691006 w 2509082"/>
              <a:gd name="connsiteY7" fmla="*/ 861590 h 1408158"/>
              <a:gd name="connsiteX8" fmla="*/ 323361 w 2509082"/>
              <a:gd name="connsiteY8" fmla="*/ 993566 h 1408158"/>
              <a:gd name="connsiteX9" fmla="*/ 2850 w 2509082"/>
              <a:gd name="connsiteY9" fmla="*/ 126300 h 1408158"/>
              <a:gd name="connsiteX0" fmla="*/ 2850 w 2533663"/>
              <a:gd name="connsiteY0" fmla="*/ 126300 h 1423719"/>
              <a:gd name="connsiteX1" fmla="*/ 835485 w 2533663"/>
              <a:gd name="connsiteY1" fmla="*/ 3751 h 1423719"/>
              <a:gd name="connsiteX2" fmla="*/ 1614833 w 2533663"/>
              <a:gd name="connsiteY2" fmla="*/ 164007 h 1423719"/>
              <a:gd name="connsiteX3" fmla="*/ 2497876 w 2533663"/>
              <a:gd name="connsiteY3" fmla="*/ 647949 h 1423719"/>
              <a:gd name="connsiteX4" fmla="*/ 2321843 w 2533663"/>
              <a:gd name="connsiteY4" fmla="*/ 1405759 h 1423719"/>
              <a:gd name="connsiteX5" fmla="*/ 1954198 w 2533663"/>
              <a:gd name="connsiteY5" fmla="*/ 1163248 h 1423719"/>
              <a:gd name="connsiteX6" fmla="*/ 1332029 w 2533663"/>
              <a:gd name="connsiteY6" fmla="*/ 908724 h 1423719"/>
              <a:gd name="connsiteX7" fmla="*/ 691006 w 2533663"/>
              <a:gd name="connsiteY7" fmla="*/ 861590 h 1423719"/>
              <a:gd name="connsiteX8" fmla="*/ 323361 w 2533663"/>
              <a:gd name="connsiteY8" fmla="*/ 993566 h 1423719"/>
              <a:gd name="connsiteX9" fmla="*/ 2850 w 2533663"/>
              <a:gd name="connsiteY9" fmla="*/ 126300 h 1423719"/>
              <a:gd name="connsiteX0" fmla="*/ 2850 w 2499597"/>
              <a:gd name="connsiteY0" fmla="*/ 126300 h 1423719"/>
              <a:gd name="connsiteX1" fmla="*/ 835485 w 2499597"/>
              <a:gd name="connsiteY1" fmla="*/ 3751 h 1423719"/>
              <a:gd name="connsiteX2" fmla="*/ 1614833 w 2499597"/>
              <a:gd name="connsiteY2" fmla="*/ 164007 h 1423719"/>
              <a:gd name="connsiteX3" fmla="*/ 2497876 w 2499597"/>
              <a:gd name="connsiteY3" fmla="*/ 647949 h 1423719"/>
              <a:gd name="connsiteX4" fmla="*/ 2321843 w 2499597"/>
              <a:gd name="connsiteY4" fmla="*/ 1405759 h 1423719"/>
              <a:gd name="connsiteX5" fmla="*/ 1954198 w 2499597"/>
              <a:gd name="connsiteY5" fmla="*/ 1163248 h 1423719"/>
              <a:gd name="connsiteX6" fmla="*/ 1332029 w 2499597"/>
              <a:gd name="connsiteY6" fmla="*/ 908724 h 1423719"/>
              <a:gd name="connsiteX7" fmla="*/ 691006 w 2499597"/>
              <a:gd name="connsiteY7" fmla="*/ 861590 h 1423719"/>
              <a:gd name="connsiteX8" fmla="*/ 323361 w 2499597"/>
              <a:gd name="connsiteY8" fmla="*/ 993566 h 1423719"/>
              <a:gd name="connsiteX9" fmla="*/ 2850 w 2499597"/>
              <a:gd name="connsiteY9" fmla="*/ 126300 h 1423719"/>
              <a:gd name="connsiteX0" fmla="*/ 2850 w 2499597"/>
              <a:gd name="connsiteY0" fmla="*/ 126300 h 1423216"/>
              <a:gd name="connsiteX1" fmla="*/ 835485 w 2499597"/>
              <a:gd name="connsiteY1" fmla="*/ 3751 h 1423216"/>
              <a:gd name="connsiteX2" fmla="*/ 1614833 w 2499597"/>
              <a:gd name="connsiteY2" fmla="*/ 164007 h 1423216"/>
              <a:gd name="connsiteX3" fmla="*/ 2497876 w 2499597"/>
              <a:gd name="connsiteY3" fmla="*/ 647949 h 1423216"/>
              <a:gd name="connsiteX4" fmla="*/ 2321843 w 2499597"/>
              <a:gd name="connsiteY4" fmla="*/ 1405759 h 1423216"/>
              <a:gd name="connsiteX5" fmla="*/ 1954198 w 2499597"/>
              <a:gd name="connsiteY5" fmla="*/ 1163248 h 1423216"/>
              <a:gd name="connsiteX6" fmla="*/ 1332029 w 2499597"/>
              <a:gd name="connsiteY6" fmla="*/ 908724 h 1423216"/>
              <a:gd name="connsiteX7" fmla="*/ 691006 w 2499597"/>
              <a:gd name="connsiteY7" fmla="*/ 861590 h 1423216"/>
              <a:gd name="connsiteX8" fmla="*/ 323361 w 2499597"/>
              <a:gd name="connsiteY8" fmla="*/ 993566 h 1423216"/>
              <a:gd name="connsiteX9" fmla="*/ 2850 w 2499597"/>
              <a:gd name="connsiteY9" fmla="*/ 126300 h 1423216"/>
              <a:gd name="connsiteX0" fmla="*/ 2850 w 2499497"/>
              <a:gd name="connsiteY0" fmla="*/ 126300 h 1427319"/>
              <a:gd name="connsiteX1" fmla="*/ 835485 w 2499497"/>
              <a:gd name="connsiteY1" fmla="*/ 3751 h 1427319"/>
              <a:gd name="connsiteX2" fmla="*/ 1614833 w 2499497"/>
              <a:gd name="connsiteY2" fmla="*/ 164007 h 1427319"/>
              <a:gd name="connsiteX3" fmla="*/ 2497876 w 2499497"/>
              <a:gd name="connsiteY3" fmla="*/ 647949 h 1427319"/>
              <a:gd name="connsiteX4" fmla="*/ 2321843 w 2499497"/>
              <a:gd name="connsiteY4" fmla="*/ 1405759 h 1427319"/>
              <a:gd name="connsiteX5" fmla="*/ 1998648 w 2499497"/>
              <a:gd name="connsiteY5" fmla="*/ 1198173 h 1427319"/>
              <a:gd name="connsiteX6" fmla="*/ 1332029 w 2499497"/>
              <a:gd name="connsiteY6" fmla="*/ 908724 h 1427319"/>
              <a:gd name="connsiteX7" fmla="*/ 691006 w 2499497"/>
              <a:gd name="connsiteY7" fmla="*/ 861590 h 1427319"/>
              <a:gd name="connsiteX8" fmla="*/ 323361 w 2499497"/>
              <a:gd name="connsiteY8" fmla="*/ 993566 h 1427319"/>
              <a:gd name="connsiteX9" fmla="*/ 2850 w 2499497"/>
              <a:gd name="connsiteY9" fmla="*/ 126300 h 1427319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01"/>
              <a:gd name="connsiteY0" fmla="*/ 126300 h 1431292"/>
              <a:gd name="connsiteX1" fmla="*/ 835485 w 2499401"/>
              <a:gd name="connsiteY1" fmla="*/ 3751 h 1431292"/>
              <a:gd name="connsiteX2" fmla="*/ 1614833 w 2499401"/>
              <a:gd name="connsiteY2" fmla="*/ 164007 h 1431292"/>
              <a:gd name="connsiteX3" fmla="*/ 2497876 w 2499401"/>
              <a:gd name="connsiteY3" fmla="*/ 647949 h 1431292"/>
              <a:gd name="connsiteX4" fmla="*/ 2321843 w 2499401"/>
              <a:gd name="connsiteY4" fmla="*/ 1405759 h 1431292"/>
              <a:gd name="connsiteX5" fmla="*/ 2046273 w 2499401"/>
              <a:gd name="connsiteY5" fmla="*/ 1229923 h 1431292"/>
              <a:gd name="connsiteX6" fmla="*/ 1332029 w 2499401"/>
              <a:gd name="connsiteY6" fmla="*/ 908724 h 1431292"/>
              <a:gd name="connsiteX7" fmla="*/ 691006 w 2499401"/>
              <a:gd name="connsiteY7" fmla="*/ 861590 h 1431292"/>
              <a:gd name="connsiteX8" fmla="*/ 323361 w 2499401"/>
              <a:gd name="connsiteY8" fmla="*/ 993566 h 1431292"/>
              <a:gd name="connsiteX9" fmla="*/ 2850 w 2499401"/>
              <a:gd name="connsiteY9" fmla="*/ 126300 h 1431292"/>
              <a:gd name="connsiteX0" fmla="*/ 2850 w 2499401"/>
              <a:gd name="connsiteY0" fmla="*/ 126300 h 1432206"/>
              <a:gd name="connsiteX1" fmla="*/ 835485 w 2499401"/>
              <a:gd name="connsiteY1" fmla="*/ 3751 h 1432206"/>
              <a:gd name="connsiteX2" fmla="*/ 1614833 w 2499401"/>
              <a:gd name="connsiteY2" fmla="*/ 164007 h 1432206"/>
              <a:gd name="connsiteX3" fmla="*/ 2497876 w 2499401"/>
              <a:gd name="connsiteY3" fmla="*/ 647949 h 1432206"/>
              <a:gd name="connsiteX4" fmla="*/ 2321843 w 2499401"/>
              <a:gd name="connsiteY4" fmla="*/ 1405759 h 1432206"/>
              <a:gd name="connsiteX5" fmla="*/ 2046273 w 2499401"/>
              <a:gd name="connsiteY5" fmla="*/ 1229923 h 1432206"/>
              <a:gd name="connsiteX6" fmla="*/ 1332029 w 2499401"/>
              <a:gd name="connsiteY6" fmla="*/ 940474 h 1432206"/>
              <a:gd name="connsiteX7" fmla="*/ 691006 w 2499401"/>
              <a:gd name="connsiteY7" fmla="*/ 861590 h 1432206"/>
              <a:gd name="connsiteX8" fmla="*/ 323361 w 2499401"/>
              <a:gd name="connsiteY8" fmla="*/ 993566 h 1432206"/>
              <a:gd name="connsiteX9" fmla="*/ 2850 w 2499401"/>
              <a:gd name="connsiteY9" fmla="*/ 126300 h 1432206"/>
              <a:gd name="connsiteX0" fmla="*/ 2839 w 2499390"/>
              <a:gd name="connsiteY0" fmla="*/ 126300 h 1432206"/>
              <a:gd name="connsiteX1" fmla="*/ 835474 w 2499390"/>
              <a:gd name="connsiteY1" fmla="*/ 3751 h 1432206"/>
              <a:gd name="connsiteX2" fmla="*/ 1614822 w 2499390"/>
              <a:gd name="connsiteY2" fmla="*/ 164007 h 1432206"/>
              <a:gd name="connsiteX3" fmla="*/ 2497865 w 2499390"/>
              <a:gd name="connsiteY3" fmla="*/ 647949 h 1432206"/>
              <a:gd name="connsiteX4" fmla="*/ 2321832 w 2499390"/>
              <a:gd name="connsiteY4" fmla="*/ 1405759 h 1432206"/>
              <a:gd name="connsiteX5" fmla="*/ 2046262 w 2499390"/>
              <a:gd name="connsiteY5" fmla="*/ 1229923 h 1432206"/>
              <a:gd name="connsiteX6" fmla="*/ 1332018 w 2499390"/>
              <a:gd name="connsiteY6" fmla="*/ 940474 h 1432206"/>
              <a:gd name="connsiteX7" fmla="*/ 694170 w 2499390"/>
              <a:gd name="connsiteY7" fmla="*/ 896515 h 1432206"/>
              <a:gd name="connsiteX8" fmla="*/ 323350 w 2499390"/>
              <a:gd name="connsiteY8" fmla="*/ 993566 h 1432206"/>
              <a:gd name="connsiteX9" fmla="*/ 2839 w 2499390"/>
              <a:gd name="connsiteY9" fmla="*/ 126300 h 1432206"/>
              <a:gd name="connsiteX0" fmla="*/ 2272 w 2498823"/>
              <a:gd name="connsiteY0" fmla="*/ 126300 h 1432206"/>
              <a:gd name="connsiteX1" fmla="*/ 834907 w 2498823"/>
              <a:gd name="connsiteY1" fmla="*/ 3751 h 1432206"/>
              <a:gd name="connsiteX2" fmla="*/ 1614255 w 2498823"/>
              <a:gd name="connsiteY2" fmla="*/ 164007 h 1432206"/>
              <a:gd name="connsiteX3" fmla="*/ 2497298 w 2498823"/>
              <a:gd name="connsiteY3" fmla="*/ 647949 h 1432206"/>
              <a:gd name="connsiteX4" fmla="*/ 2321265 w 2498823"/>
              <a:gd name="connsiteY4" fmla="*/ 1405759 h 1432206"/>
              <a:gd name="connsiteX5" fmla="*/ 2045695 w 2498823"/>
              <a:gd name="connsiteY5" fmla="*/ 1229923 h 1432206"/>
              <a:gd name="connsiteX6" fmla="*/ 1331451 w 2498823"/>
              <a:gd name="connsiteY6" fmla="*/ 940474 h 1432206"/>
              <a:gd name="connsiteX7" fmla="*/ 693603 w 2498823"/>
              <a:gd name="connsiteY7" fmla="*/ 896515 h 1432206"/>
              <a:gd name="connsiteX8" fmla="*/ 322783 w 2498823"/>
              <a:gd name="connsiteY8" fmla="*/ 993566 h 1432206"/>
              <a:gd name="connsiteX9" fmla="*/ 2272 w 2498823"/>
              <a:gd name="connsiteY9" fmla="*/ 126300 h 1432206"/>
              <a:gd name="connsiteX0" fmla="*/ 2272 w 2529868"/>
              <a:gd name="connsiteY0" fmla="*/ 126300 h 1455688"/>
              <a:gd name="connsiteX1" fmla="*/ 834907 w 2529868"/>
              <a:gd name="connsiteY1" fmla="*/ 3751 h 1455688"/>
              <a:gd name="connsiteX2" fmla="*/ 1614255 w 2529868"/>
              <a:gd name="connsiteY2" fmla="*/ 164007 h 1455688"/>
              <a:gd name="connsiteX3" fmla="*/ 2497298 w 2529868"/>
              <a:gd name="connsiteY3" fmla="*/ 647949 h 1455688"/>
              <a:gd name="connsiteX4" fmla="*/ 2311740 w 2529868"/>
              <a:gd name="connsiteY4" fmla="*/ 1431159 h 1455688"/>
              <a:gd name="connsiteX5" fmla="*/ 2045695 w 2529868"/>
              <a:gd name="connsiteY5" fmla="*/ 1229923 h 1455688"/>
              <a:gd name="connsiteX6" fmla="*/ 1331451 w 2529868"/>
              <a:gd name="connsiteY6" fmla="*/ 940474 h 1455688"/>
              <a:gd name="connsiteX7" fmla="*/ 693603 w 2529868"/>
              <a:gd name="connsiteY7" fmla="*/ 896515 h 1455688"/>
              <a:gd name="connsiteX8" fmla="*/ 322783 w 2529868"/>
              <a:gd name="connsiteY8" fmla="*/ 993566 h 1455688"/>
              <a:gd name="connsiteX9" fmla="*/ 2272 w 2529868"/>
              <a:gd name="connsiteY9" fmla="*/ 126300 h 1455688"/>
              <a:gd name="connsiteX0" fmla="*/ 2272 w 2527888"/>
              <a:gd name="connsiteY0" fmla="*/ 126300 h 1431526"/>
              <a:gd name="connsiteX1" fmla="*/ 834907 w 2527888"/>
              <a:gd name="connsiteY1" fmla="*/ 3751 h 1431526"/>
              <a:gd name="connsiteX2" fmla="*/ 1614255 w 2527888"/>
              <a:gd name="connsiteY2" fmla="*/ 164007 h 1431526"/>
              <a:gd name="connsiteX3" fmla="*/ 2497298 w 2527888"/>
              <a:gd name="connsiteY3" fmla="*/ 647949 h 1431526"/>
              <a:gd name="connsiteX4" fmla="*/ 2311740 w 2527888"/>
              <a:gd name="connsiteY4" fmla="*/ 1431159 h 1431526"/>
              <a:gd name="connsiteX5" fmla="*/ 2045695 w 2527888"/>
              <a:gd name="connsiteY5" fmla="*/ 1229923 h 1431526"/>
              <a:gd name="connsiteX6" fmla="*/ 1331451 w 2527888"/>
              <a:gd name="connsiteY6" fmla="*/ 940474 h 1431526"/>
              <a:gd name="connsiteX7" fmla="*/ 693603 w 2527888"/>
              <a:gd name="connsiteY7" fmla="*/ 896515 h 1431526"/>
              <a:gd name="connsiteX8" fmla="*/ 322783 w 2527888"/>
              <a:gd name="connsiteY8" fmla="*/ 993566 h 1431526"/>
              <a:gd name="connsiteX9" fmla="*/ 2272 w 2527888"/>
              <a:gd name="connsiteY9" fmla="*/ 126300 h 1431526"/>
              <a:gd name="connsiteX0" fmla="*/ 2272 w 2525639"/>
              <a:gd name="connsiteY0" fmla="*/ 126300 h 1431526"/>
              <a:gd name="connsiteX1" fmla="*/ 834907 w 2525639"/>
              <a:gd name="connsiteY1" fmla="*/ 3751 h 1431526"/>
              <a:gd name="connsiteX2" fmla="*/ 1614255 w 2525639"/>
              <a:gd name="connsiteY2" fmla="*/ 164007 h 1431526"/>
              <a:gd name="connsiteX3" fmla="*/ 2497298 w 2525639"/>
              <a:gd name="connsiteY3" fmla="*/ 647949 h 1431526"/>
              <a:gd name="connsiteX4" fmla="*/ 2311740 w 2525639"/>
              <a:gd name="connsiteY4" fmla="*/ 1431159 h 1431526"/>
              <a:gd name="connsiteX5" fmla="*/ 2045695 w 2525639"/>
              <a:gd name="connsiteY5" fmla="*/ 1229923 h 1431526"/>
              <a:gd name="connsiteX6" fmla="*/ 1331451 w 2525639"/>
              <a:gd name="connsiteY6" fmla="*/ 940474 h 1431526"/>
              <a:gd name="connsiteX7" fmla="*/ 693603 w 2525639"/>
              <a:gd name="connsiteY7" fmla="*/ 896515 h 1431526"/>
              <a:gd name="connsiteX8" fmla="*/ 322783 w 2525639"/>
              <a:gd name="connsiteY8" fmla="*/ 993566 h 1431526"/>
              <a:gd name="connsiteX9" fmla="*/ 2272 w 2525639"/>
              <a:gd name="connsiteY9" fmla="*/ 126300 h 1431526"/>
              <a:gd name="connsiteX0" fmla="*/ 2272 w 2497413"/>
              <a:gd name="connsiteY0" fmla="*/ 126300 h 1431526"/>
              <a:gd name="connsiteX1" fmla="*/ 834907 w 2497413"/>
              <a:gd name="connsiteY1" fmla="*/ 3751 h 1431526"/>
              <a:gd name="connsiteX2" fmla="*/ 1614255 w 2497413"/>
              <a:gd name="connsiteY2" fmla="*/ 164007 h 1431526"/>
              <a:gd name="connsiteX3" fmla="*/ 2497298 w 2497413"/>
              <a:gd name="connsiteY3" fmla="*/ 647949 h 1431526"/>
              <a:gd name="connsiteX4" fmla="*/ 2311740 w 2497413"/>
              <a:gd name="connsiteY4" fmla="*/ 1431159 h 1431526"/>
              <a:gd name="connsiteX5" fmla="*/ 2045695 w 2497413"/>
              <a:gd name="connsiteY5" fmla="*/ 1229923 h 1431526"/>
              <a:gd name="connsiteX6" fmla="*/ 1331451 w 2497413"/>
              <a:gd name="connsiteY6" fmla="*/ 940474 h 1431526"/>
              <a:gd name="connsiteX7" fmla="*/ 693603 w 2497413"/>
              <a:gd name="connsiteY7" fmla="*/ 896515 h 1431526"/>
              <a:gd name="connsiteX8" fmla="*/ 322783 w 2497413"/>
              <a:gd name="connsiteY8" fmla="*/ 993566 h 1431526"/>
              <a:gd name="connsiteX9" fmla="*/ 2272 w 2497413"/>
              <a:gd name="connsiteY9" fmla="*/ 126300 h 1431526"/>
              <a:gd name="connsiteX0" fmla="*/ 2110 w 2497251"/>
              <a:gd name="connsiteY0" fmla="*/ 126300 h 1431526"/>
              <a:gd name="connsiteX1" fmla="*/ 834745 w 2497251"/>
              <a:gd name="connsiteY1" fmla="*/ 3751 h 1431526"/>
              <a:gd name="connsiteX2" fmla="*/ 1614093 w 2497251"/>
              <a:gd name="connsiteY2" fmla="*/ 164007 h 1431526"/>
              <a:gd name="connsiteX3" fmla="*/ 2497136 w 2497251"/>
              <a:gd name="connsiteY3" fmla="*/ 647949 h 1431526"/>
              <a:gd name="connsiteX4" fmla="*/ 2311578 w 2497251"/>
              <a:gd name="connsiteY4" fmla="*/ 1431159 h 1431526"/>
              <a:gd name="connsiteX5" fmla="*/ 2045533 w 2497251"/>
              <a:gd name="connsiteY5" fmla="*/ 1229923 h 1431526"/>
              <a:gd name="connsiteX6" fmla="*/ 1331289 w 2497251"/>
              <a:gd name="connsiteY6" fmla="*/ 940474 h 1431526"/>
              <a:gd name="connsiteX7" fmla="*/ 693441 w 2497251"/>
              <a:gd name="connsiteY7" fmla="*/ 896515 h 1431526"/>
              <a:gd name="connsiteX8" fmla="*/ 322621 w 2497251"/>
              <a:gd name="connsiteY8" fmla="*/ 993566 h 1431526"/>
              <a:gd name="connsiteX9" fmla="*/ 2110 w 2497251"/>
              <a:gd name="connsiteY9" fmla="*/ 126300 h 1431526"/>
              <a:gd name="connsiteX0" fmla="*/ 2110 w 2497251"/>
              <a:gd name="connsiteY0" fmla="*/ 126300 h 1431462"/>
              <a:gd name="connsiteX1" fmla="*/ 834745 w 2497251"/>
              <a:gd name="connsiteY1" fmla="*/ 3751 h 1431462"/>
              <a:gd name="connsiteX2" fmla="*/ 1614093 w 2497251"/>
              <a:gd name="connsiteY2" fmla="*/ 164007 h 1431462"/>
              <a:gd name="connsiteX3" fmla="*/ 2497136 w 2497251"/>
              <a:gd name="connsiteY3" fmla="*/ 647949 h 1431462"/>
              <a:gd name="connsiteX4" fmla="*/ 2311578 w 2497251"/>
              <a:gd name="connsiteY4" fmla="*/ 1431159 h 1431462"/>
              <a:gd name="connsiteX5" fmla="*/ 2045533 w 2497251"/>
              <a:gd name="connsiteY5" fmla="*/ 1229923 h 1431462"/>
              <a:gd name="connsiteX6" fmla="*/ 1331289 w 2497251"/>
              <a:gd name="connsiteY6" fmla="*/ 940474 h 1431462"/>
              <a:gd name="connsiteX7" fmla="*/ 693441 w 2497251"/>
              <a:gd name="connsiteY7" fmla="*/ 896515 h 1431462"/>
              <a:gd name="connsiteX8" fmla="*/ 322621 w 2497251"/>
              <a:gd name="connsiteY8" fmla="*/ 993566 h 1431462"/>
              <a:gd name="connsiteX9" fmla="*/ 2110 w 2497251"/>
              <a:gd name="connsiteY9" fmla="*/ 126300 h 1431462"/>
              <a:gd name="connsiteX0" fmla="*/ 8750 w 2503891"/>
              <a:gd name="connsiteY0" fmla="*/ 134490 h 1439652"/>
              <a:gd name="connsiteX1" fmla="*/ 841385 w 2503891"/>
              <a:gd name="connsiteY1" fmla="*/ 11941 h 1439652"/>
              <a:gd name="connsiteX2" fmla="*/ 1620733 w 2503891"/>
              <a:gd name="connsiteY2" fmla="*/ 172197 h 1439652"/>
              <a:gd name="connsiteX3" fmla="*/ 2503776 w 2503891"/>
              <a:gd name="connsiteY3" fmla="*/ 656139 h 1439652"/>
              <a:gd name="connsiteX4" fmla="*/ 2318218 w 2503891"/>
              <a:gd name="connsiteY4" fmla="*/ 1439349 h 1439652"/>
              <a:gd name="connsiteX5" fmla="*/ 2052173 w 2503891"/>
              <a:gd name="connsiteY5" fmla="*/ 1238113 h 1439652"/>
              <a:gd name="connsiteX6" fmla="*/ 1337929 w 2503891"/>
              <a:gd name="connsiteY6" fmla="*/ 948664 h 1439652"/>
              <a:gd name="connsiteX7" fmla="*/ 700081 w 2503891"/>
              <a:gd name="connsiteY7" fmla="*/ 904705 h 1439652"/>
              <a:gd name="connsiteX8" fmla="*/ 390221 w 2503891"/>
              <a:gd name="connsiteY8" fmla="*/ 874756 h 1439652"/>
              <a:gd name="connsiteX9" fmla="*/ 8750 w 2503891"/>
              <a:gd name="connsiteY9" fmla="*/ 134490 h 1439652"/>
              <a:gd name="connsiteX0" fmla="*/ 12566 w 2507707"/>
              <a:gd name="connsiteY0" fmla="*/ 137856 h 1443018"/>
              <a:gd name="connsiteX1" fmla="*/ 845201 w 2507707"/>
              <a:gd name="connsiteY1" fmla="*/ 15307 h 1443018"/>
              <a:gd name="connsiteX2" fmla="*/ 1624549 w 2507707"/>
              <a:gd name="connsiteY2" fmla="*/ 175563 h 1443018"/>
              <a:gd name="connsiteX3" fmla="*/ 2507592 w 2507707"/>
              <a:gd name="connsiteY3" fmla="*/ 659505 h 1443018"/>
              <a:gd name="connsiteX4" fmla="*/ 2322034 w 2507707"/>
              <a:gd name="connsiteY4" fmla="*/ 1442715 h 1443018"/>
              <a:gd name="connsiteX5" fmla="*/ 2055989 w 2507707"/>
              <a:gd name="connsiteY5" fmla="*/ 1241479 h 1443018"/>
              <a:gd name="connsiteX6" fmla="*/ 1341745 w 2507707"/>
              <a:gd name="connsiteY6" fmla="*/ 952030 h 1443018"/>
              <a:gd name="connsiteX7" fmla="*/ 703897 w 2507707"/>
              <a:gd name="connsiteY7" fmla="*/ 908071 h 1443018"/>
              <a:gd name="connsiteX8" fmla="*/ 330537 w 2507707"/>
              <a:gd name="connsiteY8" fmla="*/ 982262 h 1443018"/>
              <a:gd name="connsiteX9" fmla="*/ 12566 w 2507707"/>
              <a:gd name="connsiteY9" fmla="*/ 137856 h 1443018"/>
              <a:gd name="connsiteX0" fmla="*/ 12566 w 2507707"/>
              <a:gd name="connsiteY0" fmla="*/ 137856 h 1443023"/>
              <a:gd name="connsiteX1" fmla="*/ 845201 w 2507707"/>
              <a:gd name="connsiteY1" fmla="*/ 15307 h 1443023"/>
              <a:gd name="connsiteX2" fmla="*/ 1624549 w 2507707"/>
              <a:gd name="connsiteY2" fmla="*/ 175563 h 1443023"/>
              <a:gd name="connsiteX3" fmla="*/ 2507592 w 2507707"/>
              <a:gd name="connsiteY3" fmla="*/ 659505 h 1443023"/>
              <a:gd name="connsiteX4" fmla="*/ 2322034 w 2507707"/>
              <a:gd name="connsiteY4" fmla="*/ 1442715 h 1443023"/>
              <a:gd name="connsiteX5" fmla="*/ 2055989 w 2507707"/>
              <a:gd name="connsiteY5" fmla="*/ 1241479 h 1443023"/>
              <a:gd name="connsiteX6" fmla="*/ 1341745 w 2507707"/>
              <a:gd name="connsiteY6" fmla="*/ 952030 h 1443023"/>
              <a:gd name="connsiteX7" fmla="*/ 703897 w 2507707"/>
              <a:gd name="connsiteY7" fmla="*/ 908071 h 1443023"/>
              <a:gd name="connsiteX8" fmla="*/ 330537 w 2507707"/>
              <a:gd name="connsiteY8" fmla="*/ 982262 h 1443023"/>
              <a:gd name="connsiteX9" fmla="*/ 12566 w 2507707"/>
              <a:gd name="connsiteY9" fmla="*/ 137856 h 1443023"/>
              <a:gd name="connsiteX0" fmla="*/ 4547 w 2499688"/>
              <a:gd name="connsiteY0" fmla="*/ 126730 h 1431897"/>
              <a:gd name="connsiteX1" fmla="*/ 837182 w 2499688"/>
              <a:gd name="connsiteY1" fmla="*/ 4181 h 1431897"/>
              <a:gd name="connsiteX2" fmla="*/ 1616530 w 2499688"/>
              <a:gd name="connsiteY2" fmla="*/ 164437 h 1431897"/>
              <a:gd name="connsiteX3" fmla="*/ 2499573 w 2499688"/>
              <a:gd name="connsiteY3" fmla="*/ 648379 h 1431897"/>
              <a:gd name="connsiteX4" fmla="*/ 2314015 w 2499688"/>
              <a:gd name="connsiteY4" fmla="*/ 1431589 h 1431897"/>
              <a:gd name="connsiteX5" fmla="*/ 2047970 w 2499688"/>
              <a:gd name="connsiteY5" fmla="*/ 1230353 h 1431897"/>
              <a:gd name="connsiteX6" fmla="*/ 1333726 w 2499688"/>
              <a:gd name="connsiteY6" fmla="*/ 940904 h 1431897"/>
              <a:gd name="connsiteX7" fmla="*/ 695878 w 2499688"/>
              <a:gd name="connsiteY7" fmla="*/ 896945 h 1431897"/>
              <a:gd name="connsiteX8" fmla="*/ 322518 w 2499688"/>
              <a:gd name="connsiteY8" fmla="*/ 971136 h 1431897"/>
              <a:gd name="connsiteX9" fmla="*/ 4547 w 2499688"/>
              <a:gd name="connsiteY9" fmla="*/ 126730 h 1431897"/>
              <a:gd name="connsiteX0" fmla="*/ 4430 w 2499571"/>
              <a:gd name="connsiteY0" fmla="*/ 126730 h 1431897"/>
              <a:gd name="connsiteX1" fmla="*/ 837065 w 2499571"/>
              <a:gd name="connsiteY1" fmla="*/ 4181 h 1431897"/>
              <a:gd name="connsiteX2" fmla="*/ 1616413 w 2499571"/>
              <a:gd name="connsiteY2" fmla="*/ 164437 h 1431897"/>
              <a:gd name="connsiteX3" fmla="*/ 2499456 w 2499571"/>
              <a:gd name="connsiteY3" fmla="*/ 648379 h 1431897"/>
              <a:gd name="connsiteX4" fmla="*/ 2313898 w 2499571"/>
              <a:gd name="connsiteY4" fmla="*/ 1431589 h 1431897"/>
              <a:gd name="connsiteX5" fmla="*/ 2047853 w 2499571"/>
              <a:gd name="connsiteY5" fmla="*/ 1230353 h 1431897"/>
              <a:gd name="connsiteX6" fmla="*/ 1333609 w 2499571"/>
              <a:gd name="connsiteY6" fmla="*/ 940904 h 1431897"/>
              <a:gd name="connsiteX7" fmla="*/ 695761 w 2499571"/>
              <a:gd name="connsiteY7" fmla="*/ 896945 h 1431897"/>
              <a:gd name="connsiteX8" fmla="*/ 322401 w 2499571"/>
              <a:gd name="connsiteY8" fmla="*/ 971136 h 1431897"/>
              <a:gd name="connsiteX9" fmla="*/ 4430 w 2499571"/>
              <a:gd name="connsiteY9" fmla="*/ 126730 h 1431897"/>
              <a:gd name="connsiteX0" fmla="*/ 5962 w 2501103"/>
              <a:gd name="connsiteY0" fmla="*/ 122912 h 1428079"/>
              <a:gd name="connsiteX1" fmla="*/ 838597 w 2501103"/>
              <a:gd name="connsiteY1" fmla="*/ 363 h 1428079"/>
              <a:gd name="connsiteX2" fmla="*/ 1617945 w 2501103"/>
              <a:gd name="connsiteY2" fmla="*/ 160619 h 1428079"/>
              <a:gd name="connsiteX3" fmla="*/ 2500988 w 2501103"/>
              <a:gd name="connsiteY3" fmla="*/ 644561 h 1428079"/>
              <a:gd name="connsiteX4" fmla="*/ 2315430 w 2501103"/>
              <a:gd name="connsiteY4" fmla="*/ 1427771 h 1428079"/>
              <a:gd name="connsiteX5" fmla="*/ 2049385 w 2501103"/>
              <a:gd name="connsiteY5" fmla="*/ 1226535 h 1428079"/>
              <a:gd name="connsiteX6" fmla="*/ 1335141 w 2501103"/>
              <a:gd name="connsiteY6" fmla="*/ 937086 h 1428079"/>
              <a:gd name="connsiteX7" fmla="*/ 697293 w 2501103"/>
              <a:gd name="connsiteY7" fmla="*/ 893127 h 1428079"/>
              <a:gd name="connsiteX8" fmla="*/ 323933 w 2501103"/>
              <a:gd name="connsiteY8" fmla="*/ 967318 h 1428079"/>
              <a:gd name="connsiteX9" fmla="*/ 5962 w 2501103"/>
              <a:gd name="connsiteY9" fmla="*/ 122912 h 1428079"/>
              <a:gd name="connsiteX0" fmla="*/ 492 w 2495633"/>
              <a:gd name="connsiteY0" fmla="*/ 122814 h 1427981"/>
              <a:gd name="connsiteX1" fmla="*/ 833127 w 2495633"/>
              <a:gd name="connsiteY1" fmla="*/ 265 h 1427981"/>
              <a:gd name="connsiteX2" fmla="*/ 1612475 w 2495633"/>
              <a:gd name="connsiteY2" fmla="*/ 160521 h 1427981"/>
              <a:gd name="connsiteX3" fmla="*/ 2495518 w 2495633"/>
              <a:gd name="connsiteY3" fmla="*/ 644463 h 1427981"/>
              <a:gd name="connsiteX4" fmla="*/ 2309960 w 2495633"/>
              <a:gd name="connsiteY4" fmla="*/ 1427673 h 1427981"/>
              <a:gd name="connsiteX5" fmla="*/ 2043915 w 2495633"/>
              <a:gd name="connsiteY5" fmla="*/ 1226437 h 1427981"/>
              <a:gd name="connsiteX6" fmla="*/ 1329671 w 2495633"/>
              <a:gd name="connsiteY6" fmla="*/ 936988 h 1427981"/>
              <a:gd name="connsiteX7" fmla="*/ 691823 w 2495633"/>
              <a:gd name="connsiteY7" fmla="*/ 893029 h 1427981"/>
              <a:gd name="connsiteX8" fmla="*/ 318463 w 2495633"/>
              <a:gd name="connsiteY8" fmla="*/ 967220 h 1427981"/>
              <a:gd name="connsiteX9" fmla="*/ 492 w 2495633"/>
              <a:gd name="connsiteY9" fmla="*/ 122814 h 1427981"/>
              <a:gd name="connsiteX0" fmla="*/ 15691 w 2510832"/>
              <a:gd name="connsiteY0" fmla="*/ 129392 h 1434559"/>
              <a:gd name="connsiteX1" fmla="*/ 848326 w 2510832"/>
              <a:gd name="connsiteY1" fmla="*/ 6843 h 1434559"/>
              <a:gd name="connsiteX2" fmla="*/ 1627674 w 2510832"/>
              <a:gd name="connsiteY2" fmla="*/ 167099 h 1434559"/>
              <a:gd name="connsiteX3" fmla="*/ 2510717 w 2510832"/>
              <a:gd name="connsiteY3" fmla="*/ 651041 h 1434559"/>
              <a:gd name="connsiteX4" fmla="*/ 2325159 w 2510832"/>
              <a:gd name="connsiteY4" fmla="*/ 1434251 h 1434559"/>
              <a:gd name="connsiteX5" fmla="*/ 2059114 w 2510832"/>
              <a:gd name="connsiteY5" fmla="*/ 1233015 h 1434559"/>
              <a:gd name="connsiteX6" fmla="*/ 1344870 w 2510832"/>
              <a:gd name="connsiteY6" fmla="*/ 943566 h 1434559"/>
              <a:gd name="connsiteX7" fmla="*/ 707022 w 2510832"/>
              <a:gd name="connsiteY7" fmla="*/ 899607 h 1434559"/>
              <a:gd name="connsiteX8" fmla="*/ 333662 w 2510832"/>
              <a:gd name="connsiteY8" fmla="*/ 973798 h 1434559"/>
              <a:gd name="connsiteX9" fmla="*/ 15691 w 2510832"/>
              <a:gd name="connsiteY9" fmla="*/ 129392 h 1434559"/>
              <a:gd name="connsiteX0" fmla="*/ 12178 w 2507319"/>
              <a:gd name="connsiteY0" fmla="*/ 129392 h 1434559"/>
              <a:gd name="connsiteX1" fmla="*/ 844813 w 2507319"/>
              <a:gd name="connsiteY1" fmla="*/ 6843 h 1434559"/>
              <a:gd name="connsiteX2" fmla="*/ 1624161 w 2507319"/>
              <a:gd name="connsiteY2" fmla="*/ 167099 h 1434559"/>
              <a:gd name="connsiteX3" fmla="*/ 2507204 w 2507319"/>
              <a:gd name="connsiteY3" fmla="*/ 651041 h 1434559"/>
              <a:gd name="connsiteX4" fmla="*/ 2321646 w 2507319"/>
              <a:gd name="connsiteY4" fmla="*/ 1434251 h 1434559"/>
              <a:gd name="connsiteX5" fmla="*/ 2055601 w 2507319"/>
              <a:gd name="connsiteY5" fmla="*/ 1233015 h 1434559"/>
              <a:gd name="connsiteX6" fmla="*/ 1341357 w 2507319"/>
              <a:gd name="connsiteY6" fmla="*/ 943566 h 1434559"/>
              <a:gd name="connsiteX7" fmla="*/ 703509 w 2507319"/>
              <a:gd name="connsiteY7" fmla="*/ 899607 h 1434559"/>
              <a:gd name="connsiteX8" fmla="*/ 330149 w 2507319"/>
              <a:gd name="connsiteY8" fmla="*/ 973798 h 1434559"/>
              <a:gd name="connsiteX9" fmla="*/ 12178 w 2507319"/>
              <a:gd name="connsiteY9" fmla="*/ 129392 h 1434559"/>
              <a:gd name="connsiteX0" fmla="*/ 10 w 2495151"/>
              <a:gd name="connsiteY0" fmla="*/ 122821 h 1427988"/>
              <a:gd name="connsiteX1" fmla="*/ 832645 w 2495151"/>
              <a:gd name="connsiteY1" fmla="*/ 272 h 1427988"/>
              <a:gd name="connsiteX2" fmla="*/ 1611993 w 2495151"/>
              <a:gd name="connsiteY2" fmla="*/ 160528 h 1427988"/>
              <a:gd name="connsiteX3" fmla="*/ 2495036 w 2495151"/>
              <a:gd name="connsiteY3" fmla="*/ 644470 h 1427988"/>
              <a:gd name="connsiteX4" fmla="*/ 2309478 w 2495151"/>
              <a:gd name="connsiteY4" fmla="*/ 1427680 h 1427988"/>
              <a:gd name="connsiteX5" fmla="*/ 2043433 w 2495151"/>
              <a:gd name="connsiteY5" fmla="*/ 1226444 h 1427988"/>
              <a:gd name="connsiteX6" fmla="*/ 1329189 w 2495151"/>
              <a:gd name="connsiteY6" fmla="*/ 936995 h 1427988"/>
              <a:gd name="connsiteX7" fmla="*/ 691341 w 2495151"/>
              <a:gd name="connsiteY7" fmla="*/ 893036 h 1427988"/>
              <a:gd name="connsiteX8" fmla="*/ 317981 w 2495151"/>
              <a:gd name="connsiteY8" fmla="*/ 967227 h 1427988"/>
              <a:gd name="connsiteX9" fmla="*/ 10 w 2495151"/>
              <a:gd name="connsiteY9" fmla="*/ 122821 h 142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5151" h="1427988">
                <a:moveTo>
                  <a:pt x="10" y="122821"/>
                </a:moveTo>
                <a:cubicBezTo>
                  <a:pt x="1967" y="98822"/>
                  <a:pt x="563981" y="-6012"/>
                  <a:pt x="832645" y="272"/>
                </a:cubicBezTo>
                <a:cubicBezTo>
                  <a:pt x="1101309" y="6556"/>
                  <a:pt x="1334928" y="53162"/>
                  <a:pt x="1611993" y="160528"/>
                </a:cubicBezTo>
                <a:cubicBezTo>
                  <a:pt x="1889058" y="267894"/>
                  <a:pt x="2489913" y="592028"/>
                  <a:pt x="2495036" y="644470"/>
                </a:cubicBezTo>
                <a:cubicBezTo>
                  <a:pt x="2500159" y="696912"/>
                  <a:pt x="2333945" y="1419584"/>
                  <a:pt x="2309478" y="1427680"/>
                </a:cubicBezTo>
                <a:cubicBezTo>
                  <a:pt x="2285011" y="1435776"/>
                  <a:pt x="2133155" y="1282190"/>
                  <a:pt x="2043433" y="1226444"/>
                </a:cubicBezTo>
                <a:cubicBezTo>
                  <a:pt x="1953711" y="1170698"/>
                  <a:pt x="1554538" y="992563"/>
                  <a:pt x="1329189" y="936995"/>
                </a:cubicBezTo>
                <a:cubicBezTo>
                  <a:pt x="1103840" y="881427"/>
                  <a:pt x="859452" y="878896"/>
                  <a:pt x="691341" y="893036"/>
                </a:cubicBezTo>
                <a:cubicBezTo>
                  <a:pt x="523230" y="907176"/>
                  <a:pt x="326523" y="978756"/>
                  <a:pt x="317981" y="967227"/>
                </a:cubicBezTo>
                <a:cubicBezTo>
                  <a:pt x="309439" y="955698"/>
                  <a:pt x="-1947" y="146820"/>
                  <a:pt x="10" y="122821"/>
                </a:cubicBezTo>
                <a:close/>
              </a:path>
            </a:pathLst>
          </a:custGeom>
          <a:solidFill>
            <a:srgbClr val="FFC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13" idx="3"/>
          </p:cNvCxnSpPr>
          <p:nvPr/>
        </p:nvCxnSpPr>
        <p:spPr>
          <a:xfrm>
            <a:off x="2411760" y="3627842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64056" y="3443176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" name="Gerade Verbindung mit Pfeil 8"/>
          <p:cNvCxnSpPr>
            <a:stCxn id="10" idx="3"/>
          </p:cNvCxnSpPr>
          <p:nvPr/>
        </p:nvCxnSpPr>
        <p:spPr>
          <a:xfrm>
            <a:off x="3100024" y="3723545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52320" y="3538879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Mixing Plane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Stator – 1 Rotor – 1 Stator zur Berechnung notwendig</a:t>
            </a:r>
          </a:p>
          <a:p>
            <a:pPr lvl="2"/>
            <a:r>
              <a:rPr lang="de-DE" dirty="0" smtClean="0"/>
              <a:t>Periodische Randbedingung</a:t>
            </a:r>
          </a:p>
          <a:p>
            <a:pPr lvl="2"/>
            <a:r>
              <a:rPr lang="de-DE" dirty="0" smtClean="0"/>
              <a:t>Geringerer Rechenaufwand</a:t>
            </a:r>
          </a:p>
          <a:p>
            <a:r>
              <a:rPr lang="de-DE" dirty="0" smtClean="0"/>
              <a:t>Bestimmen </a:t>
            </a:r>
            <a:r>
              <a:rPr lang="de-DE" smtClean="0"/>
              <a:t>des Strömungsfeldes </a:t>
            </a:r>
            <a:r>
              <a:rPr lang="de-DE" smtClean="0">
                <a:sym typeface="Wingdings" panose="05000000000000000000" pitchFamily="2" charset="2"/>
              </a:rPr>
              <a:t></a:t>
            </a:r>
            <a:r>
              <a:rPr lang="de-DE" smtClean="0"/>
              <a:t> Mittelung </a:t>
            </a:r>
            <a:r>
              <a:rPr lang="de-DE" dirty="0" smtClean="0"/>
              <a:t>der Strömungsgrößen in Umfangsrichtung auf beiden Seiten der Mixing Plane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86" y="5080725"/>
            <a:ext cx="3213507" cy="12241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3" y="5086710"/>
            <a:ext cx="3213507" cy="1137871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4139952" y="5531656"/>
            <a:ext cx="936104" cy="360040"/>
          </a:xfrm>
          <a:prstGeom prst="rightArrow">
            <a:avLst/>
          </a:prstGeom>
          <a:solidFill>
            <a:srgbClr val="004E8A"/>
          </a:solidFill>
          <a:ln>
            <a:solidFill>
              <a:srgbClr val="004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353105" y="47078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 Mixing Plane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818398" y="47078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 Mixing Plane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4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Randbedingungen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Schräge Eintrittsströmung: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Drall behaftete </a:t>
            </a:r>
            <a:r>
              <a:rPr lang="de-DE" dirty="0"/>
              <a:t>Strömung: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Inhomogener Temperaturverlauf:</a:t>
            </a:r>
          </a:p>
          <a:p>
            <a:pPr lvl="2"/>
            <a:r>
              <a:rPr lang="de-DE" dirty="0"/>
              <a:t>Hot-Spot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6" y="2939506"/>
            <a:ext cx="4083092" cy="15142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65" y="1459834"/>
            <a:ext cx="3963369" cy="15105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44815"/>
            <a:ext cx="4012436" cy="14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𝒌𝒈</m:t>
                                    </m:r>
                                  </m:num>
                                  <m:den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𝑷𝒂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3202" t="-690" r="-18670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615" t="-690" r="-137692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847" t="-690" r="-1130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r>
              <a:rPr lang="de-DE" dirty="0" smtClean="0"/>
              <a:t>Strömungsgrößen über die Mixing Plane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(80mm/Domain)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Wirkungsgrade CFD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Wirkungsgrad:</a:t>
            </a:r>
          </a:p>
          <a:p>
            <a:endParaRPr lang="de-DE" dirty="0"/>
          </a:p>
          <a:p>
            <a:r>
              <a:rPr lang="de-DE" dirty="0" smtClean="0"/>
              <a:t>Isentrope Leistung: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Erzeugte Leistung:</a:t>
            </a:r>
          </a:p>
          <a:p>
            <a:pPr lvl="2"/>
            <a:r>
              <a:rPr lang="de-DE" dirty="0" smtClean="0"/>
              <a:t>Enthalpie Berechnung: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Enthalpie aus CFX:</a:t>
            </a:r>
            <a:endParaRPr lang="de-DE" dirty="0"/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Drehmoment: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3" y="1710235"/>
            <a:ext cx="1078857" cy="3748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44" y="3995637"/>
            <a:ext cx="5147428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4806579"/>
            <a:ext cx="4321524" cy="254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5628531"/>
            <a:ext cx="3669333" cy="245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2482361"/>
            <a:ext cx="4731428" cy="6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Wirkungsgrade CFD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Temperaturabhängigkeit der spezifischen </a:t>
            </a:r>
            <a:r>
              <a:rPr lang="de-DE" dirty="0" err="1" smtClean="0"/>
              <a:t>Wärmekapaztität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Separat an </a:t>
            </a:r>
            <a:r>
              <a:rPr lang="de-DE" dirty="0" err="1" smtClean="0"/>
              <a:t>Inlet</a:t>
            </a:r>
            <a:r>
              <a:rPr lang="de-DE" dirty="0" smtClean="0"/>
              <a:t> / Outlet:</a:t>
            </a:r>
          </a:p>
          <a:p>
            <a:endParaRPr lang="de-DE" dirty="0" smtClean="0"/>
          </a:p>
          <a:p>
            <a:r>
              <a:rPr lang="de-DE" dirty="0" smtClean="0"/>
              <a:t>Isentrope Wärmekapazität:</a:t>
            </a:r>
          </a:p>
          <a:p>
            <a:endParaRPr lang="de-DE" dirty="0" smtClean="0"/>
          </a:p>
          <a:p>
            <a:r>
              <a:rPr lang="de-DE" dirty="0" smtClean="0"/>
              <a:t>Arithmetisches Mittel: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20764"/>
            <a:ext cx="8399238" cy="399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61142"/>
            <a:ext cx="2855619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89485"/>
            <a:ext cx="1575619" cy="286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172496"/>
            <a:ext cx="2907428" cy="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 in CFX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Skalare Größen benötigt </a:t>
                </a:r>
                <a:r>
                  <a:rPr lang="de-DE" dirty="0" smtClean="0">
                    <a:sym typeface="Wingdings" panose="05000000000000000000" pitchFamily="2" charset="2"/>
                  </a:rPr>
                  <a:t> </a:t>
                </a:r>
                <a:r>
                  <a:rPr lang="de-DE" dirty="0" smtClean="0"/>
                  <a:t>Mittelung</a:t>
                </a:r>
              </a:p>
              <a:p>
                <a:pPr lvl="2"/>
                <a:r>
                  <a:rPr lang="de-DE" dirty="0" smtClean="0"/>
                  <a:t>Massenstrom- / Flächen-Mittel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 smtClean="0"/>
              </a:p>
              <a:p>
                <a:pPr lvl="2"/>
                <a:r>
                  <a:rPr lang="de-DE" dirty="0" smtClean="0"/>
                  <a:t>Zeitliches Mittel </a:t>
                </a:r>
                <a:r>
                  <a:rPr lang="de-DE" dirty="0" smtClean="0">
                    <a:sym typeface="Wingdings" panose="05000000000000000000" pitchFamily="2" charset="2"/>
                  </a:rPr>
                  <a:t> bei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instationärer</a:t>
                </a:r>
                <a:r>
                  <a:rPr lang="de-DE" dirty="0" smtClean="0">
                    <a:sym typeface="Wingdings" panose="05000000000000000000" pitchFamily="2" charset="2"/>
                  </a:rPr>
                  <a:t> Rechnung</a:t>
                </a:r>
                <a:endParaRPr lang="de-DE" dirty="0" smtClean="0"/>
              </a:p>
              <a:p>
                <a:r>
                  <a:rPr lang="de-DE" dirty="0" smtClean="0"/>
                  <a:t>Arithmetisches Mittel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de-DE" dirty="0" smtClean="0"/>
              </a:p>
              <a:p>
                <a:r>
                  <a:rPr lang="de-DE" dirty="0" smtClean="0"/>
                  <a:t>Berücksichtigung mehrerer </a:t>
                </a:r>
                <a:r>
                  <a:rPr lang="de-DE" dirty="0" err="1" smtClean="0"/>
                  <a:t>Inlets</a:t>
                </a:r>
                <a:r>
                  <a:rPr lang="de-DE" dirty="0" smtClean="0"/>
                  <a:t> (Kühlbohrung)</a:t>
                </a:r>
              </a:p>
              <a:p>
                <a:pPr lvl="2"/>
                <a:r>
                  <a:rPr lang="de-DE" dirty="0" smtClean="0"/>
                  <a:t>Summation der </a:t>
                </a:r>
                <a:r>
                  <a:rPr lang="de-DE" dirty="0" err="1" smtClean="0"/>
                  <a:t>Enthalpiedifferenzen</a:t>
                </a:r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 smtClean="0"/>
              </a:p>
              <a:p>
                <a:pPr marL="350838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,4769"/>
  <p:tag name="ORIGINALWIDTH" val="530,9336"/>
  <p:tag name="LATEXADDIN" val="\documentclass{article}&#10;\usepackage{amsmath}&#10;\pagestyle{empty}&#10;\begin{document}&#10;&#10;$\eta =\frac{P}{\Delta H_{t_{is}}}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33,183"/>
  <p:tag name="LATEXADDIN" val="\documentclass{article}&#10;\usepackage{amsmath}&#10;\pagestyle{empty}&#10;\begin{document}&#10;&#10;$P_{\Delta T_t} = \dot m \cdot c_p \cdot \Delta T_t = \dot m \cdot c_p \cdot \left( T_{t_{inlet}}-T_{t_{outlet}} \right)$&#10;&#10;&#10;\end{document}"/>
  <p:tag name="IGUANATEXSIZE" val="20"/>
  <p:tag name="IGUANATEXCURSOR" val="2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26,734"/>
  <p:tag name="LATEXADDIN" val="\documentclass{article}&#10;\usepackage{amsmath}&#10;\pagestyle{empty}&#10;\begin{document}&#10;&#10;&#10;$P_{\Delta h_t} = \dot m \cdot \Delta h_t = \dot m \cdot \left( h_{t_{inlet}}-h_{t_{outlet}} \right)$&#10;&#10;\end{document}"/>
  <p:tag name="IGUANATEXSIZE" val="20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1805,774"/>
  <p:tag name="LATEXADDIN" val="\documentclass{article}&#10;\usepackage{amsmath}&#10;\pagestyle{empty}&#10;\begin{document}&#10;&#10;$P_{torque} = M_{Rotor} \cdot N_{Rotor} \cdot \omega_{Rotor}$&#10;&#10;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,7109"/>
  <p:tag name="ORIGINALWIDTH" val="2328,459"/>
  <p:tag name="LATEXADDIN" val="\documentclass{article}&#10;\usepackage{amsmath}&#10;\pagestyle{empty}&#10;\begin{document}&#10;&#10;$\Delta H_{t_{is}} = \dot m \cdot c_p \cdot T_{t_{inlet}} \cdot \left[ \left( \frac{p_{t_{outlet}}}{p_{t_{inlet}}}\right)^\frac{\gamma-1}{\gamma}-1\right]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,4754"/>
  <p:tag name="ORIGINALWIDTH" val="4133,483"/>
  <p:tag name="LATEXADDIN" val="\documentclass{article}&#10;\usepackage{amsmath}&#10;\pagestyle{empty}&#10;\begin{document}&#10;&#10;&#10;$c_p = \frac{0.12934K^{-4}\cdot T^4-596.633K^{-3}\cdot T^3+933833K^{-2}\cdot T^2-373,61\cdot10^6K^{-1}\cdot T+105,01\cdot10^{10}}{10^9}\frac{J} {kg \cdot K}$&#10;&#10;\end{document}"/>
  <p:tag name="IGUANATEXSIZE" val="20"/>
  <p:tag name="IGUANATEXCURSOR" val="2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1405,324"/>
  <p:tag name="LATEXADDIN" val="\documentclass{article}&#10;\usepackage{amsmath}&#10;\pagestyle{empty}&#10;\begin{document}&#10;&#10;$c_{p_1} = c_p(T_1)\, ;\, c_{p_3} = c_p(T_3)$&#10;&#10;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775,4031"/>
  <p:tag name="LATEXADDIN" val="\documentclass{article}&#10;\usepackage{amsmath}&#10;\pagestyle{empty}&#10;\begin{document}&#10;$c_{p_3}^* = c_{p_3}(T_{3_{is}})$&#10;&#10;&#10;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,2254"/>
  <p:tag name="ORIGINALWIDTH" val="1430,821"/>
  <p:tag name="LATEXADDIN" val="\documentclass{article}&#10;\usepackage{amsmath}&#10;\pagestyle{empty}&#10;\begin{document}&#10;&#10;&#10;$\overline{c_p} = \frac{c_{p_1} + c_{p_3}}{2}\, ;\, \overline{c_p^*} = \frac{c_{p_1} + c_{p_3}^*}{2}$&#10;&#10;\end{document}"/>
  <p:tag name="IGUANATEXSIZE" val="20"/>
  <p:tag name="IGUANATEXCURSOR" val="1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442</Words>
  <Application>Microsoft Office PowerPoint</Application>
  <PresentationFormat>Bildschirmpräsentation (4:3)</PresentationFormat>
  <Paragraphs>204</Paragraphs>
  <Slides>21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Wirkungsgrade CFD</vt:lpstr>
      <vt:lpstr>Wirkungsgrade CFD</vt:lpstr>
      <vt:lpstr>Wirkungsgrad in CFX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Geometrie </vt:lpstr>
      <vt:lpstr>Mixing Plane</vt:lpstr>
      <vt:lpstr>Randbedingungen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Keijo Buss</cp:lastModifiedBy>
  <cp:revision>102</cp:revision>
  <dcterms:created xsi:type="dcterms:W3CDTF">2009-12-23T09:42:49Z</dcterms:created>
  <dcterms:modified xsi:type="dcterms:W3CDTF">2017-07-06T18:39:03Z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