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ibre Franklin Medium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Medium-bold.fntdata"/><Relationship Id="rId10" Type="http://schemas.openxmlformats.org/officeDocument/2006/relationships/font" Target="fonts/LibreFranklinMedium-regular.fntdata"/><Relationship Id="rId13" Type="http://schemas.openxmlformats.org/officeDocument/2006/relationships/font" Target="fonts/LibreFranklinMedium-boldItalic.fntdata"/><Relationship Id="rId12" Type="http://schemas.openxmlformats.org/officeDocument/2006/relationships/font" Target="fonts/LibreFranklin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A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A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Métodos de Extensión</a:t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b="0" i="0" lang="es-AR" sz="5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25</a:t>
            </a:r>
            <a:endParaRPr b="0" i="0" sz="5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/>
              <a:t>Programación II y </a:t>
            </a:r>
            <a:r>
              <a:rPr lang="es-AR">
                <a:solidFill>
                  <a:schemeClr val="lt1"/>
                </a:solidFill>
              </a:rPr>
              <a:t>Laboratorio de Computación II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/>
              <a:t>Edición 2.019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Métodos de Extensión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Permiten "agregar" métodos a los tipos existentes sin crear un nuevo tipo derivado, recompilar o modificar de otra manera el tipo original.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Son una clase especial de método estático, pero se les llama como si fueran métodos de instancia en el tipo extendido.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En el caso del código de cliente, no existe ninguna diferencia aparente entre llamar a un método de extensión y llamar a los métodos realmente definidos en un tipo.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Ejemplo Implementación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Se definen como métodos estáticos, pero se les llama usando la sintaxis de método de instancia.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015171" y="3576574"/>
            <a:ext cx="8393113" cy="2862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MetodoDeExtension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MiExtension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Metodo(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[tipo] [nombre])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Ejemplo Práctico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1028050" y="2675053"/>
            <a:ext cx="8393113" cy="2862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MetodoDeExtensionString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StringExtension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ContadorLetras(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dato)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s-AR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dato.Length;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Implementación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El primer parámetro especifica en qué tipo funciona el método, y el parámetro está precedido del modificador this.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métodos de extensión únicamente se encuentran dentro del ámbito cuando el espacio de nombres se importa explícitamente en el código fuente con una directiva using.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AR">
                <a:latin typeface="Libre Franklin Medium"/>
                <a:ea typeface="Libre Franklin Medium"/>
                <a:cs typeface="Libre Franklin Medium"/>
                <a:sym typeface="Libre Franklin Medium"/>
              </a:rPr>
              <a:t>Son válidos tanto para clases como para interfaces.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