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64" r:id="rId4"/>
    <p:sldId id="300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8" r:id="rId13"/>
    <p:sldId id="266" r:id="rId14"/>
    <p:sldId id="267" r:id="rId15"/>
    <p:sldId id="269" r:id="rId16"/>
    <p:sldId id="276" r:id="rId17"/>
    <p:sldId id="277" r:id="rId18"/>
    <p:sldId id="278" r:id="rId19"/>
    <p:sldId id="279" r:id="rId20"/>
    <p:sldId id="280" r:id="rId21"/>
    <p:sldId id="281" r:id="rId22"/>
    <p:sldId id="283" r:id="rId23"/>
    <p:sldId id="284" r:id="rId24"/>
    <p:sldId id="29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301" r:id="rId34"/>
    <p:sldId id="271" r:id="rId35"/>
    <p:sldId id="295" r:id="rId36"/>
    <p:sldId id="296" r:id="rId37"/>
    <p:sldId id="302" r:id="rId38"/>
    <p:sldId id="272" r:id="rId39"/>
    <p:sldId id="274" r:id="rId40"/>
    <p:sldId id="299" r:id="rId41"/>
    <p:sldId id="275" r:id="rId4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EE5479-7BF0-41EE-8A15-7BA57AAF974D}" v="37" dt="2025-09-22T15:53:57.3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87879" autoAdjust="0"/>
  </p:normalViewPr>
  <p:slideViewPr>
    <p:cSldViewPr snapToGrid="0">
      <p:cViewPr varScale="1">
        <p:scale>
          <a:sx n="78" d="100"/>
          <a:sy n="78" d="100"/>
        </p:scale>
        <p:origin x="82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icio Derbez del Pino" userId="83c263521e4673b7" providerId="LiveId" clId="{26A9C056-46CE-4B64-B9FE-0E55AF9FE4EF}"/>
    <pc:docChg chg="undo custSel addSld delSld modSld modMainMaster">
      <pc:chgData name="Mauricio Derbez del Pino" userId="83c263521e4673b7" providerId="LiveId" clId="{26A9C056-46CE-4B64-B9FE-0E55AF9FE4EF}" dt="2025-09-22T15:54:21.259" v="3515" actId="20577"/>
      <pc:docMkLst>
        <pc:docMk/>
      </pc:docMkLst>
      <pc:sldChg chg="addSp delSp modSp mod modTransition setBg modNotesTx">
        <pc:chgData name="Mauricio Derbez del Pino" userId="83c263521e4673b7" providerId="LiveId" clId="{26A9C056-46CE-4B64-B9FE-0E55AF9FE4EF}" dt="2025-09-22T15:52:43.495" v="3471"/>
        <pc:sldMkLst>
          <pc:docMk/>
          <pc:sldMk cId="3963202789" sldId="256"/>
        </pc:sldMkLst>
        <pc:spChg chg="mod">
          <ac:chgData name="Mauricio Derbez del Pino" userId="83c263521e4673b7" providerId="LiveId" clId="{26A9C056-46CE-4B64-B9FE-0E55AF9FE4EF}" dt="2025-09-21T18:17:07.296" v="284" actId="14100"/>
          <ac:spMkLst>
            <pc:docMk/>
            <pc:sldMk cId="3963202789" sldId="256"/>
            <ac:spMk id="2" creationId="{65F830E3-BA59-0C00-FBB1-E9A390CA6A3E}"/>
          </ac:spMkLst>
        </pc:spChg>
        <pc:spChg chg="del mod">
          <ac:chgData name="Mauricio Derbez del Pino" userId="83c263521e4673b7" providerId="LiveId" clId="{26A9C056-46CE-4B64-B9FE-0E55AF9FE4EF}" dt="2025-09-21T18:12:23.445" v="183" actId="478"/>
          <ac:spMkLst>
            <pc:docMk/>
            <pc:sldMk cId="3963202789" sldId="256"/>
            <ac:spMk id="3" creationId="{22EDF352-55CC-619E-D8A9-E80BF5B37EF4}"/>
          </ac:spMkLst>
        </pc:spChg>
        <pc:spChg chg="add del">
          <ac:chgData name="Mauricio Derbez del Pino" userId="83c263521e4673b7" providerId="LiveId" clId="{26A9C056-46CE-4B64-B9FE-0E55AF9FE4EF}" dt="2025-09-21T19:20:09.060" v="3416" actId="26606"/>
          <ac:spMkLst>
            <pc:docMk/>
            <pc:sldMk cId="3963202789" sldId="256"/>
            <ac:spMk id="8" creationId="{46F1F2C8-798B-4CCE-A851-94AFAF350BED}"/>
          </ac:spMkLst>
        </pc:spChg>
        <pc:spChg chg="add del">
          <ac:chgData name="Mauricio Derbez del Pino" userId="83c263521e4673b7" providerId="LiveId" clId="{26A9C056-46CE-4B64-B9FE-0E55AF9FE4EF}" dt="2025-09-21T19:20:09.060" v="3416" actId="26606"/>
          <ac:spMkLst>
            <pc:docMk/>
            <pc:sldMk cId="3963202789" sldId="256"/>
            <ac:spMk id="10" creationId="{755E9CD0-04B0-4A3C-B291-AD913379C713}"/>
          </ac:spMkLst>
        </pc:spChg>
        <pc:spChg chg="add del">
          <ac:chgData name="Mauricio Derbez del Pino" userId="83c263521e4673b7" providerId="LiveId" clId="{26A9C056-46CE-4B64-B9FE-0E55AF9FE4EF}" dt="2025-09-21T19:20:09.060" v="3416" actId="26606"/>
          <ac:spMkLst>
            <pc:docMk/>
            <pc:sldMk cId="3963202789" sldId="256"/>
            <ac:spMk id="12" creationId="{1DD8BF3B-6066-418C-8D1A-75C5E396FC04}"/>
          </ac:spMkLst>
        </pc:spChg>
        <pc:spChg chg="add del">
          <ac:chgData name="Mauricio Derbez del Pino" userId="83c263521e4673b7" providerId="LiveId" clId="{26A9C056-46CE-4B64-B9FE-0E55AF9FE4EF}" dt="2025-09-21T19:20:09.060" v="3416" actId="26606"/>
          <ac:spMkLst>
            <pc:docMk/>
            <pc:sldMk cId="3963202789" sldId="256"/>
            <ac:spMk id="14" creationId="{80BC66F9-7A74-4286-AD22-1174052CC22C}"/>
          </ac:spMkLst>
        </pc:spChg>
        <pc:spChg chg="add del">
          <ac:chgData name="Mauricio Derbez del Pino" userId="83c263521e4673b7" providerId="LiveId" clId="{26A9C056-46CE-4B64-B9FE-0E55AF9FE4EF}" dt="2025-09-21T19:20:09.060" v="3416" actId="26606"/>
          <ac:spMkLst>
            <pc:docMk/>
            <pc:sldMk cId="3963202789" sldId="256"/>
            <ac:spMk id="16" creationId="{D8142CC3-2B5C-48E6-9DF0-6C8ACBAF23EF}"/>
          </ac:spMkLst>
        </pc:spChg>
        <pc:spChg chg="add del">
          <ac:chgData name="Mauricio Derbez del Pino" userId="83c263521e4673b7" providerId="LiveId" clId="{26A9C056-46CE-4B64-B9FE-0E55AF9FE4EF}" dt="2025-09-21T19:20:09.060" v="3416" actId="26606"/>
          <ac:spMkLst>
            <pc:docMk/>
            <pc:sldMk cId="3963202789" sldId="256"/>
            <ac:spMk id="20" creationId="{46A89C79-8EF3-4AF9-B3D9-59A883F41C83}"/>
          </ac:spMkLst>
        </pc:spChg>
        <pc:spChg chg="add del">
          <ac:chgData name="Mauricio Derbez del Pino" userId="83c263521e4673b7" providerId="LiveId" clId="{26A9C056-46CE-4B64-B9FE-0E55AF9FE4EF}" dt="2025-09-21T19:20:09.060" v="3416" actId="26606"/>
          <ac:spMkLst>
            <pc:docMk/>
            <pc:sldMk cId="3963202789" sldId="256"/>
            <ac:spMk id="22" creationId="{EFE5CE34-4543-42E5-B82C-1F3D12422CDD}"/>
          </ac:spMkLst>
        </pc:spChg>
        <pc:spChg chg="add del">
          <ac:chgData name="Mauricio Derbez del Pino" userId="83c263521e4673b7" providerId="LiveId" clId="{26A9C056-46CE-4B64-B9FE-0E55AF9FE4EF}" dt="2025-09-21T19:20:09.060" v="3416" actId="26606"/>
          <ac:spMkLst>
            <pc:docMk/>
            <pc:sldMk cId="3963202789" sldId="256"/>
            <ac:spMk id="24" creationId="{72AF41FE-63D7-4695-81D2-66D2510E4486}"/>
          </ac:spMkLst>
        </pc:spChg>
        <pc:spChg chg="add">
          <ac:chgData name="Mauricio Derbez del Pino" userId="83c263521e4673b7" providerId="LiveId" clId="{26A9C056-46CE-4B64-B9FE-0E55AF9FE4EF}" dt="2025-09-21T19:20:09.060" v="3416" actId="26606"/>
          <ac:spMkLst>
            <pc:docMk/>
            <pc:sldMk cId="3963202789" sldId="256"/>
            <ac:spMk id="29" creationId="{A8DB9CD9-59B1-4D73-BC4C-98796A48EF9B}"/>
          </ac:spMkLst>
        </pc:spChg>
        <pc:spChg chg="add">
          <ac:chgData name="Mauricio Derbez del Pino" userId="83c263521e4673b7" providerId="LiveId" clId="{26A9C056-46CE-4B64-B9FE-0E55AF9FE4EF}" dt="2025-09-21T19:20:09.060" v="3416" actId="26606"/>
          <ac:spMkLst>
            <pc:docMk/>
            <pc:sldMk cId="3963202789" sldId="256"/>
            <ac:spMk id="31" creationId="{8874A6A9-41FF-4E33-AFA8-F9F81436A59E}"/>
          </ac:spMkLst>
        </pc:spChg>
        <pc:picChg chg="add del mod">
          <ac:chgData name="Mauricio Derbez del Pino" userId="83c263521e4673b7" providerId="LiveId" clId="{26A9C056-46CE-4B64-B9FE-0E55AF9FE4EF}" dt="2025-09-21T19:19:50.232" v="3415" actId="478"/>
          <ac:picMkLst>
            <pc:docMk/>
            <pc:sldMk cId="3963202789" sldId="256"/>
            <ac:picMk id="4" creationId="{378CD08D-282B-B286-2776-29DCF20A94A3}"/>
          </ac:picMkLst>
        </pc:picChg>
      </pc:sldChg>
      <pc:sldChg chg="addSp modSp mod modTransition setBg modNotesTx">
        <pc:chgData name="Mauricio Derbez del Pino" userId="83c263521e4673b7" providerId="LiveId" clId="{26A9C056-46CE-4B64-B9FE-0E55AF9FE4EF}" dt="2025-09-22T15:52:43.495" v="3471"/>
        <pc:sldMkLst>
          <pc:docMk/>
          <pc:sldMk cId="3113251689" sldId="257"/>
        </pc:sldMkLst>
        <pc:spChg chg="add">
          <ac:chgData name="Mauricio Derbez del Pino" userId="83c263521e4673b7" providerId="LiveId" clId="{26A9C056-46CE-4B64-B9FE-0E55AF9FE4EF}" dt="2025-09-20T19:02:54.704" v="35" actId="26606"/>
          <ac:spMkLst>
            <pc:docMk/>
            <pc:sldMk cId="3113251689" sldId="257"/>
            <ac:spMk id="8" creationId="{86FF76B9-219D-4469-AF87-0236D29032F1}"/>
          </ac:spMkLst>
        </pc:spChg>
        <pc:spChg chg="add">
          <ac:chgData name="Mauricio Derbez del Pino" userId="83c263521e4673b7" providerId="LiveId" clId="{26A9C056-46CE-4B64-B9FE-0E55AF9FE4EF}" dt="2025-09-20T19:02:54.704" v="35" actId="26606"/>
          <ac:spMkLst>
            <pc:docMk/>
            <pc:sldMk cId="3113251689" sldId="257"/>
            <ac:spMk id="14" creationId="{2E80C965-DB6D-4F81-9E9E-B027384D0BD6}"/>
          </ac:spMkLst>
        </pc:spChg>
        <pc:spChg chg="add">
          <ac:chgData name="Mauricio Derbez del Pino" userId="83c263521e4673b7" providerId="LiveId" clId="{26A9C056-46CE-4B64-B9FE-0E55AF9FE4EF}" dt="2025-09-20T19:02:54.704" v="35" actId="26606"/>
          <ac:spMkLst>
            <pc:docMk/>
            <pc:sldMk cId="3113251689" sldId="257"/>
            <ac:spMk id="16" creationId="{633C5E46-DAC5-4661-9C87-22B08E2A512F}"/>
          </ac:spMkLst>
        </pc:spChg>
        <pc:grpChg chg="add">
          <ac:chgData name="Mauricio Derbez del Pino" userId="83c263521e4673b7" providerId="LiveId" clId="{26A9C056-46CE-4B64-B9FE-0E55AF9FE4EF}" dt="2025-09-20T19:02:54.704" v="35" actId="26606"/>
          <ac:grpSpMkLst>
            <pc:docMk/>
            <pc:sldMk cId="3113251689" sldId="257"/>
            <ac:grpSpMk id="10" creationId="{DB88BD78-87E1-424D-B479-C37D8E41B12E}"/>
          </ac:grpSpMkLst>
        </pc:grpChg>
        <pc:picChg chg="mod">
          <ac:chgData name="Mauricio Derbez del Pino" userId="83c263521e4673b7" providerId="LiveId" clId="{26A9C056-46CE-4B64-B9FE-0E55AF9FE4EF}" dt="2025-09-20T19:02:54.704" v="35" actId="26606"/>
          <ac:picMkLst>
            <pc:docMk/>
            <pc:sldMk cId="3113251689" sldId="257"/>
            <ac:picMk id="3" creationId="{E7D4843B-3D11-B943-76BC-D00BA0F47C0F}"/>
          </ac:picMkLst>
        </pc:picChg>
      </pc:sldChg>
      <pc:sldChg chg="addSp modSp mod modTransition setBg modNotesTx">
        <pc:chgData name="Mauricio Derbez del Pino" userId="83c263521e4673b7" providerId="LiveId" clId="{26A9C056-46CE-4B64-B9FE-0E55AF9FE4EF}" dt="2025-09-22T15:52:43.495" v="3471"/>
        <pc:sldMkLst>
          <pc:docMk/>
          <pc:sldMk cId="1727762357" sldId="258"/>
        </pc:sldMkLst>
        <pc:spChg chg="add">
          <ac:chgData name="Mauricio Derbez del Pino" userId="83c263521e4673b7" providerId="LiveId" clId="{26A9C056-46CE-4B64-B9FE-0E55AF9FE4EF}" dt="2025-09-20T19:03:30.415" v="38" actId="26606"/>
          <ac:spMkLst>
            <pc:docMk/>
            <pc:sldMk cId="1727762357" sldId="258"/>
            <ac:spMk id="8" creationId="{86FF76B9-219D-4469-AF87-0236D29032F1}"/>
          </ac:spMkLst>
        </pc:spChg>
        <pc:spChg chg="add">
          <ac:chgData name="Mauricio Derbez del Pino" userId="83c263521e4673b7" providerId="LiveId" clId="{26A9C056-46CE-4B64-B9FE-0E55AF9FE4EF}" dt="2025-09-20T19:03:30.415" v="38" actId="26606"/>
          <ac:spMkLst>
            <pc:docMk/>
            <pc:sldMk cId="1727762357" sldId="258"/>
            <ac:spMk id="14" creationId="{2E80C965-DB6D-4F81-9E9E-B027384D0BD6}"/>
          </ac:spMkLst>
        </pc:spChg>
        <pc:spChg chg="add">
          <ac:chgData name="Mauricio Derbez del Pino" userId="83c263521e4673b7" providerId="LiveId" clId="{26A9C056-46CE-4B64-B9FE-0E55AF9FE4EF}" dt="2025-09-20T19:03:30.415" v="38" actId="26606"/>
          <ac:spMkLst>
            <pc:docMk/>
            <pc:sldMk cId="1727762357" sldId="258"/>
            <ac:spMk id="16" creationId="{633C5E46-DAC5-4661-9C87-22B08E2A512F}"/>
          </ac:spMkLst>
        </pc:spChg>
        <pc:grpChg chg="add">
          <ac:chgData name="Mauricio Derbez del Pino" userId="83c263521e4673b7" providerId="LiveId" clId="{26A9C056-46CE-4B64-B9FE-0E55AF9FE4EF}" dt="2025-09-20T19:03:30.415" v="38" actId="26606"/>
          <ac:grpSpMkLst>
            <pc:docMk/>
            <pc:sldMk cId="1727762357" sldId="258"/>
            <ac:grpSpMk id="10" creationId="{DB88BD78-87E1-424D-B479-C37D8E41B12E}"/>
          </ac:grpSpMkLst>
        </pc:grpChg>
        <pc:picChg chg="mod">
          <ac:chgData name="Mauricio Derbez del Pino" userId="83c263521e4673b7" providerId="LiveId" clId="{26A9C056-46CE-4B64-B9FE-0E55AF9FE4EF}" dt="2025-09-20T19:03:30.415" v="38" actId="26606"/>
          <ac:picMkLst>
            <pc:docMk/>
            <pc:sldMk cId="1727762357" sldId="258"/>
            <ac:picMk id="3" creationId="{AA4DFC5D-356E-DD5E-C1FE-67F60F37AEFD}"/>
          </ac:picMkLst>
        </pc:picChg>
      </pc:sldChg>
      <pc:sldChg chg="addSp modSp mod modTransition setBg modNotesTx">
        <pc:chgData name="Mauricio Derbez del Pino" userId="83c263521e4673b7" providerId="LiveId" clId="{26A9C056-46CE-4B64-B9FE-0E55AF9FE4EF}" dt="2025-09-22T15:52:43.495" v="3471"/>
        <pc:sldMkLst>
          <pc:docMk/>
          <pc:sldMk cId="3376841162" sldId="259"/>
        </pc:sldMkLst>
        <pc:spChg chg="add">
          <ac:chgData name="Mauricio Derbez del Pino" userId="83c263521e4673b7" providerId="LiveId" clId="{26A9C056-46CE-4B64-B9FE-0E55AF9FE4EF}" dt="2025-09-20T19:03:34.950" v="39" actId="26606"/>
          <ac:spMkLst>
            <pc:docMk/>
            <pc:sldMk cId="3376841162" sldId="259"/>
            <ac:spMk id="8" creationId="{F3060C83-F051-4F0E-ABAD-AA0DFC48B218}"/>
          </ac:spMkLst>
        </pc:spChg>
        <pc:spChg chg="add">
          <ac:chgData name="Mauricio Derbez del Pino" userId="83c263521e4673b7" providerId="LiveId" clId="{26A9C056-46CE-4B64-B9FE-0E55AF9FE4EF}" dt="2025-09-20T19:03:34.950" v="39" actId="26606"/>
          <ac:spMkLst>
            <pc:docMk/>
            <pc:sldMk cId="3376841162" sldId="259"/>
            <ac:spMk id="10" creationId="{83C98ABE-055B-441F-B07E-44F97F083C39}"/>
          </ac:spMkLst>
        </pc:spChg>
        <pc:spChg chg="add">
          <ac:chgData name="Mauricio Derbez del Pino" userId="83c263521e4673b7" providerId="LiveId" clId="{26A9C056-46CE-4B64-B9FE-0E55AF9FE4EF}" dt="2025-09-20T19:03:34.950" v="39" actId="26606"/>
          <ac:spMkLst>
            <pc:docMk/>
            <pc:sldMk cId="3376841162" sldId="259"/>
            <ac:spMk id="12" creationId="{29FDB030-9B49-4CED-8CCD-4D99382388AC}"/>
          </ac:spMkLst>
        </pc:spChg>
        <pc:spChg chg="add">
          <ac:chgData name="Mauricio Derbez del Pino" userId="83c263521e4673b7" providerId="LiveId" clId="{26A9C056-46CE-4B64-B9FE-0E55AF9FE4EF}" dt="2025-09-20T19:03:34.950" v="39" actId="26606"/>
          <ac:spMkLst>
            <pc:docMk/>
            <pc:sldMk cId="3376841162" sldId="259"/>
            <ac:spMk id="14" creationId="{3783CA14-24A1-485C-8B30-D6A5D87987AD}"/>
          </ac:spMkLst>
        </pc:spChg>
        <pc:spChg chg="add">
          <ac:chgData name="Mauricio Derbez del Pino" userId="83c263521e4673b7" providerId="LiveId" clId="{26A9C056-46CE-4B64-B9FE-0E55AF9FE4EF}" dt="2025-09-20T19:03:34.950" v="39" actId="26606"/>
          <ac:spMkLst>
            <pc:docMk/>
            <pc:sldMk cId="3376841162" sldId="259"/>
            <ac:spMk id="16" creationId="{9A97C86A-04D6-40F7-AE84-31AB43E6A846}"/>
          </ac:spMkLst>
        </pc:spChg>
        <pc:spChg chg="add">
          <ac:chgData name="Mauricio Derbez del Pino" userId="83c263521e4673b7" providerId="LiveId" clId="{26A9C056-46CE-4B64-B9FE-0E55AF9FE4EF}" dt="2025-09-20T19:03:34.950" v="39" actId="26606"/>
          <ac:spMkLst>
            <pc:docMk/>
            <pc:sldMk cId="3376841162" sldId="259"/>
            <ac:spMk id="18" creationId="{FF9F2414-84E8-453E-B1F3-389FDE8192D9}"/>
          </ac:spMkLst>
        </pc:spChg>
        <pc:spChg chg="add">
          <ac:chgData name="Mauricio Derbez del Pino" userId="83c263521e4673b7" providerId="LiveId" clId="{26A9C056-46CE-4B64-B9FE-0E55AF9FE4EF}" dt="2025-09-20T19:03:34.950" v="39" actId="26606"/>
          <ac:spMkLst>
            <pc:docMk/>
            <pc:sldMk cId="3376841162" sldId="259"/>
            <ac:spMk id="20" creationId="{3ECA69A1-7536-43AC-85EF-C7106179F5ED}"/>
          </ac:spMkLst>
        </pc:spChg>
        <pc:picChg chg="mod">
          <ac:chgData name="Mauricio Derbez del Pino" userId="83c263521e4673b7" providerId="LiveId" clId="{26A9C056-46CE-4B64-B9FE-0E55AF9FE4EF}" dt="2025-09-20T19:03:34.950" v="39" actId="26606"/>
          <ac:picMkLst>
            <pc:docMk/>
            <pc:sldMk cId="3376841162" sldId="259"/>
            <ac:picMk id="3" creationId="{CEEAFF57-0A0C-B110-B42B-7F8D0B7C66D4}"/>
          </ac:picMkLst>
        </pc:picChg>
      </pc:sldChg>
      <pc:sldChg chg="addSp modSp mod modTransition setBg modNotesTx">
        <pc:chgData name="Mauricio Derbez del Pino" userId="83c263521e4673b7" providerId="LiveId" clId="{26A9C056-46CE-4B64-B9FE-0E55AF9FE4EF}" dt="2025-09-22T15:52:43.495" v="3471"/>
        <pc:sldMkLst>
          <pc:docMk/>
          <pc:sldMk cId="3013072132" sldId="260"/>
        </pc:sldMkLst>
        <pc:spChg chg="add">
          <ac:chgData name="Mauricio Derbez del Pino" userId="83c263521e4673b7" providerId="LiveId" clId="{26A9C056-46CE-4B64-B9FE-0E55AF9FE4EF}" dt="2025-09-20T19:03:44.915" v="40" actId="26606"/>
          <ac:spMkLst>
            <pc:docMk/>
            <pc:sldMk cId="3013072132" sldId="260"/>
            <ac:spMk id="8" creationId="{86FF76B9-219D-4469-AF87-0236D29032F1}"/>
          </ac:spMkLst>
        </pc:spChg>
        <pc:spChg chg="add">
          <ac:chgData name="Mauricio Derbez del Pino" userId="83c263521e4673b7" providerId="LiveId" clId="{26A9C056-46CE-4B64-B9FE-0E55AF9FE4EF}" dt="2025-09-20T19:03:44.915" v="40" actId="26606"/>
          <ac:spMkLst>
            <pc:docMk/>
            <pc:sldMk cId="3013072132" sldId="260"/>
            <ac:spMk id="14" creationId="{2E80C965-DB6D-4F81-9E9E-B027384D0BD6}"/>
          </ac:spMkLst>
        </pc:spChg>
        <pc:spChg chg="add">
          <ac:chgData name="Mauricio Derbez del Pino" userId="83c263521e4673b7" providerId="LiveId" clId="{26A9C056-46CE-4B64-B9FE-0E55AF9FE4EF}" dt="2025-09-20T19:03:44.915" v="40" actId="26606"/>
          <ac:spMkLst>
            <pc:docMk/>
            <pc:sldMk cId="3013072132" sldId="260"/>
            <ac:spMk id="16" creationId="{633C5E46-DAC5-4661-9C87-22B08E2A512F}"/>
          </ac:spMkLst>
        </pc:spChg>
        <pc:grpChg chg="add">
          <ac:chgData name="Mauricio Derbez del Pino" userId="83c263521e4673b7" providerId="LiveId" clId="{26A9C056-46CE-4B64-B9FE-0E55AF9FE4EF}" dt="2025-09-20T19:03:44.915" v="40" actId="26606"/>
          <ac:grpSpMkLst>
            <pc:docMk/>
            <pc:sldMk cId="3013072132" sldId="260"/>
            <ac:grpSpMk id="10" creationId="{DB88BD78-87E1-424D-B479-C37D8E41B12E}"/>
          </ac:grpSpMkLst>
        </pc:grpChg>
        <pc:picChg chg="mod">
          <ac:chgData name="Mauricio Derbez del Pino" userId="83c263521e4673b7" providerId="LiveId" clId="{26A9C056-46CE-4B64-B9FE-0E55AF9FE4EF}" dt="2025-09-20T19:03:44.915" v="40" actId="26606"/>
          <ac:picMkLst>
            <pc:docMk/>
            <pc:sldMk cId="3013072132" sldId="260"/>
            <ac:picMk id="3" creationId="{15FB2DC2-D4A5-4C0B-9364-F6A64FA01ABE}"/>
          </ac:picMkLst>
        </pc:picChg>
      </pc:sldChg>
      <pc:sldChg chg="addSp modSp mod modTransition setBg modNotesTx">
        <pc:chgData name="Mauricio Derbez del Pino" userId="83c263521e4673b7" providerId="LiveId" clId="{26A9C056-46CE-4B64-B9FE-0E55AF9FE4EF}" dt="2025-09-22T15:52:43.495" v="3471"/>
        <pc:sldMkLst>
          <pc:docMk/>
          <pc:sldMk cId="196473361" sldId="261"/>
        </pc:sldMkLst>
        <pc:spChg chg="add">
          <ac:chgData name="Mauricio Derbez del Pino" userId="83c263521e4673b7" providerId="LiveId" clId="{26A9C056-46CE-4B64-B9FE-0E55AF9FE4EF}" dt="2025-09-20T19:03:50.231" v="41" actId="26606"/>
          <ac:spMkLst>
            <pc:docMk/>
            <pc:sldMk cId="196473361" sldId="261"/>
            <ac:spMk id="8" creationId="{F3060C83-F051-4F0E-ABAD-AA0DFC48B218}"/>
          </ac:spMkLst>
        </pc:spChg>
        <pc:spChg chg="add">
          <ac:chgData name="Mauricio Derbez del Pino" userId="83c263521e4673b7" providerId="LiveId" clId="{26A9C056-46CE-4B64-B9FE-0E55AF9FE4EF}" dt="2025-09-20T19:03:50.231" v="41" actId="26606"/>
          <ac:spMkLst>
            <pc:docMk/>
            <pc:sldMk cId="196473361" sldId="261"/>
            <ac:spMk id="10" creationId="{83C98ABE-055B-441F-B07E-44F97F083C39}"/>
          </ac:spMkLst>
        </pc:spChg>
        <pc:spChg chg="add">
          <ac:chgData name="Mauricio Derbez del Pino" userId="83c263521e4673b7" providerId="LiveId" clId="{26A9C056-46CE-4B64-B9FE-0E55AF9FE4EF}" dt="2025-09-20T19:03:50.231" v="41" actId="26606"/>
          <ac:spMkLst>
            <pc:docMk/>
            <pc:sldMk cId="196473361" sldId="261"/>
            <ac:spMk id="12" creationId="{29FDB030-9B49-4CED-8CCD-4D99382388AC}"/>
          </ac:spMkLst>
        </pc:spChg>
        <pc:spChg chg="add">
          <ac:chgData name="Mauricio Derbez del Pino" userId="83c263521e4673b7" providerId="LiveId" clId="{26A9C056-46CE-4B64-B9FE-0E55AF9FE4EF}" dt="2025-09-20T19:03:50.231" v="41" actId="26606"/>
          <ac:spMkLst>
            <pc:docMk/>
            <pc:sldMk cId="196473361" sldId="261"/>
            <ac:spMk id="14" creationId="{3783CA14-24A1-485C-8B30-D6A5D87987AD}"/>
          </ac:spMkLst>
        </pc:spChg>
        <pc:spChg chg="add">
          <ac:chgData name="Mauricio Derbez del Pino" userId="83c263521e4673b7" providerId="LiveId" clId="{26A9C056-46CE-4B64-B9FE-0E55AF9FE4EF}" dt="2025-09-20T19:03:50.231" v="41" actId="26606"/>
          <ac:spMkLst>
            <pc:docMk/>
            <pc:sldMk cId="196473361" sldId="261"/>
            <ac:spMk id="16" creationId="{9A97C86A-04D6-40F7-AE84-31AB43E6A846}"/>
          </ac:spMkLst>
        </pc:spChg>
        <pc:spChg chg="add">
          <ac:chgData name="Mauricio Derbez del Pino" userId="83c263521e4673b7" providerId="LiveId" clId="{26A9C056-46CE-4B64-B9FE-0E55AF9FE4EF}" dt="2025-09-20T19:03:50.231" v="41" actId="26606"/>
          <ac:spMkLst>
            <pc:docMk/>
            <pc:sldMk cId="196473361" sldId="261"/>
            <ac:spMk id="18" creationId="{FF9F2414-84E8-453E-B1F3-389FDE8192D9}"/>
          </ac:spMkLst>
        </pc:spChg>
        <pc:spChg chg="add">
          <ac:chgData name="Mauricio Derbez del Pino" userId="83c263521e4673b7" providerId="LiveId" clId="{26A9C056-46CE-4B64-B9FE-0E55AF9FE4EF}" dt="2025-09-20T19:03:50.231" v="41" actId="26606"/>
          <ac:spMkLst>
            <pc:docMk/>
            <pc:sldMk cId="196473361" sldId="261"/>
            <ac:spMk id="20" creationId="{3ECA69A1-7536-43AC-85EF-C7106179F5ED}"/>
          </ac:spMkLst>
        </pc:spChg>
        <pc:picChg chg="mod">
          <ac:chgData name="Mauricio Derbez del Pino" userId="83c263521e4673b7" providerId="LiveId" clId="{26A9C056-46CE-4B64-B9FE-0E55AF9FE4EF}" dt="2025-09-20T19:03:50.231" v="41" actId="26606"/>
          <ac:picMkLst>
            <pc:docMk/>
            <pc:sldMk cId="196473361" sldId="261"/>
            <ac:picMk id="3" creationId="{FE7FDF73-CCBB-B06D-1FBE-69FC756F6FCA}"/>
          </ac:picMkLst>
        </pc:picChg>
      </pc:sldChg>
      <pc:sldChg chg="addSp modSp mod modTransition setBg modNotesTx">
        <pc:chgData name="Mauricio Derbez del Pino" userId="83c263521e4673b7" providerId="LiveId" clId="{26A9C056-46CE-4B64-B9FE-0E55AF9FE4EF}" dt="2025-09-22T15:52:43.495" v="3471"/>
        <pc:sldMkLst>
          <pc:docMk/>
          <pc:sldMk cId="3404990227" sldId="262"/>
        </pc:sldMkLst>
        <pc:spChg chg="add">
          <ac:chgData name="Mauricio Derbez del Pino" userId="83c263521e4673b7" providerId="LiveId" clId="{26A9C056-46CE-4B64-B9FE-0E55AF9FE4EF}" dt="2025-09-20T19:03:54.130" v="42" actId="26606"/>
          <ac:spMkLst>
            <pc:docMk/>
            <pc:sldMk cId="3404990227" sldId="262"/>
            <ac:spMk id="8" creationId="{86FF76B9-219D-4469-AF87-0236D29032F1}"/>
          </ac:spMkLst>
        </pc:spChg>
        <pc:spChg chg="add">
          <ac:chgData name="Mauricio Derbez del Pino" userId="83c263521e4673b7" providerId="LiveId" clId="{26A9C056-46CE-4B64-B9FE-0E55AF9FE4EF}" dt="2025-09-20T19:03:54.130" v="42" actId="26606"/>
          <ac:spMkLst>
            <pc:docMk/>
            <pc:sldMk cId="3404990227" sldId="262"/>
            <ac:spMk id="14" creationId="{2E80C965-DB6D-4F81-9E9E-B027384D0BD6}"/>
          </ac:spMkLst>
        </pc:spChg>
        <pc:spChg chg="add">
          <ac:chgData name="Mauricio Derbez del Pino" userId="83c263521e4673b7" providerId="LiveId" clId="{26A9C056-46CE-4B64-B9FE-0E55AF9FE4EF}" dt="2025-09-20T19:03:54.130" v="42" actId="26606"/>
          <ac:spMkLst>
            <pc:docMk/>
            <pc:sldMk cId="3404990227" sldId="262"/>
            <ac:spMk id="16" creationId="{633C5E46-DAC5-4661-9C87-22B08E2A512F}"/>
          </ac:spMkLst>
        </pc:spChg>
        <pc:grpChg chg="add">
          <ac:chgData name="Mauricio Derbez del Pino" userId="83c263521e4673b7" providerId="LiveId" clId="{26A9C056-46CE-4B64-B9FE-0E55AF9FE4EF}" dt="2025-09-20T19:03:54.130" v="42" actId="26606"/>
          <ac:grpSpMkLst>
            <pc:docMk/>
            <pc:sldMk cId="3404990227" sldId="262"/>
            <ac:grpSpMk id="10" creationId="{DB88BD78-87E1-424D-B479-C37D8E41B12E}"/>
          </ac:grpSpMkLst>
        </pc:grpChg>
        <pc:picChg chg="mod">
          <ac:chgData name="Mauricio Derbez del Pino" userId="83c263521e4673b7" providerId="LiveId" clId="{26A9C056-46CE-4B64-B9FE-0E55AF9FE4EF}" dt="2025-09-20T19:03:54.130" v="42" actId="26606"/>
          <ac:picMkLst>
            <pc:docMk/>
            <pc:sldMk cId="3404990227" sldId="262"/>
            <ac:picMk id="3" creationId="{38407C15-4BE7-3FC4-AD32-3AA518A25E9A}"/>
          </ac:picMkLst>
        </pc:picChg>
      </pc:sldChg>
      <pc:sldChg chg="addSp modSp mod modTransition setBg modNotesTx">
        <pc:chgData name="Mauricio Derbez del Pino" userId="83c263521e4673b7" providerId="LiveId" clId="{26A9C056-46CE-4B64-B9FE-0E55AF9FE4EF}" dt="2025-09-22T15:52:43.495" v="3471"/>
        <pc:sldMkLst>
          <pc:docMk/>
          <pc:sldMk cId="2844432484" sldId="263"/>
        </pc:sldMkLst>
        <pc:spChg chg="add">
          <ac:chgData name="Mauricio Derbez del Pino" userId="83c263521e4673b7" providerId="LiveId" clId="{26A9C056-46CE-4B64-B9FE-0E55AF9FE4EF}" dt="2025-09-20T19:03:57.011" v="43" actId="26606"/>
          <ac:spMkLst>
            <pc:docMk/>
            <pc:sldMk cId="2844432484" sldId="263"/>
            <ac:spMk id="8" creationId="{F3060C83-F051-4F0E-ABAD-AA0DFC48B218}"/>
          </ac:spMkLst>
        </pc:spChg>
        <pc:spChg chg="add">
          <ac:chgData name="Mauricio Derbez del Pino" userId="83c263521e4673b7" providerId="LiveId" clId="{26A9C056-46CE-4B64-B9FE-0E55AF9FE4EF}" dt="2025-09-20T19:03:57.011" v="43" actId="26606"/>
          <ac:spMkLst>
            <pc:docMk/>
            <pc:sldMk cId="2844432484" sldId="263"/>
            <ac:spMk id="10" creationId="{83C98ABE-055B-441F-B07E-44F97F083C39}"/>
          </ac:spMkLst>
        </pc:spChg>
        <pc:spChg chg="add">
          <ac:chgData name="Mauricio Derbez del Pino" userId="83c263521e4673b7" providerId="LiveId" clId="{26A9C056-46CE-4B64-B9FE-0E55AF9FE4EF}" dt="2025-09-20T19:03:57.011" v="43" actId="26606"/>
          <ac:spMkLst>
            <pc:docMk/>
            <pc:sldMk cId="2844432484" sldId="263"/>
            <ac:spMk id="12" creationId="{29FDB030-9B49-4CED-8CCD-4D99382388AC}"/>
          </ac:spMkLst>
        </pc:spChg>
        <pc:spChg chg="add">
          <ac:chgData name="Mauricio Derbez del Pino" userId="83c263521e4673b7" providerId="LiveId" clId="{26A9C056-46CE-4B64-B9FE-0E55AF9FE4EF}" dt="2025-09-20T19:03:57.011" v="43" actId="26606"/>
          <ac:spMkLst>
            <pc:docMk/>
            <pc:sldMk cId="2844432484" sldId="263"/>
            <ac:spMk id="14" creationId="{3783CA14-24A1-485C-8B30-D6A5D87987AD}"/>
          </ac:spMkLst>
        </pc:spChg>
        <pc:spChg chg="add">
          <ac:chgData name="Mauricio Derbez del Pino" userId="83c263521e4673b7" providerId="LiveId" clId="{26A9C056-46CE-4B64-B9FE-0E55AF9FE4EF}" dt="2025-09-20T19:03:57.011" v="43" actId="26606"/>
          <ac:spMkLst>
            <pc:docMk/>
            <pc:sldMk cId="2844432484" sldId="263"/>
            <ac:spMk id="16" creationId="{9A97C86A-04D6-40F7-AE84-31AB43E6A846}"/>
          </ac:spMkLst>
        </pc:spChg>
        <pc:spChg chg="add">
          <ac:chgData name="Mauricio Derbez del Pino" userId="83c263521e4673b7" providerId="LiveId" clId="{26A9C056-46CE-4B64-B9FE-0E55AF9FE4EF}" dt="2025-09-20T19:03:57.011" v="43" actId="26606"/>
          <ac:spMkLst>
            <pc:docMk/>
            <pc:sldMk cId="2844432484" sldId="263"/>
            <ac:spMk id="18" creationId="{FF9F2414-84E8-453E-B1F3-389FDE8192D9}"/>
          </ac:spMkLst>
        </pc:spChg>
        <pc:spChg chg="add">
          <ac:chgData name="Mauricio Derbez del Pino" userId="83c263521e4673b7" providerId="LiveId" clId="{26A9C056-46CE-4B64-B9FE-0E55AF9FE4EF}" dt="2025-09-20T19:03:57.011" v="43" actId="26606"/>
          <ac:spMkLst>
            <pc:docMk/>
            <pc:sldMk cId="2844432484" sldId="263"/>
            <ac:spMk id="20" creationId="{3ECA69A1-7536-43AC-85EF-C7106179F5ED}"/>
          </ac:spMkLst>
        </pc:spChg>
        <pc:picChg chg="mod">
          <ac:chgData name="Mauricio Derbez del Pino" userId="83c263521e4673b7" providerId="LiveId" clId="{26A9C056-46CE-4B64-B9FE-0E55AF9FE4EF}" dt="2025-09-20T19:03:57.011" v="43" actId="26606"/>
          <ac:picMkLst>
            <pc:docMk/>
            <pc:sldMk cId="2844432484" sldId="263"/>
            <ac:picMk id="3" creationId="{C4065BDC-E475-0B98-C2A5-BC09CC32728C}"/>
          </ac:picMkLst>
        </pc:picChg>
      </pc:sldChg>
      <pc:sldChg chg="addSp modSp mod modTransition setBg modNotesTx">
        <pc:chgData name="Mauricio Derbez del Pino" userId="83c263521e4673b7" providerId="LiveId" clId="{26A9C056-46CE-4B64-B9FE-0E55AF9FE4EF}" dt="2025-09-22T15:52:43.495" v="3471"/>
        <pc:sldMkLst>
          <pc:docMk/>
          <pc:sldMk cId="2346807072" sldId="264"/>
        </pc:sldMkLst>
        <pc:spChg chg="add">
          <ac:chgData name="Mauricio Derbez del Pino" userId="83c263521e4673b7" providerId="LiveId" clId="{26A9C056-46CE-4B64-B9FE-0E55AF9FE4EF}" dt="2025-09-20T19:03:07.348" v="36" actId="26606"/>
          <ac:spMkLst>
            <pc:docMk/>
            <pc:sldMk cId="2346807072" sldId="264"/>
            <ac:spMk id="10" creationId="{F3060C83-F051-4F0E-ABAD-AA0DFC48B218}"/>
          </ac:spMkLst>
        </pc:spChg>
        <pc:spChg chg="add">
          <ac:chgData name="Mauricio Derbez del Pino" userId="83c263521e4673b7" providerId="LiveId" clId="{26A9C056-46CE-4B64-B9FE-0E55AF9FE4EF}" dt="2025-09-20T19:03:07.348" v="36" actId="26606"/>
          <ac:spMkLst>
            <pc:docMk/>
            <pc:sldMk cId="2346807072" sldId="264"/>
            <ac:spMk id="12" creationId="{83C98ABE-055B-441F-B07E-44F97F083C39}"/>
          </ac:spMkLst>
        </pc:spChg>
        <pc:spChg chg="add">
          <ac:chgData name="Mauricio Derbez del Pino" userId="83c263521e4673b7" providerId="LiveId" clId="{26A9C056-46CE-4B64-B9FE-0E55AF9FE4EF}" dt="2025-09-20T19:03:07.348" v="36" actId="26606"/>
          <ac:spMkLst>
            <pc:docMk/>
            <pc:sldMk cId="2346807072" sldId="264"/>
            <ac:spMk id="14" creationId="{29FDB030-9B49-4CED-8CCD-4D99382388AC}"/>
          </ac:spMkLst>
        </pc:spChg>
        <pc:spChg chg="add">
          <ac:chgData name="Mauricio Derbez del Pino" userId="83c263521e4673b7" providerId="LiveId" clId="{26A9C056-46CE-4B64-B9FE-0E55AF9FE4EF}" dt="2025-09-20T19:03:07.348" v="36" actId="26606"/>
          <ac:spMkLst>
            <pc:docMk/>
            <pc:sldMk cId="2346807072" sldId="264"/>
            <ac:spMk id="16" creationId="{3783CA14-24A1-485C-8B30-D6A5D87987AD}"/>
          </ac:spMkLst>
        </pc:spChg>
        <pc:spChg chg="add">
          <ac:chgData name="Mauricio Derbez del Pino" userId="83c263521e4673b7" providerId="LiveId" clId="{26A9C056-46CE-4B64-B9FE-0E55AF9FE4EF}" dt="2025-09-20T19:03:07.348" v="36" actId="26606"/>
          <ac:spMkLst>
            <pc:docMk/>
            <pc:sldMk cId="2346807072" sldId="264"/>
            <ac:spMk id="18" creationId="{9A97C86A-04D6-40F7-AE84-31AB43E6A846}"/>
          </ac:spMkLst>
        </pc:spChg>
        <pc:spChg chg="add">
          <ac:chgData name="Mauricio Derbez del Pino" userId="83c263521e4673b7" providerId="LiveId" clId="{26A9C056-46CE-4B64-B9FE-0E55AF9FE4EF}" dt="2025-09-20T19:03:07.348" v="36" actId="26606"/>
          <ac:spMkLst>
            <pc:docMk/>
            <pc:sldMk cId="2346807072" sldId="264"/>
            <ac:spMk id="20" creationId="{FF9F2414-84E8-453E-B1F3-389FDE8192D9}"/>
          </ac:spMkLst>
        </pc:spChg>
        <pc:spChg chg="add">
          <ac:chgData name="Mauricio Derbez del Pino" userId="83c263521e4673b7" providerId="LiveId" clId="{26A9C056-46CE-4B64-B9FE-0E55AF9FE4EF}" dt="2025-09-20T19:03:07.348" v="36" actId="26606"/>
          <ac:spMkLst>
            <pc:docMk/>
            <pc:sldMk cId="2346807072" sldId="264"/>
            <ac:spMk id="22" creationId="{3ECA69A1-7536-43AC-85EF-C7106179F5ED}"/>
          </ac:spMkLst>
        </pc:spChg>
        <pc:picChg chg="mod">
          <ac:chgData name="Mauricio Derbez del Pino" userId="83c263521e4673b7" providerId="LiveId" clId="{26A9C056-46CE-4B64-B9FE-0E55AF9FE4EF}" dt="2025-09-20T19:03:07.348" v="36" actId="26606"/>
          <ac:picMkLst>
            <pc:docMk/>
            <pc:sldMk cId="2346807072" sldId="264"/>
            <ac:picMk id="5" creationId="{B5F3AF23-7843-9423-9C5D-F9BA552A3FAC}"/>
          </ac:picMkLst>
        </pc:picChg>
      </pc:sldChg>
      <pc:sldChg chg="addSp modSp mod modTransition setBg modNotesTx">
        <pc:chgData name="Mauricio Derbez del Pino" userId="83c263521e4673b7" providerId="LiveId" clId="{26A9C056-46CE-4B64-B9FE-0E55AF9FE4EF}" dt="2025-09-22T15:52:43.495" v="3471"/>
        <pc:sldMkLst>
          <pc:docMk/>
          <pc:sldMk cId="2183579590" sldId="265"/>
        </pc:sldMkLst>
        <pc:spChg chg="add">
          <ac:chgData name="Mauricio Derbez del Pino" userId="83c263521e4673b7" providerId="LiveId" clId="{26A9C056-46CE-4B64-B9FE-0E55AF9FE4EF}" dt="2025-09-20T19:04:01.444" v="44" actId="26606"/>
          <ac:spMkLst>
            <pc:docMk/>
            <pc:sldMk cId="2183579590" sldId="265"/>
            <ac:spMk id="8" creationId="{F3060C83-F051-4F0E-ABAD-AA0DFC48B218}"/>
          </ac:spMkLst>
        </pc:spChg>
        <pc:spChg chg="add">
          <ac:chgData name="Mauricio Derbez del Pino" userId="83c263521e4673b7" providerId="LiveId" clId="{26A9C056-46CE-4B64-B9FE-0E55AF9FE4EF}" dt="2025-09-20T19:04:01.444" v="44" actId="26606"/>
          <ac:spMkLst>
            <pc:docMk/>
            <pc:sldMk cId="2183579590" sldId="265"/>
            <ac:spMk id="10" creationId="{83C98ABE-055B-441F-B07E-44F97F083C39}"/>
          </ac:spMkLst>
        </pc:spChg>
        <pc:spChg chg="add">
          <ac:chgData name="Mauricio Derbez del Pino" userId="83c263521e4673b7" providerId="LiveId" clId="{26A9C056-46CE-4B64-B9FE-0E55AF9FE4EF}" dt="2025-09-20T19:04:01.444" v="44" actId="26606"/>
          <ac:spMkLst>
            <pc:docMk/>
            <pc:sldMk cId="2183579590" sldId="265"/>
            <ac:spMk id="12" creationId="{29FDB030-9B49-4CED-8CCD-4D99382388AC}"/>
          </ac:spMkLst>
        </pc:spChg>
        <pc:spChg chg="add">
          <ac:chgData name="Mauricio Derbez del Pino" userId="83c263521e4673b7" providerId="LiveId" clId="{26A9C056-46CE-4B64-B9FE-0E55AF9FE4EF}" dt="2025-09-20T19:04:01.444" v="44" actId="26606"/>
          <ac:spMkLst>
            <pc:docMk/>
            <pc:sldMk cId="2183579590" sldId="265"/>
            <ac:spMk id="14" creationId="{3783CA14-24A1-485C-8B30-D6A5D87987AD}"/>
          </ac:spMkLst>
        </pc:spChg>
        <pc:spChg chg="add">
          <ac:chgData name="Mauricio Derbez del Pino" userId="83c263521e4673b7" providerId="LiveId" clId="{26A9C056-46CE-4B64-B9FE-0E55AF9FE4EF}" dt="2025-09-20T19:04:01.444" v="44" actId="26606"/>
          <ac:spMkLst>
            <pc:docMk/>
            <pc:sldMk cId="2183579590" sldId="265"/>
            <ac:spMk id="16" creationId="{9A97C86A-04D6-40F7-AE84-31AB43E6A846}"/>
          </ac:spMkLst>
        </pc:spChg>
        <pc:spChg chg="add">
          <ac:chgData name="Mauricio Derbez del Pino" userId="83c263521e4673b7" providerId="LiveId" clId="{26A9C056-46CE-4B64-B9FE-0E55AF9FE4EF}" dt="2025-09-20T19:04:01.444" v="44" actId="26606"/>
          <ac:spMkLst>
            <pc:docMk/>
            <pc:sldMk cId="2183579590" sldId="265"/>
            <ac:spMk id="18" creationId="{FF9F2414-84E8-453E-B1F3-389FDE8192D9}"/>
          </ac:spMkLst>
        </pc:spChg>
        <pc:spChg chg="add">
          <ac:chgData name="Mauricio Derbez del Pino" userId="83c263521e4673b7" providerId="LiveId" clId="{26A9C056-46CE-4B64-B9FE-0E55AF9FE4EF}" dt="2025-09-20T19:04:01.444" v="44" actId="26606"/>
          <ac:spMkLst>
            <pc:docMk/>
            <pc:sldMk cId="2183579590" sldId="265"/>
            <ac:spMk id="20" creationId="{3ECA69A1-7536-43AC-85EF-C7106179F5ED}"/>
          </ac:spMkLst>
        </pc:spChg>
        <pc:picChg chg="mod">
          <ac:chgData name="Mauricio Derbez del Pino" userId="83c263521e4673b7" providerId="LiveId" clId="{26A9C056-46CE-4B64-B9FE-0E55AF9FE4EF}" dt="2025-09-20T19:04:01.444" v="44" actId="26606"/>
          <ac:picMkLst>
            <pc:docMk/>
            <pc:sldMk cId="2183579590" sldId="265"/>
            <ac:picMk id="3" creationId="{16FC3E62-1480-C197-EA41-85281E272512}"/>
          </ac:picMkLst>
        </pc:picChg>
      </pc:sldChg>
      <pc:sldChg chg="addSp modSp mod modTransition setBg modNotesTx">
        <pc:chgData name="Mauricio Derbez del Pino" userId="83c263521e4673b7" providerId="LiveId" clId="{26A9C056-46CE-4B64-B9FE-0E55AF9FE4EF}" dt="2025-09-22T15:52:43.495" v="3471"/>
        <pc:sldMkLst>
          <pc:docMk/>
          <pc:sldMk cId="743254610" sldId="266"/>
        </pc:sldMkLst>
        <pc:spChg chg="add">
          <ac:chgData name="Mauricio Derbez del Pino" userId="83c263521e4673b7" providerId="LiveId" clId="{26A9C056-46CE-4B64-B9FE-0E55AF9FE4EF}" dt="2025-09-20T19:04:09.192" v="46" actId="26606"/>
          <ac:spMkLst>
            <pc:docMk/>
            <pc:sldMk cId="743254610" sldId="266"/>
            <ac:spMk id="8" creationId="{86FF76B9-219D-4469-AF87-0236D29032F1}"/>
          </ac:spMkLst>
        </pc:spChg>
        <pc:spChg chg="add">
          <ac:chgData name="Mauricio Derbez del Pino" userId="83c263521e4673b7" providerId="LiveId" clId="{26A9C056-46CE-4B64-B9FE-0E55AF9FE4EF}" dt="2025-09-20T19:04:09.192" v="46" actId="26606"/>
          <ac:spMkLst>
            <pc:docMk/>
            <pc:sldMk cId="743254610" sldId="266"/>
            <ac:spMk id="14" creationId="{2E80C965-DB6D-4F81-9E9E-B027384D0BD6}"/>
          </ac:spMkLst>
        </pc:spChg>
        <pc:spChg chg="add">
          <ac:chgData name="Mauricio Derbez del Pino" userId="83c263521e4673b7" providerId="LiveId" clId="{26A9C056-46CE-4B64-B9FE-0E55AF9FE4EF}" dt="2025-09-20T19:04:09.192" v="46" actId="26606"/>
          <ac:spMkLst>
            <pc:docMk/>
            <pc:sldMk cId="743254610" sldId="266"/>
            <ac:spMk id="16" creationId="{633C5E46-DAC5-4661-9C87-22B08E2A512F}"/>
          </ac:spMkLst>
        </pc:spChg>
        <pc:grpChg chg="add">
          <ac:chgData name="Mauricio Derbez del Pino" userId="83c263521e4673b7" providerId="LiveId" clId="{26A9C056-46CE-4B64-B9FE-0E55AF9FE4EF}" dt="2025-09-20T19:04:09.192" v="46" actId="26606"/>
          <ac:grpSpMkLst>
            <pc:docMk/>
            <pc:sldMk cId="743254610" sldId="266"/>
            <ac:grpSpMk id="10" creationId="{DB88BD78-87E1-424D-B479-C37D8E41B12E}"/>
          </ac:grpSpMkLst>
        </pc:grpChg>
        <pc:picChg chg="mod">
          <ac:chgData name="Mauricio Derbez del Pino" userId="83c263521e4673b7" providerId="LiveId" clId="{26A9C056-46CE-4B64-B9FE-0E55AF9FE4EF}" dt="2025-09-20T19:04:09.192" v="46" actId="26606"/>
          <ac:picMkLst>
            <pc:docMk/>
            <pc:sldMk cId="743254610" sldId="266"/>
            <ac:picMk id="3" creationId="{4F1515AA-AA4F-3E9C-975D-971C879C193E}"/>
          </ac:picMkLst>
        </pc:picChg>
      </pc:sldChg>
      <pc:sldChg chg="addSp modSp mod modTransition setBg modNotesTx">
        <pc:chgData name="Mauricio Derbez del Pino" userId="83c263521e4673b7" providerId="LiveId" clId="{26A9C056-46CE-4B64-B9FE-0E55AF9FE4EF}" dt="2025-09-22T15:52:43.495" v="3471"/>
        <pc:sldMkLst>
          <pc:docMk/>
          <pc:sldMk cId="3676980502" sldId="267"/>
        </pc:sldMkLst>
        <pc:spChg chg="add">
          <ac:chgData name="Mauricio Derbez del Pino" userId="83c263521e4673b7" providerId="LiveId" clId="{26A9C056-46CE-4B64-B9FE-0E55AF9FE4EF}" dt="2025-09-20T19:04:14.282" v="47" actId="26606"/>
          <ac:spMkLst>
            <pc:docMk/>
            <pc:sldMk cId="3676980502" sldId="267"/>
            <ac:spMk id="8" creationId="{F3060C83-F051-4F0E-ABAD-AA0DFC48B218}"/>
          </ac:spMkLst>
        </pc:spChg>
        <pc:spChg chg="add">
          <ac:chgData name="Mauricio Derbez del Pino" userId="83c263521e4673b7" providerId="LiveId" clId="{26A9C056-46CE-4B64-B9FE-0E55AF9FE4EF}" dt="2025-09-20T19:04:14.282" v="47" actId="26606"/>
          <ac:spMkLst>
            <pc:docMk/>
            <pc:sldMk cId="3676980502" sldId="267"/>
            <ac:spMk id="10" creationId="{83C98ABE-055B-441F-B07E-44F97F083C39}"/>
          </ac:spMkLst>
        </pc:spChg>
        <pc:spChg chg="add">
          <ac:chgData name="Mauricio Derbez del Pino" userId="83c263521e4673b7" providerId="LiveId" clId="{26A9C056-46CE-4B64-B9FE-0E55AF9FE4EF}" dt="2025-09-20T19:04:14.282" v="47" actId="26606"/>
          <ac:spMkLst>
            <pc:docMk/>
            <pc:sldMk cId="3676980502" sldId="267"/>
            <ac:spMk id="12" creationId="{29FDB030-9B49-4CED-8CCD-4D99382388AC}"/>
          </ac:spMkLst>
        </pc:spChg>
        <pc:spChg chg="add">
          <ac:chgData name="Mauricio Derbez del Pino" userId="83c263521e4673b7" providerId="LiveId" clId="{26A9C056-46CE-4B64-B9FE-0E55AF9FE4EF}" dt="2025-09-20T19:04:14.282" v="47" actId="26606"/>
          <ac:spMkLst>
            <pc:docMk/>
            <pc:sldMk cId="3676980502" sldId="267"/>
            <ac:spMk id="14" creationId="{3783CA14-24A1-485C-8B30-D6A5D87987AD}"/>
          </ac:spMkLst>
        </pc:spChg>
        <pc:spChg chg="add">
          <ac:chgData name="Mauricio Derbez del Pino" userId="83c263521e4673b7" providerId="LiveId" clId="{26A9C056-46CE-4B64-B9FE-0E55AF9FE4EF}" dt="2025-09-20T19:04:14.282" v="47" actId="26606"/>
          <ac:spMkLst>
            <pc:docMk/>
            <pc:sldMk cId="3676980502" sldId="267"/>
            <ac:spMk id="16" creationId="{9A97C86A-04D6-40F7-AE84-31AB43E6A846}"/>
          </ac:spMkLst>
        </pc:spChg>
        <pc:spChg chg="add">
          <ac:chgData name="Mauricio Derbez del Pino" userId="83c263521e4673b7" providerId="LiveId" clId="{26A9C056-46CE-4B64-B9FE-0E55AF9FE4EF}" dt="2025-09-20T19:04:14.282" v="47" actId="26606"/>
          <ac:spMkLst>
            <pc:docMk/>
            <pc:sldMk cId="3676980502" sldId="267"/>
            <ac:spMk id="18" creationId="{FF9F2414-84E8-453E-B1F3-389FDE8192D9}"/>
          </ac:spMkLst>
        </pc:spChg>
        <pc:spChg chg="add">
          <ac:chgData name="Mauricio Derbez del Pino" userId="83c263521e4673b7" providerId="LiveId" clId="{26A9C056-46CE-4B64-B9FE-0E55AF9FE4EF}" dt="2025-09-20T19:04:14.282" v="47" actId="26606"/>
          <ac:spMkLst>
            <pc:docMk/>
            <pc:sldMk cId="3676980502" sldId="267"/>
            <ac:spMk id="20" creationId="{3ECA69A1-7536-43AC-85EF-C7106179F5ED}"/>
          </ac:spMkLst>
        </pc:spChg>
        <pc:picChg chg="mod">
          <ac:chgData name="Mauricio Derbez del Pino" userId="83c263521e4673b7" providerId="LiveId" clId="{26A9C056-46CE-4B64-B9FE-0E55AF9FE4EF}" dt="2025-09-20T19:04:14.282" v="47" actId="26606"/>
          <ac:picMkLst>
            <pc:docMk/>
            <pc:sldMk cId="3676980502" sldId="267"/>
            <ac:picMk id="3" creationId="{A7610EB4-9D4C-74BA-3DAF-7E8667023ACC}"/>
          </ac:picMkLst>
        </pc:picChg>
      </pc:sldChg>
      <pc:sldChg chg="addSp modSp mod modTransition setBg modNotesTx">
        <pc:chgData name="Mauricio Derbez del Pino" userId="83c263521e4673b7" providerId="LiveId" clId="{26A9C056-46CE-4B64-B9FE-0E55AF9FE4EF}" dt="2025-09-22T15:52:43.495" v="3471"/>
        <pc:sldMkLst>
          <pc:docMk/>
          <pc:sldMk cId="3330275893" sldId="268"/>
        </pc:sldMkLst>
        <pc:spChg chg="add">
          <ac:chgData name="Mauricio Derbez del Pino" userId="83c263521e4673b7" providerId="LiveId" clId="{26A9C056-46CE-4B64-B9FE-0E55AF9FE4EF}" dt="2025-09-20T19:04:04.883" v="45" actId="26606"/>
          <ac:spMkLst>
            <pc:docMk/>
            <pc:sldMk cId="3330275893" sldId="268"/>
            <ac:spMk id="8" creationId="{F3060C83-F051-4F0E-ABAD-AA0DFC48B218}"/>
          </ac:spMkLst>
        </pc:spChg>
        <pc:spChg chg="add">
          <ac:chgData name="Mauricio Derbez del Pino" userId="83c263521e4673b7" providerId="LiveId" clId="{26A9C056-46CE-4B64-B9FE-0E55AF9FE4EF}" dt="2025-09-20T19:04:04.883" v="45" actId="26606"/>
          <ac:spMkLst>
            <pc:docMk/>
            <pc:sldMk cId="3330275893" sldId="268"/>
            <ac:spMk id="10" creationId="{83C98ABE-055B-441F-B07E-44F97F083C39}"/>
          </ac:spMkLst>
        </pc:spChg>
        <pc:spChg chg="add">
          <ac:chgData name="Mauricio Derbez del Pino" userId="83c263521e4673b7" providerId="LiveId" clId="{26A9C056-46CE-4B64-B9FE-0E55AF9FE4EF}" dt="2025-09-20T19:04:04.883" v="45" actId="26606"/>
          <ac:spMkLst>
            <pc:docMk/>
            <pc:sldMk cId="3330275893" sldId="268"/>
            <ac:spMk id="12" creationId="{29FDB030-9B49-4CED-8CCD-4D99382388AC}"/>
          </ac:spMkLst>
        </pc:spChg>
        <pc:spChg chg="add">
          <ac:chgData name="Mauricio Derbez del Pino" userId="83c263521e4673b7" providerId="LiveId" clId="{26A9C056-46CE-4B64-B9FE-0E55AF9FE4EF}" dt="2025-09-20T19:04:04.883" v="45" actId="26606"/>
          <ac:spMkLst>
            <pc:docMk/>
            <pc:sldMk cId="3330275893" sldId="268"/>
            <ac:spMk id="14" creationId="{3783CA14-24A1-485C-8B30-D6A5D87987AD}"/>
          </ac:spMkLst>
        </pc:spChg>
        <pc:spChg chg="add">
          <ac:chgData name="Mauricio Derbez del Pino" userId="83c263521e4673b7" providerId="LiveId" clId="{26A9C056-46CE-4B64-B9FE-0E55AF9FE4EF}" dt="2025-09-20T19:04:04.883" v="45" actId="26606"/>
          <ac:spMkLst>
            <pc:docMk/>
            <pc:sldMk cId="3330275893" sldId="268"/>
            <ac:spMk id="16" creationId="{9A97C86A-04D6-40F7-AE84-31AB43E6A846}"/>
          </ac:spMkLst>
        </pc:spChg>
        <pc:spChg chg="add">
          <ac:chgData name="Mauricio Derbez del Pino" userId="83c263521e4673b7" providerId="LiveId" clId="{26A9C056-46CE-4B64-B9FE-0E55AF9FE4EF}" dt="2025-09-20T19:04:04.883" v="45" actId="26606"/>
          <ac:spMkLst>
            <pc:docMk/>
            <pc:sldMk cId="3330275893" sldId="268"/>
            <ac:spMk id="18" creationId="{FF9F2414-84E8-453E-B1F3-389FDE8192D9}"/>
          </ac:spMkLst>
        </pc:spChg>
        <pc:spChg chg="add">
          <ac:chgData name="Mauricio Derbez del Pino" userId="83c263521e4673b7" providerId="LiveId" clId="{26A9C056-46CE-4B64-B9FE-0E55AF9FE4EF}" dt="2025-09-20T19:04:04.883" v="45" actId="26606"/>
          <ac:spMkLst>
            <pc:docMk/>
            <pc:sldMk cId="3330275893" sldId="268"/>
            <ac:spMk id="20" creationId="{3ECA69A1-7536-43AC-85EF-C7106179F5ED}"/>
          </ac:spMkLst>
        </pc:spChg>
        <pc:picChg chg="mod">
          <ac:chgData name="Mauricio Derbez del Pino" userId="83c263521e4673b7" providerId="LiveId" clId="{26A9C056-46CE-4B64-B9FE-0E55AF9FE4EF}" dt="2025-09-20T19:04:04.883" v="45" actId="26606"/>
          <ac:picMkLst>
            <pc:docMk/>
            <pc:sldMk cId="3330275893" sldId="268"/>
            <ac:picMk id="3" creationId="{D3D89B46-9236-2BBE-8062-D38FBB947146}"/>
          </ac:picMkLst>
        </pc:picChg>
      </pc:sldChg>
      <pc:sldChg chg="addSp modSp mod modTransition setBg modNotesTx">
        <pc:chgData name="Mauricio Derbez del Pino" userId="83c263521e4673b7" providerId="LiveId" clId="{26A9C056-46CE-4B64-B9FE-0E55AF9FE4EF}" dt="2025-09-22T15:52:43.495" v="3471"/>
        <pc:sldMkLst>
          <pc:docMk/>
          <pc:sldMk cId="1421745225" sldId="269"/>
        </pc:sldMkLst>
        <pc:spChg chg="add">
          <ac:chgData name="Mauricio Derbez del Pino" userId="83c263521e4673b7" providerId="LiveId" clId="{26A9C056-46CE-4B64-B9FE-0E55AF9FE4EF}" dt="2025-09-20T19:04:18.673" v="48" actId="26606"/>
          <ac:spMkLst>
            <pc:docMk/>
            <pc:sldMk cId="1421745225" sldId="269"/>
            <ac:spMk id="8" creationId="{86FF76B9-219D-4469-AF87-0236D29032F1}"/>
          </ac:spMkLst>
        </pc:spChg>
        <pc:spChg chg="add">
          <ac:chgData name="Mauricio Derbez del Pino" userId="83c263521e4673b7" providerId="LiveId" clId="{26A9C056-46CE-4B64-B9FE-0E55AF9FE4EF}" dt="2025-09-20T19:04:18.673" v="48" actId="26606"/>
          <ac:spMkLst>
            <pc:docMk/>
            <pc:sldMk cId="1421745225" sldId="269"/>
            <ac:spMk id="14" creationId="{2E80C965-DB6D-4F81-9E9E-B027384D0BD6}"/>
          </ac:spMkLst>
        </pc:spChg>
        <pc:spChg chg="add">
          <ac:chgData name="Mauricio Derbez del Pino" userId="83c263521e4673b7" providerId="LiveId" clId="{26A9C056-46CE-4B64-B9FE-0E55AF9FE4EF}" dt="2025-09-20T19:04:18.673" v="48" actId="26606"/>
          <ac:spMkLst>
            <pc:docMk/>
            <pc:sldMk cId="1421745225" sldId="269"/>
            <ac:spMk id="16" creationId="{633C5E46-DAC5-4661-9C87-22B08E2A512F}"/>
          </ac:spMkLst>
        </pc:spChg>
        <pc:grpChg chg="add">
          <ac:chgData name="Mauricio Derbez del Pino" userId="83c263521e4673b7" providerId="LiveId" clId="{26A9C056-46CE-4B64-B9FE-0E55AF9FE4EF}" dt="2025-09-20T19:04:18.673" v="48" actId="26606"/>
          <ac:grpSpMkLst>
            <pc:docMk/>
            <pc:sldMk cId="1421745225" sldId="269"/>
            <ac:grpSpMk id="10" creationId="{DB88BD78-87E1-424D-B479-C37D8E41B12E}"/>
          </ac:grpSpMkLst>
        </pc:grpChg>
        <pc:picChg chg="mod">
          <ac:chgData name="Mauricio Derbez del Pino" userId="83c263521e4673b7" providerId="LiveId" clId="{26A9C056-46CE-4B64-B9FE-0E55AF9FE4EF}" dt="2025-09-20T19:04:18.673" v="48" actId="26606"/>
          <ac:picMkLst>
            <pc:docMk/>
            <pc:sldMk cId="1421745225" sldId="269"/>
            <ac:picMk id="3" creationId="{7A516558-02D2-2132-ADF0-23538994036A}"/>
          </ac:picMkLst>
        </pc:picChg>
      </pc:sldChg>
      <pc:sldChg chg="addSp modSp mod modTransition setBg modNotesTx">
        <pc:chgData name="Mauricio Derbez del Pino" userId="83c263521e4673b7" providerId="LiveId" clId="{26A9C056-46CE-4B64-B9FE-0E55AF9FE4EF}" dt="2025-09-22T15:52:43.495" v="3471"/>
        <pc:sldMkLst>
          <pc:docMk/>
          <pc:sldMk cId="2997108685" sldId="271"/>
        </pc:sldMkLst>
        <pc:spChg chg="add">
          <ac:chgData name="Mauricio Derbez del Pino" userId="83c263521e4673b7" providerId="LiveId" clId="{26A9C056-46CE-4B64-B9FE-0E55AF9FE4EF}" dt="2025-09-20T19:05:44.140" v="69" actId="26606"/>
          <ac:spMkLst>
            <pc:docMk/>
            <pc:sldMk cId="2997108685" sldId="271"/>
            <ac:spMk id="8" creationId="{F3060C83-F051-4F0E-ABAD-AA0DFC48B218}"/>
          </ac:spMkLst>
        </pc:spChg>
        <pc:spChg chg="add">
          <ac:chgData name="Mauricio Derbez del Pino" userId="83c263521e4673b7" providerId="LiveId" clId="{26A9C056-46CE-4B64-B9FE-0E55AF9FE4EF}" dt="2025-09-20T19:05:44.140" v="69" actId="26606"/>
          <ac:spMkLst>
            <pc:docMk/>
            <pc:sldMk cId="2997108685" sldId="271"/>
            <ac:spMk id="10" creationId="{83C98ABE-055B-441F-B07E-44F97F083C39}"/>
          </ac:spMkLst>
        </pc:spChg>
        <pc:spChg chg="add">
          <ac:chgData name="Mauricio Derbez del Pino" userId="83c263521e4673b7" providerId="LiveId" clId="{26A9C056-46CE-4B64-B9FE-0E55AF9FE4EF}" dt="2025-09-20T19:05:44.140" v="69" actId="26606"/>
          <ac:spMkLst>
            <pc:docMk/>
            <pc:sldMk cId="2997108685" sldId="271"/>
            <ac:spMk id="12" creationId="{29FDB030-9B49-4CED-8CCD-4D99382388AC}"/>
          </ac:spMkLst>
        </pc:spChg>
        <pc:spChg chg="add">
          <ac:chgData name="Mauricio Derbez del Pino" userId="83c263521e4673b7" providerId="LiveId" clId="{26A9C056-46CE-4B64-B9FE-0E55AF9FE4EF}" dt="2025-09-20T19:05:44.140" v="69" actId="26606"/>
          <ac:spMkLst>
            <pc:docMk/>
            <pc:sldMk cId="2997108685" sldId="271"/>
            <ac:spMk id="14" creationId="{3783CA14-24A1-485C-8B30-D6A5D87987AD}"/>
          </ac:spMkLst>
        </pc:spChg>
        <pc:spChg chg="add">
          <ac:chgData name="Mauricio Derbez del Pino" userId="83c263521e4673b7" providerId="LiveId" clId="{26A9C056-46CE-4B64-B9FE-0E55AF9FE4EF}" dt="2025-09-20T19:05:44.140" v="69" actId="26606"/>
          <ac:spMkLst>
            <pc:docMk/>
            <pc:sldMk cId="2997108685" sldId="271"/>
            <ac:spMk id="16" creationId="{9A97C86A-04D6-40F7-AE84-31AB43E6A846}"/>
          </ac:spMkLst>
        </pc:spChg>
        <pc:spChg chg="add">
          <ac:chgData name="Mauricio Derbez del Pino" userId="83c263521e4673b7" providerId="LiveId" clId="{26A9C056-46CE-4B64-B9FE-0E55AF9FE4EF}" dt="2025-09-20T19:05:44.140" v="69" actId="26606"/>
          <ac:spMkLst>
            <pc:docMk/>
            <pc:sldMk cId="2997108685" sldId="271"/>
            <ac:spMk id="18" creationId="{FF9F2414-84E8-453E-B1F3-389FDE8192D9}"/>
          </ac:spMkLst>
        </pc:spChg>
        <pc:spChg chg="add">
          <ac:chgData name="Mauricio Derbez del Pino" userId="83c263521e4673b7" providerId="LiveId" clId="{26A9C056-46CE-4B64-B9FE-0E55AF9FE4EF}" dt="2025-09-20T19:05:44.140" v="69" actId="26606"/>
          <ac:spMkLst>
            <pc:docMk/>
            <pc:sldMk cId="2997108685" sldId="271"/>
            <ac:spMk id="20" creationId="{3ECA69A1-7536-43AC-85EF-C7106179F5ED}"/>
          </ac:spMkLst>
        </pc:spChg>
        <pc:picChg chg="mod">
          <ac:chgData name="Mauricio Derbez del Pino" userId="83c263521e4673b7" providerId="LiveId" clId="{26A9C056-46CE-4B64-B9FE-0E55AF9FE4EF}" dt="2025-09-20T19:05:44.140" v="69" actId="26606"/>
          <ac:picMkLst>
            <pc:docMk/>
            <pc:sldMk cId="2997108685" sldId="271"/>
            <ac:picMk id="3" creationId="{7A1D94F2-C46F-47B1-C1A7-C55F5860D6F0}"/>
          </ac:picMkLst>
        </pc:picChg>
      </pc:sldChg>
      <pc:sldChg chg="addSp delSp modSp mod modTransition setBg addAnim">
        <pc:chgData name="Mauricio Derbez del Pino" userId="83c263521e4673b7" providerId="LiveId" clId="{26A9C056-46CE-4B64-B9FE-0E55AF9FE4EF}" dt="2025-09-22T15:54:21.259" v="3515" actId="20577"/>
        <pc:sldMkLst>
          <pc:docMk/>
          <pc:sldMk cId="1292391015" sldId="272"/>
        </pc:sldMkLst>
        <pc:spChg chg="mod">
          <ac:chgData name="Mauricio Derbez del Pino" userId="83c263521e4673b7" providerId="LiveId" clId="{26A9C056-46CE-4B64-B9FE-0E55AF9FE4EF}" dt="2025-09-22T15:54:21.259" v="3515" actId="20577"/>
          <ac:spMkLst>
            <pc:docMk/>
            <pc:sldMk cId="1292391015" sldId="272"/>
            <ac:spMk id="2" creationId="{9A578CBF-58A4-47B6-BF10-53BAAD5E85B6}"/>
          </ac:spMkLst>
        </pc:spChg>
        <pc:spChg chg="add">
          <ac:chgData name="Mauricio Derbez del Pino" userId="83c263521e4673b7" providerId="LiveId" clId="{26A9C056-46CE-4B64-B9FE-0E55AF9FE4EF}" dt="2025-09-20T19:07:11.277" v="78" actId="26606"/>
          <ac:spMkLst>
            <pc:docMk/>
            <pc:sldMk cId="1292391015" sldId="272"/>
            <ac:spMk id="18" creationId="{A3363022-C969-41E9-8EB2-E4C94908C1FA}"/>
          </ac:spMkLst>
        </pc:spChg>
        <pc:spChg chg="add">
          <ac:chgData name="Mauricio Derbez del Pino" userId="83c263521e4673b7" providerId="LiveId" clId="{26A9C056-46CE-4B64-B9FE-0E55AF9FE4EF}" dt="2025-09-20T19:07:11.277" v="78" actId="26606"/>
          <ac:spMkLst>
            <pc:docMk/>
            <pc:sldMk cId="1292391015" sldId="272"/>
            <ac:spMk id="20" creationId="{8D1AD6B3-BE88-4CEB-BA17-790657CC4729}"/>
          </ac:spMkLst>
        </pc:spChg>
        <pc:grpChg chg="add">
          <ac:chgData name="Mauricio Derbez del Pino" userId="83c263521e4673b7" providerId="LiveId" clId="{26A9C056-46CE-4B64-B9FE-0E55AF9FE4EF}" dt="2025-09-20T19:07:11.277" v="78" actId="26606"/>
          <ac:grpSpMkLst>
            <pc:docMk/>
            <pc:sldMk cId="1292391015" sldId="272"/>
            <ac:grpSpMk id="22" creationId="{89D1390B-7E13-4B4F-9CB2-391063412E54}"/>
          </ac:grpSpMkLst>
        </pc:grpChg>
        <pc:picChg chg="add">
          <ac:chgData name="Mauricio Derbez del Pino" userId="83c263521e4673b7" providerId="LiveId" clId="{26A9C056-46CE-4B64-B9FE-0E55AF9FE4EF}" dt="2025-09-20T19:07:11.277" v="78" actId="26606"/>
          <ac:picMkLst>
            <pc:docMk/>
            <pc:sldMk cId="1292391015" sldId="272"/>
            <ac:picMk id="15" creationId="{1A6D0C9A-96A6-62E0-A87F-FC990F2E7FF9}"/>
          </ac:picMkLst>
        </pc:picChg>
      </pc:sldChg>
      <pc:sldChg chg="addSp modSp mod modTransition setBg modNotesTx">
        <pc:chgData name="Mauricio Derbez del Pino" userId="83c263521e4673b7" providerId="LiveId" clId="{26A9C056-46CE-4B64-B9FE-0E55AF9FE4EF}" dt="2025-09-22T15:52:43.495" v="3471"/>
        <pc:sldMkLst>
          <pc:docMk/>
          <pc:sldMk cId="3244259059" sldId="274"/>
        </pc:sldMkLst>
        <pc:spChg chg="add">
          <ac:chgData name="Mauricio Derbez del Pino" userId="83c263521e4673b7" providerId="LiveId" clId="{26A9C056-46CE-4B64-B9FE-0E55AF9FE4EF}" dt="2025-09-20T19:07:15.656" v="80" actId="26606"/>
          <ac:spMkLst>
            <pc:docMk/>
            <pc:sldMk cId="3244259059" sldId="274"/>
            <ac:spMk id="8" creationId="{F3060C83-F051-4F0E-ABAD-AA0DFC48B218}"/>
          </ac:spMkLst>
        </pc:spChg>
        <pc:spChg chg="add">
          <ac:chgData name="Mauricio Derbez del Pino" userId="83c263521e4673b7" providerId="LiveId" clId="{26A9C056-46CE-4B64-B9FE-0E55AF9FE4EF}" dt="2025-09-20T19:07:15.656" v="80" actId="26606"/>
          <ac:spMkLst>
            <pc:docMk/>
            <pc:sldMk cId="3244259059" sldId="274"/>
            <ac:spMk id="10" creationId="{83C98ABE-055B-441F-B07E-44F97F083C39}"/>
          </ac:spMkLst>
        </pc:spChg>
        <pc:spChg chg="add">
          <ac:chgData name="Mauricio Derbez del Pino" userId="83c263521e4673b7" providerId="LiveId" clId="{26A9C056-46CE-4B64-B9FE-0E55AF9FE4EF}" dt="2025-09-20T19:07:15.656" v="80" actId="26606"/>
          <ac:spMkLst>
            <pc:docMk/>
            <pc:sldMk cId="3244259059" sldId="274"/>
            <ac:spMk id="12" creationId="{29FDB030-9B49-4CED-8CCD-4D99382388AC}"/>
          </ac:spMkLst>
        </pc:spChg>
        <pc:spChg chg="add">
          <ac:chgData name="Mauricio Derbez del Pino" userId="83c263521e4673b7" providerId="LiveId" clId="{26A9C056-46CE-4B64-B9FE-0E55AF9FE4EF}" dt="2025-09-20T19:07:15.656" v="80" actId="26606"/>
          <ac:spMkLst>
            <pc:docMk/>
            <pc:sldMk cId="3244259059" sldId="274"/>
            <ac:spMk id="14" creationId="{3783CA14-24A1-485C-8B30-D6A5D87987AD}"/>
          </ac:spMkLst>
        </pc:spChg>
        <pc:spChg chg="add">
          <ac:chgData name="Mauricio Derbez del Pino" userId="83c263521e4673b7" providerId="LiveId" clId="{26A9C056-46CE-4B64-B9FE-0E55AF9FE4EF}" dt="2025-09-20T19:07:15.656" v="80" actId="26606"/>
          <ac:spMkLst>
            <pc:docMk/>
            <pc:sldMk cId="3244259059" sldId="274"/>
            <ac:spMk id="16" creationId="{9A97C86A-04D6-40F7-AE84-31AB43E6A846}"/>
          </ac:spMkLst>
        </pc:spChg>
        <pc:spChg chg="add">
          <ac:chgData name="Mauricio Derbez del Pino" userId="83c263521e4673b7" providerId="LiveId" clId="{26A9C056-46CE-4B64-B9FE-0E55AF9FE4EF}" dt="2025-09-20T19:07:15.656" v="80" actId="26606"/>
          <ac:spMkLst>
            <pc:docMk/>
            <pc:sldMk cId="3244259059" sldId="274"/>
            <ac:spMk id="18" creationId="{FF9F2414-84E8-453E-B1F3-389FDE8192D9}"/>
          </ac:spMkLst>
        </pc:spChg>
        <pc:spChg chg="add">
          <ac:chgData name="Mauricio Derbez del Pino" userId="83c263521e4673b7" providerId="LiveId" clId="{26A9C056-46CE-4B64-B9FE-0E55AF9FE4EF}" dt="2025-09-20T19:07:15.656" v="80" actId="26606"/>
          <ac:spMkLst>
            <pc:docMk/>
            <pc:sldMk cId="3244259059" sldId="274"/>
            <ac:spMk id="20" creationId="{3ECA69A1-7536-43AC-85EF-C7106179F5ED}"/>
          </ac:spMkLst>
        </pc:spChg>
        <pc:picChg chg="mod">
          <ac:chgData name="Mauricio Derbez del Pino" userId="83c263521e4673b7" providerId="LiveId" clId="{26A9C056-46CE-4B64-B9FE-0E55AF9FE4EF}" dt="2025-09-20T19:07:15.656" v="80" actId="26606"/>
          <ac:picMkLst>
            <pc:docMk/>
            <pc:sldMk cId="3244259059" sldId="274"/>
            <ac:picMk id="3" creationId="{2552BCBA-3212-714B-6306-59B25BB1BAEE}"/>
          </ac:picMkLst>
        </pc:picChg>
      </pc:sldChg>
      <pc:sldChg chg="addSp modSp mod modTransition setBg modNotesTx">
        <pc:chgData name="Mauricio Derbez del Pino" userId="83c263521e4673b7" providerId="LiveId" clId="{26A9C056-46CE-4B64-B9FE-0E55AF9FE4EF}" dt="2025-09-22T15:52:43.495" v="3471"/>
        <pc:sldMkLst>
          <pc:docMk/>
          <pc:sldMk cId="4001711752" sldId="275"/>
        </pc:sldMkLst>
        <pc:spChg chg="add">
          <ac:chgData name="Mauricio Derbez del Pino" userId="83c263521e4673b7" providerId="LiveId" clId="{26A9C056-46CE-4B64-B9FE-0E55AF9FE4EF}" dt="2025-09-20T19:07:29.057" v="83" actId="26606"/>
          <ac:spMkLst>
            <pc:docMk/>
            <pc:sldMk cId="4001711752" sldId="275"/>
            <ac:spMk id="8" creationId="{86FF76B9-219D-4469-AF87-0236D29032F1}"/>
          </ac:spMkLst>
        </pc:spChg>
        <pc:spChg chg="add">
          <ac:chgData name="Mauricio Derbez del Pino" userId="83c263521e4673b7" providerId="LiveId" clId="{26A9C056-46CE-4B64-B9FE-0E55AF9FE4EF}" dt="2025-09-20T19:07:29.057" v="83" actId="26606"/>
          <ac:spMkLst>
            <pc:docMk/>
            <pc:sldMk cId="4001711752" sldId="275"/>
            <ac:spMk id="14" creationId="{2E80C965-DB6D-4F81-9E9E-B027384D0BD6}"/>
          </ac:spMkLst>
        </pc:spChg>
        <pc:spChg chg="add">
          <ac:chgData name="Mauricio Derbez del Pino" userId="83c263521e4673b7" providerId="LiveId" clId="{26A9C056-46CE-4B64-B9FE-0E55AF9FE4EF}" dt="2025-09-20T19:07:29.057" v="83" actId="26606"/>
          <ac:spMkLst>
            <pc:docMk/>
            <pc:sldMk cId="4001711752" sldId="275"/>
            <ac:spMk id="16" creationId="{633C5E46-DAC5-4661-9C87-22B08E2A512F}"/>
          </ac:spMkLst>
        </pc:spChg>
        <pc:grpChg chg="add">
          <ac:chgData name="Mauricio Derbez del Pino" userId="83c263521e4673b7" providerId="LiveId" clId="{26A9C056-46CE-4B64-B9FE-0E55AF9FE4EF}" dt="2025-09-20T19:07:29.057" v="83" actId="26606"/>
          <ac:grpSpMkLst>
            <pc:docMk/>
            <pc:sldMk cId="4001711752" sldId="275"/>
            <ac:grpSpMk id="10" creationId="{DB88BD78-87E1-424D-B479-C37D8E41B12E}"/>
          </ac:grpSpMkLst>
        </pc:grpChg>
        <pc:picChg chg="mod">
          <ac:chgData name="Mauricio Derbez del Pino" userId="83c263521e4673b7" providerId="LiveId" clId="{26A9C056-46CE-4B64-B9FE-0E55AF9FE4EF}" dt="2025-09-20T19:07:29.057" v="83" actId="26606"/>
          <ac:picMkLst>
            <pc:docMk/>
            <pc:sldMk cId="4001711752" sldId="275"/>
            <ac:picMk id="3" creationId="{58B674A0-5EC9-4752-304C-A5D7C6C5988D}"/>
          </ac:picMkLst>
        </pc:picChg>
      </pc:sldChg>
      <pc:sldChg chg="addSp modSp mod modTransition setBg modNotesTx">
        <pc:chgData name="Mauricio Derbez del Pino" userId="83c263521e4673b7" providerId="LiveId" clId="{26A9C056-46CE-4B64-B9FE-0E55AF9FE4EF}" dt="2025-09-22T15:52:43.495" v="3471"/>
        <pc:sldMkLst>
          <pc:docMk/>
          <pc:sldMk cId="968371650" sldId="276"/>
        </pc:sldMkLst>
        <pc:spChg chg="add">
          <ac:chgData name="Mauricio Derbez del Pino" userId="83c263521e4673b7" providerId="LiveId" clId="{26A9C056-46CE-4B64-B9FE-0E55AF9FE4EF}" dt="2025-09-20T19:04:21.384" v="49" actId="26606"/>
          <ac:spMkLst>
            <pc:docMk/>
            <pc:sldMk cId="968371650" sldId="276"/>
            <ac:spMk id="8" creationId="{F3060C83-F051-4F0E-ABAD-AA0DFC48B218}"/>
          </ac:spMkLst>
        </pc:spChg>
        <pc:spChg chg="add">
          <ac:chgData name="Mauricio Derbez del Pino" userId="83c263521e4673b7" providerId="LiveId" clId="{26A9C056-46CE-4B64-B9FE-0E55AF9FE4EF}" dt="2025-09-20T19:04:21.384" v="49" actId="26606"/>
          <ac:spMkLst>
            <pc:docMk/>
            <pc:sldMk cId="968371650" sldId="276"/>
            <ac:spMk id="10" creationId="{83C98ABE-055B-441F-B07E-44F97F083C39}"/>
          </ac:spMkLst>
        </pc:spChg>
        <pc:spChg chg="add">
          <ac:chgData name="Mauricio Derbez del Pino" userId="83c263521e4673b7" providerId="LiveId" clId="{26A9C056-46CE-4B64-B9FE-0E55AF9FE4EF}" dt="2025-09-20T19:04:21.384" v="49" actId="26606"/>
          <ac:spMkLst>
            <pc:docMk/>
            <pc:sldMk cId="968371650" sldId="276"/>
            <ac:spMk id="12" creationId="{29FDB030-9B49-4CED-8CCD-4D99382388AC}"/>
          </ac:spMkLst>
        </pc:spChg>
        <pc:spChg chg="add">
          <ac:chgData name="Mauricio Derbez del Pino" userId="83c263521e4673b7" providerId="LiveId" clId="{26A9C056-46CE-4B64-B9FE-0E55AF9FE4EF}" dt="2025-09-20T19:04:21.384" v="49" actId="26606"/>
          <ac:spMkLst>
            <pc:docMk/>
            <pc:sldMk cId="968371650" sldId="276"/>
            <ac:spMk id="14" creationId="{3783CA14-24A1-485C-8B30-D6A5D87987AD}"/>
          </ac:spMkLst>
        </pc:spChg>
        <pc:spChg chg="add">
          <ac:chgData name="Mauricio Derbez del Pino" userId="83c263521e4673b7" providerId="LiveId" clId="{26A9C056-46CE-4B64-B9FE-0E55AF9FE4EF}" dt="2025-09-20T19:04:21.384" v="49" actId="26606"/>
          <ac:spMkLst>
            <pc:docMk/>
            <pc:sldMk cId="968371650" sldId="276"/>
            <ac:spMk id="16" creationId="{9A97C86A-04D6-40F7-AE84-31AB43E6A846}"/>
          </ac:spMkLst>
        </pc:spChg>
        <pc:spChg chg="add">
          <ac:chgData name="Mauricio Derbez del Pino" userId="83c263521e4673b7" providerId="LiveId" clId="{26A9C056-46CE-4B64-B9FE-0E55AF9FE4EF}" dt="2025-09-20T19:04:21.384" v="49" actId="26606"/>
          <ac:spMkLst>
            <pc:docMk/>
            <pc:sldMk cId="968371650" sldId="276"/>
            <ac:spMk id="18" creationId="{FF9F2414-84E8-453E-B1F3-389FDE8192D9}"/>
          </ac:spMkLst>
        </pc:spChg>
        <pc:spChg chg="add">
          <ac:chgData name="Mauricio Derbez del Pino" userId="83c263521e4673b7" providerId="LiveId" clId="{26A9C056-46CE-4B64-B9FE-0E55AF9FE4EF}" dt="2025-09-20T19:04:21.384" v="49" actId="26606"/>
          <ac:spMkLst>
            <pc:docMk/>
            <pc:sldMk cId="968371650" sldId="276"/>
            <ac:spMk id="20" creationId="{3ECA69A1-7536-43AC-85EF-C7106179F5ED}"/>
          </ac:spMkLst>
        </pc:spChg>
        <pc:picChg chg="mod">
          <ac:chgData name="Mauricio Derbez del Pino" userId="83c263521e4673b7" providerId="LiveId" clId="{26A9C056-46CE-4B64-B9FE-0E55AF9FE4EF}" dt="2025-09-20T19:04:21.384" v="49" actId="26606"/>
          <ac:picMkLst>
            <pc:docMk/>
            <pc:sldMk cId="968371650" sldId="276"/>
            <ac:picMk id="3" creationId="{EAF3D5BB-770E-230A-6B3F-B2D9BA200198}"/>
          </ac:picMkLst>
        </pc:picChg>
      </pc:sldChg>
      <pc:sldChg chg="addSp modSp mod modTransition setBg modNotesTx">
        <pc:chgData name="Mauricio Derbez del Pino" userId="83c263521e4673b7" providerId="LiveId" clId="{26A9C056-46CE-4B64-B9FE-0E55AF9FE4EF}" dt="2025-09-22T15:52:43.495" v="3471"/>
        <pc:sldMkLst>
          <pc:docMk/>
          <pc:sldMk cId="3272118186" sldId="277"/>
        </pc:sldMkLst>
        <pc:spChg chg="add">
          <ac:chgData name="Mauricio Derbez del Pino" userId="83c263521e4673b7" providerId="LiveId" clId="{26A9C056-46CE-4B64-B9FE-0E55AF9FE4EF}" dt="2025-09-20T19:04:26.759" v="50" actId="26606"/>
          <ac:spMkLst>
            <pc:docMk/>
            <pc:sldMk cId="3272118186" sldId="277"/>
            <ac:spMk id="8" creationId="{86FF76B9-219D-4469-AF87-0236D29032F1}"/>
          </ac:spMkLst>
        </pc:spChg>
        <pc:spChg chg="add">
          <ac:chgData name="Mauricio Derbez del Pino" userId="83c263521e4673b7" providerId="LiveId" clId="{26A9C056-46CE-4B64-B9FE-0E55AF9FE4EF}" dt="2025-09-20T19:04:26.759" v="50" actId="26606"/>
          <ac:spMkLst>
            <pc:docMk/>
            <pc:sldMk cId="3272118186" sldId="277"/>
            <ac:spMk id="14" creationId="{2E80C965-DB6D-4F81-9E9E-B027384D0BD6}"/>
          </ac:spMkLst>
        </pc:spChg>
        <pc:spChg chg="add">
          <ac:chgData name="Mauricio Derbez del Pino" userId="83c263521e4673b7" providerId="LiveId" clId="{26A9C056-46CE-4B64-B9FE-0E55AF9FE4EF}" dt="2025-09-20T19:04:26.759" v="50" actId="26606"/>
          <ac:spMkLst>
            <pc:docMk/>
            <pc:sldMk cId="3272118186" sldId="277"/>
            <ac:spMk id="16" creationId="{633C5E46-DAC5-4661-9C87-22B08E2A512F}"/>
          </ac:spMkLst>
        </pc:spChg>
        <pc:grpChg chg="add">
          <ac:chgData name="Mauricio Derbez del Pino" userId="83c263521e4673b7" providerId="LiveId" clId="{26A9C056-46CE-4B64-B9FE-0E55AF9FE4EF}" dt="2025-09-20T19:04:26.759" v="50" actId="26606"/>
          <ac:grpSpMkLst>
            <pc:docMk/>
            <pc:sldMk cId="3272118186" sldId="277"/>
            <ac:grpSpMk id="10" creationId="{DB88BD78-87E1-424D-B479-C37D8E41B12E}"/>
          </ac:grpSpMkLst>
        </pc:grpChg>
        <pc:picChg chg="mod">
          <ac:chgData name="Mauricio Derbez del Pino" userId="83c263521e4673b7" providerId="LiveId" clId="{26A9C056-46CE-4B64-B9FE-0E55AF9FE4EF}" dt="2025-09-20T19:04:26.759" v="50" actId="26606"/>
          <ac:picMkLst>
            <pc:docMk/>
            <pc:sldMk cId="3272118186" sldId="277"/>
            <ac:picMk id="3" creationId="{56636EBD-E825-14AB-1763-D72682593DB9}"/>
          </ac:picMkLst>
        </pc:picChg>
      </pc:sldChg>
      <pc:sldChg chg="addSp modSp mod modTransition setBg">
        <pc:chgData name="Mauricio Derbez del Pino" userId="83c263521e4673b7" providerId="LiveId" clId="{26A9C056-46CE-4B64-B9FE-0E55AF9FE4EF}" dt="2025-09-22T15:53:24.650" v="3474"/>
        <pc:sldMkLst>
          <pc:docMk/>
          <pc:sldMk cId="880516181" sldId="278"/>
        </pc:sldMkLst>
        <pc:spChg chg="add">
          <ac:chgData name="Mauricio Derbez del Pino" userId="83c263521e4673b7" providerId="LiveId" clId="{26A9C056-46CE-4B64-B9FE-0E55AF9FE4EF}" dt="2025-09-20T19:04:31.439" v="51" actId="26606"/>
          <ac:spMkLst>
            <pc:docMk/>
            <pc:sldMk cId="880516181" sldId="278"/>
            <ac:spMk id="10" creationId="{F3060C83-F051-4F0E-ABAD-AA0DFC48B218}"/>
          </ac:spMkLst>
        </pc:spChg>
        <pc:spChg chg="add">
          <ac:chgData name="Mauricio Derbez del Pino" userId="83c263521e4673b7" providerId="LiveId" clId="{26A9C056-46CE-4B64-B9FE-0E55AF9FE4EF}" dt="2025-09-20T19:04:31.439" v="51" actId="26606"/>
          <ac:spMkLst>
            <pc:docMk/>
            <pc:sldMk cId="880516181" sldId="278"/>
            <ac:spMk id="12" creationId="{83C98ABE-055B-441F-B07E-44F97F083C39}"/>
          </ac:spMkLst>
        </pc:spChg>
        <pc:spChg chg="add">
          <ac:chgData name="Mauricio Derbez del Pino" userId="83c263521e4673b7" providerId="LiveId" clId="{26A9C056-46CE-4B64-B9FE-0E55AF9FE4EF}" dt="2025-09-20T19:04:31.439" v="51" actId="26606"/>
          <ac:spMkLst>
            <pc:docMk/>
            <pc:sldMk cId="880516181" sldId="278"/>
            <ac:spMk id="14" creationId="{29FDB030-9B49-4CED-8CCD-4D99382388AC}"/>
          </ac:spMkLst>
        </pc:spChg>
        <pc:spChg chg="add">
          <ac:chgData name="Mauricio Derbez del Pino" userId="83c263521e4673b7" providerId="LiveId" clId="{26A9C056-46CE-4B64-B9FE-0E55AF9FE4EF}" dt="2025-09-20T19:04:31.439" v="51" actId="26606"/>
          <ac:spMkLst>
            <pc:docMk/>
            <pc:sldMk cId="880516181" sldId="278"/>
            <ac:spMk id="16" creationId="{3783CA14-24A1-485C-8B30-D6A5D87987AD}"/>
          </ac:spMkLst>
        </pc:spChg>
        <pc:spChg chg="add">
          <ac:chgData name="Mauricio Derbez del Pino" userId="83c263521e4673b7" providerId="LiveId" clId="{26A9C056-46CE-4B64-B9FE-0E55AF9FE4EF}" dt="2025-09-20T19:04:31.439" v="51" actId="26606"/>
          <ac:spMkLst>
            <pc:docMk/>
            <pc:sldMk cId="880516181" sldId="278"/>
            <ac:spMk id="18" creationId="{9A97C86A-04D6-40F7-AE84-31AB43E6A846}"/>
          </ac:spMkLst>
        </pc:spChg>
        <pc:spChg chg="add">
          <ac:chgData name="Mauricio Derbez del Pino" userId="83c263521e4673b7" providerId="LiveId" clId="{26A9C056-46CE-4B64-B9FE-0E55AF9FE4EF}" dt="2025-09-20T19:04:31.439" v="51" actId="26606"/>
          <ac:spMkLst>
            <pc:docMk/>
            <pc:sldMk cId="880516181" sldId="278"/>
            <ac:spMk id="20" creationId="{FF9F2414-84E8-453E-B1F3-389FDE8192D9}"/>
          </ac:spMkLst>
        </pc:spChg>
        <pc:spChg chg="add">
          <ac:chgData name="Mauricio Derbez del Pino" userId="83c263521e4673b7" providerId="LiveId" clId="{26A9C056-46CE-4B64-B9FE-0E55AF9FE4EF}" dt="2025-09-20T19:04:31.439" v="51" actId="26606"/>
          <ac:spMkLst>
            <pc:docMk/>
            <pc:sldMk cId="880516181" sldId="278"/>
            <ac:spMk id="22" creationId="{3ECA69A1-7536-43AC-85EF-C7106179F5ED}"/>
          </ac:spMkLst>
        </pc:spChg>
        <pc:picChg chg="mod">
          <ac:chgData name="Mauricio Derbez del Pino" userId="83c263521e4673b7" providerId="LiveId" clId="{26A9C056-46CE-4B64-B9FE-0E55AF9FE4EF}" dt="2025-09-20T19:04:31.439" v="51" actId="26606"/>
          <ac:picMkLst>
            <pc:docMk/>
            <pc:sldMk cId="880516181" sldId="278"/>
            <ac:picMk id="5" creationId="{4C166552-6C80-A866-8DFC-1DDCC4A3A0F2}"/>
          </ac:picMkLst>
        </pc:picChg>
      </pc:sldChg>
      <pc:sldChg chg="addSp modSp mod modTransition setBg modNotesTx">
        <pc:chgData name="Mauricio Derbez del Pino" userId="83c263521e4673b7" providerId="LiveId" clId="{26A9C056-46CE-4B64-B9FE-0E55AF9FE4EF}" dt="2025-09-22T15:52:43.495" v="3471"/>
        <pc:sldMkLst>
          <pc:docMk/>
          <pc:sldMk cId="2529104476" sldId="279"/>
        </pc:sldMkLst>
        <pc:spChg chg="add">
          <ac:chgData name="Mauricio Derbez del Pino" userId="83c263521e4673b7" providerId="LiveId" clId="{26A9C056-46CE-4B64-B9FE-0E55AF9FE4EF}" dt="2025-09-20T19:04:34.260" v="52" actId="26606"/>
          <ac:spMkLst>
            <pc:docMk/>
            <pc:sldMk cId="2529104476" sldId="279"/>
            <ac:spMk id="8" creationId="{86FF76B9-219D-4469-AF87-0236D29032F1}"/>
          </ac:spMkLst>
        </pc:spChg>
        <pc:spChg chg="add">
          <ac:chgData name="Mauricio Derbez del Pino" userId="83c263521e4673b7" providerId="LiveId" clId="{26A9C056-46CE-4B64-B9FE-0E55AF9FE4EF}" dt="2025-09-20T19:04:34.260" v="52" actId="26606"/>
          <ac:spMkLst>
            <pc:docMk/>
            <pc:sldMk cId="2529104476" sldId="279"/>
            <ac:spMk id="14" creationId="{2E80C965-DB6D-4F81-9E9E-B027384D0BD6}"/>
          </ac:spMkLst>
        </pc:spChg>
        <pc:spChg chg="add">
          <ac:chgData name="Mauricio Derbez del Pino" userId="83c263521e4673b7" providerId="LiveId" clId="{26A9C056-46CE-4B64-B9FE-0E55AF9FE4EF}" dt="2025-09-20T19:04:34.260" v="52" actId="26606"/>
          <ac:spMkLst>
            <pc:docMk/>
            <pc:sldMk cId="2529104476" sldId="279"/>
            <ac:spMk id="16" creationId="{633C5E46-DAC5-4661-9C87-22B08E2A512F}"/>
          </ac:spMkLst>
        </pc:spChg>
        <pc:grpChg chg="add">
          <ac:chgData name="Mauricio Derbez del Pino" userId="83c263521e4673b7" providerId="LiveId" clId="{26A9C056-46CE-4B64-B9FE-0E55AF9FE4EF}" dt="2025-09-20T19:04:34.260" v="52" actId="26606"/>
          <ac:grpSpMkLst>
            <pc:docMk/>
            <pc:sldMk cId="2529104476" sldId="279"/>
            <ac:grpSpMk id="10" creationId="{DB88BD78-87E1-424D-B479-C37D8E41B12E}"/>
          </ac:grpSpMkLst>
        </pc:grpChg>
        <pc:picChg chg="mod">
          <ac:chgData name="Mauricio Derbez del Pino" userId="83c263521e4673b7" providerId="LiveId" clId="{26A9C056-46CE-4B64-B9FE-0E55AF9FE4EF}" dt="2025-09-20T19:04:34.260" v="52" actId="26606"/>
          <ac:picMkLst>
            <pc:docMk/>
            <pc:sldMk cId="2529104476" sldId="279"/>
            <ac:picMk id="3" creationId="{4CAC9071-6047-3BCA-B1D7-741BE1800B75}"/>
          </ac:picMkLst>
        </pc:picChg>
      </pc:sldChg>
      <pc:sldChg chg="addSp modSp mod modTransition setBg modNotesTx">
        <pc:chgData name="Mauricio Derbez del Pino" userId="83c263521e4673b7" providerId="LiveId" clId="{26A9C056-46CE-4B64-B9FE-0E55AF9FE4EF}" dt="2025-09-22T15:52:43.495" v="3471"/>
        <pc:sldMkLst>
          <pc:docMk/>
          <pc:sldMk cId="4074273113" sldId="280"/>
        </pc:sldMkLst>
        <pc:spChg chg="add">
          <ac:chgData name="Mauricio Derbez del Pino" userId="83c263521e4673b7" providerId="LiveId" clId="{26A9C056-46CE-4B64-B9FE-0E55AF9FE4EF}" dt="2025-09-20T19:04:37.450" v="53" actId="26606"/>
          <ac:spMkLst>
            <pc:docMk/>
            <pc:sldMk cId="4074273113" sldId="280"/>
            <ac:spMk id="8" creationId="{86FF76B9-219D-4469-AF87-0236D29032F1}"/>
          </ac:spMkLst>
        </pc:spChg>
        <pc:spChg chg="add">
          <ac:chgData name="Mauricio Derbez del Pino" userId="83c263521e4673b7" providerId="LiveId" clId="{26A9C056-46CE-4B64-B9FE-0E55AF9FE4EF}" dt="2025-09-20T19:04:37.450" v="53" actId="26606"/>
          <ac:spMkLst>
            <pc:docMk/>
            <pc:sldMk cId="4074273113" sldId="280"/>
            <ac:spMk id="14" creationId="{2E80C965-DB6D-4F81-9E9E-B027384D0BD6}"/>
          </ac:spMkLst>
        </pc:spChg>
        <pc:spChg chg="add">
          <ac:chgData name="Mauricio Derbez del Pino" userId="83c263521e4673b7" providerId="LiveId" clId="{26A9C056-46CE-4B64-B9FE-0E55AF9FE4EF}" dt="2025-09-20T19:04:37.450" v="53" actId="26606"/>
          <ac:spMkLst>
            <pc:docMk/>
            <pc:sldMk cId="4074273113" sldId="280"/>
            <ac:spMk id="16" creationId="{633C5E46-DAC5-4661-9C87-22B08E2A512F}"/>
          </ac:spMkLst>
        </pc:spChg>
        <pc:grpChg chg="add">
          <ac:chgData name="Mauricio Derbez del Pino" userId="83c263521e4673b7" providerId="LiveId" clId="{26A9C056-46CE-4B64-B9FE-0E55AF9FE4EF}" dt="2025-09-20T19:04:37.450" v="53" actId="26606"/>
          <ac:grpSpMkLst>
            <pc:docMk/>
            <pc:sldMk cId="4074273113" sldId="280"/>
            <ac:grpSpMk id="10" creationId="{DB88BD78-87E1-424D-B479-C37D8E41B12E}"/>
          </ac:grpSpMkLst>
        </pc:grpChg>
        <pc:picChg chg="mod">
          <ac:chgData name="Mauricio Derbez del Pino" userId="83c263521e4673b7" providerId="LiveId" clId="{26A9C056-46CE-4B64-B9FE-0E55AF9FE4EF}" dt="2025-09-20T19:04:37.450" v="53" actId="26606"/>
          <ac:picMkLst>
            <pc:docMk/>
            <pc:sldMk cId="4074273113" sldId="280"/>
            <ac:picMk id="3" creationId="{02BBD3F8-11F9-57BB-CC7E-A626154127D0}"/>
          </ac:picMkLst>
        </pc:picChg>
      </pc:sldChg>
      <pc:sldChg chg="addSp modSp mod modTransition setBg modNotesTx">
        <pc:chgData name="Mauricio Derbez del Pino" userId="83c263521e4673b7" providerId="LiveId" clId="{26A9C056-46CE-4B64-B9FE-0E55AF9FE4EF}" dt="2025-09-22T15:52:43.495" v="3471"/>
        <pc:sldMkLst>
          <pc:docMk/>
          <pc:sldMk cId="4114663101" sldId="281"/>
        </pc:sldMkLst>
        <pc:spChg chg="add">
          <ac:chgData name="Mauricio Derbez del Pino" userId="83c263521e4673b7" providerId="LiveId" clId="{26A9C056-46CE-4B64-B9FE-0E55AF9FE4EF}" dt="2025-09-20T19:04:40.241" v="54" actId="26606"/>
          <ac:spMkLst>
            <pc:docMk/>
            <pc:sldMk cId="4114663101" sldId="281"/>
            <ac:spMk id="8" creationId="{86FF76B9-219D-4469-AF87-0236D29032F1}"/>
          </ac:spMkLst>
        </pc:spChg>
        <pc:spChg chg="add">
          <ac:chgData name="Mauricio Derbez del Pino" userId="83c263521e4673b7" providerId="LiveId" clId="{26A9C056-46CE-4B64-B9FE-0E55AF9FE4EF}" dt="2025-09-20T19:04:40.241" v="54" actId="26606"/>
          <ac:spMkLst>
            <pc:docMk/>
            <pc:sldMk cId="4114663101" sldId="281"/>
            <ac:spMk id="14" creationId="{2E80C965-DB6D-4F81-9E9E-B027384D0BD6}"/>
          </ac:spMkLst>
        </pc:spChg>
        <pc:spChg chg="add">
          <ac:chgData name="Mauricio Derbez del Pino" userId="83c263521e4673b7" providerId="LiveId" clId="{26A9C056-46CE-4B64-B9FE-0E55AF9FE4EF}" dt="2025-09-20T19:04:40.241" v="54" actId="26606"/>
          <ac:spMkLst>
            <pc:docMk/>
            <pc:sldMk cId="4114663101" sldId="281"/>
            <ac:spMk id="16" creationId="{633C5E46-DAC5-4661-9C87-22B08E2A512F}"/>
          </ac:spMkLst>
        </pc:spChg>
        <pc:grpChg chg="add">
          <ac:chgData name="Mauricio Derbez del Pino" userId="83c263521e4673b7" providerId="LiveId" clId="{26A9C056-46CE-4B64-B9FE-0E55AF9FE4EF}" dt="2025-09-20T19:04:40.241" v="54" actId="26606"/>
          <ac:grpSpMkLst>
            <pc:docMk/>
            <pc:sldMk cId="4114663101" sldId="281"/>
            <ac:grpSpMk id="10" creationId="{DB88BD78-87E1-424D-B479-C37D8E41B12E}"/>
          </ac:grpSpMkLst>
        </pc:grpChg>
        <pc:picChg chg="mod">
          <ac:chgData name="Mauricio Derbez del Pino" userId="83c263521e4673b7" providerId="LiveId" clId="{26A9C056-46CE-4B64-B9FE-0E55AF9FE4EF}" dt="2025-09-20T19:04:40.241" v="54" actId="26606"/>
          <ac:picMkLst>
            <pc:docMk/>
            <pc:sldMk cId="4114663101" sldId="281"/>
            <ac:picMk id="3" creationId="{6AAD9877-2B7B-AA50-817B-5AC97BBDBB01}"/>
          </ac:picMkLst>
        </pc:picChg>
      </pc:sldChg>
      <pc:sldChg chg="addSp modSp del mod modTransition setBg">
        <pc:chgData name="Mauricio Derbez del Pino" userId="83c263521e4673b7" providerId="LiveId" clId="{26A9C056-46CE-4B64-B9FE-0E55AF9FE4EF}" dt="2025-09-21T18:53:42.541" v="1928" actId="47"/>
        <pc:sldMkLst>
          <pc:docMk/>
          <pc:sldMk cId="1733853610" sldId="282"/>
        </pc:sldMkLst>
      </pc:sldChg>
      <pc:sldChg chg="addSp modSp mod modTransition setBg modNotesTx">
        <pc:chgData name="Mauricio Derbez del Pino" userId="83c263521e4673b7" providerId="LiveId" clId="{26A9C056-46CE-4B64-B9FE-0E55AF9FE4EF}" dt="2025-09-22T15:52:43.495" v="3471"/>
        <pc:sldMkLst>
          <pc:docMk/>
          <pc:sldMk cId="2515216205" sldId="283"/>
        </pc:sldMkLst>
        <pc:spChg chg="add">
          <ac:chgData name="Mauricio Derbez del Pino" userId="83c263521e4673b7" providerId="LiveId" clId="{26A9C056-46CE-4B64-B9FE-0E55AF9FE4EF}" dt="2025-09-20T19:04:46.337" v="56" actId="26606"/>
          <ac:spMkLst>
            <pc:docMk/>
            <pc:sldMk cId="2515216205" sldId="283"/>
            <ac:spMk id="8" creationId="{86FF76B9-219D-4469-AF87-0236D29032F1}"/>
          </ac:spMkLst>
        </pc:spChg>
        <pc:spChg chg="add">
          <ac:chgData name="Mauricio Derbez del Pino" userId="83c263521e4673b7" providerId="LiveId" clId="{26A9C056-46CE-4B64-B9FE-0E55AF9FE4EF}" dt="2025-09-20T19:04:46.337" v="56" actId="26606"/>
          <ac:spMkLst>
            <pc:docMk/>
            <pc:sldMk cId="2515216205" sldId="283"/>
            <ac:spMk id="14" creationId="{2E80C965-DB6D-4F81-9E9E-B027384D0BD6}"/>
          </ac:spMkLst>
        </pc:spChg>
        <pc:spChg chg="add">
          <ac:chgData name="Mauricio Derbez del Pino" userId="83c263521e4673b7" providerId="LiveId" clId="{26A9C056-46CE-4B64-B9FE-0E55AF9FE4EF}" dt="2025-09-20T19:04:46.337" v="56" actId="26606"/>
          <ac:spMkLst>
            <pc:docMk/>
            <pc:sldMk cId="2515216205" sldId="283"/>
            <ac:spMk id="16" creationId="{633C5E46-DAC5-4661-9C87-22B08E2A512F}"/>
          </ac:spMkLst>
        </pc:spChg>
        <pc:grpChg chg="add">
          <ac:chgData name="Mauricio Derbez del Pino" userId="83c263521e4673b7" providerId="LiveId" clId="{26A9C056-46CE-4B64-B9FE-0E55AF9FE4EF}" dt="2025-09-20T19:04:46.337" v="56" actId="26606"/>
          <ac:grpSpMkLst>
            <pc:docMk/>
            <pc:sldMk cId="2515216205" sldId="283"/>
            <ac:grpSpMk id="10" creationId="{DB88BD78-87E1-424D-B479-C37D8E41B12E}"/>
          </ac:grpSpMkLst>
        </pc:grpChg>
        <pc:picChg chg="mod">
          <ac:chgData name="Mauricio Derbez del Pino" userId="83c263521e4673b7" providerId="LiveId" clId="{26A9C056-46CE-4B64-B9FE-0E55AF9FE4EF}" dt="2025-09-20T19:04:46.337" v="56" actId="26606"/>
          <ac:picMkLst>
            <pc:docMk/>
            <pc:sldMk cId="2515216205" sldId="283"/>
            <ac:picMk id="3" creationId="{9431B9DE-C66D-64E3-B63C-C635B7BC46D3}"/>
          </ac:picMkLst>
        </pc:picChg>
      </pc:sldChg>
      <pc:sldChg chg="addSp modSp mod modTransition setBg">
        <pc:chgData name="Mauricio Derbez del Pino" userId="83c263521e4673b7" providerId="LiveId" clId="{26A9C056-46CE-4B64-B9FE-0E55AF9FE4EF}" dt="2025-09-22T15:53:34.632" v="3476"/>
        <pc:sldMkLst>
          <pc:docMk/>
          <pc:sldMk cId="2208381245" sldId="284"/>
        </pc:sldMkLst>
        <pc:spChg chg="mod">
          <ac:chgData name="Mauricio Derbez del Pino" userId="83c263521e4673b7" providerId="LiveId" clId="{26A9C056-46CE-4B64-B9FE-0E55AF9FE4EF}" dt="2025-09-20T19:05:00.118" v="57" actId="26606"/>
          <ac:spMkLst>
            <pc:docMk/>
            <pc:sldMk cId="2208381245" sldId="284"/>
            <ac:spMk id="2" creationId="{9B5CC0EC-B8F8-C02A-23E3-8DBEDA8B2BC0}"/>
          </ac:spMkLst>
        </pc:spChg>
        <pc:spChg chg="add">
          <ac:chgData name="Mauricio Derbez del Pino" userId="83c263521e4673b7" providerId="LiveId" clId="{26A9C056-46CE-4B64-B9FE-0E55AF9FE4EF}" dt="2025-09-20T19:05:00.118" v="57" actId="26606"/>
          <ac:spMkLst>
            <pc:docMk/>
            <pc:sldMk cId="2208381245" sldId="284"/>
            <ac:spMk id="7" creationId="{59EF30C2-29AC-4A0D-BC0A-A679CF113EDD}"/>
          </ac:spMkLst>
        </pc:spChg>
        <pc:spChg chg="add">
          <ac:chgData name="Mauricio Derbez del Pino" userId="83c263521e4673b7" providerId="LiveId" clId="{26A9C056-46CE-4B64-B9FE-0E55AF9FE4EF}" dt="2025-09-20T19:05:00.118" v="57" actId="26606"/>
          <ac:spMkLst>
            <pc:docMk/>
            <pc:sldMk cId="2208381245" sldId="284"/>
            <ac:spMk id="9" creationId="{9C682A1A-5B2D-4111-BBD6-620165633E5B}"/>
          </ac:spMkLst>
        </pc:spChg>
        <pc:spChg chg="add">
          <ac:chgData name="Mauricio Derbez del Pino" userId="83c263521e4673b7" providerId="LiveId" clId="{26A9C056-46CE-4B64-B9FE-0E55AF9FE4EF}" dt="2025-09-20T19:05:00.118" v="57" actId="26606"/>
          <ac:spMkLst>
            <pc:docMk/>
            <pc:sldMk cId="2208381245" sldId="284"/>
            <ac:spMk id="13" creationId="{A04F1504-431A-4D86-9091-AE7E4B33376B}"/>
          </ac:spMkLst>
        </pc:spChg>
        <pc:spChg chg="add">
          <ac:chgData name="Mauricio Derbez del Pino" userId="83c263521e4673b7" providerId="LiveId" clId="{26A9C056-46CE-4B64-B9FE-0E55AF9FE4EF}" dt="2025-09-20T19:05:00.118" v="57" actId="26606"/>
          <ac:spMkLst>
            <pc:docMk/>
            <pc:sldMk cId="2208381245" sldId="284"/>
            <ac:spMk id="15" creationId="{EA804283-B929-4503-802F-4585376E2B42}"/>
          </ac:spMkLst>
        </pc:spChg>
        <pc:spChg chg="add">
          <ac:chgData name="Mauricio Derbez del Pino" userId="83c263521e4673b7" providerId="LiveId" clId="{26A9C056-46CE-4B64-B9FE-0E55AF9FE4EF}" dt="2025-09-20T19:05:00.118" v="57" actId="26606"/>
          <ac:spMkLst>
            <pc:docMk/>
            <pc:sldMk cId="2208381245" sldId="284"/>
            <ac:spMk id="17" creationId="{AD3811F5-514E-49A4-B382-673ED228A4CC}"/>
          </ac:spMkLst>
        </pc:spChg>
        <pc:spChg chg="add">
          <ac:chgData name="Mauricio Derbez del Pino" userId="83c263521e4673b7" providerId="LiveId" clId="{26A9C056-46CE-4B64-B9FE-0E55AF9FE4EF}" dt="2025-09-20T19:05:00.118" v="57" actId="26606"/>
          <ac:spMkLst>
            <pc:docMk/>
            <pc:sldMk cId="2208381245" sldId="284"/>
            <ac:spMk id="19" creationId="{067AD921-1CEE-4C1B-9AA3-C66D908DDD14}"/>
          </ac:spMkLst>
        </pc:spChg>
        <pc:spChg chg="add">
          <ac:chgData name="Mauricio Derbez del Pino" userId="83c263521e4673b7" providerId="LiveId" clId="{26A9C056-46CE-4B64-B9FE-0E55AF9FE4EF}" dt="2025-09-20T19:05:00.118" v="57" actId="26606"/>
          <ac:spMkLst>
            <pc:docMk/>
            <pc:sldMk cId="2208381245" sldId="284"/>
            <ac:spMk id="21" creationId="{C36A08F5-3B56-47C5-A371-9187BE56E1E5}"/>
          </ac:spMkLst>
        </pc:spChg>
        <pc:cxnChg chg="add">
          <ac:chgData name="Mauricio Derbez del Pino" userId="83c263521e4673b7" providerId="LiveId" clId="{26A9C056-46CE-4B64-B9FE-0E55AF9FE4EF}" dt="2025-09-20T19:05:00.118" v="57" actId="26606"/>
          <ac:cxnSpMkLst>
            <pc:docMk/>
            <pc:sldMk cId="2208381245" sldId="284"/>
            <ac:cxnSpMk id="11" creationId="{266A0658-1CC4-4B0D-AAB7-A702286AFB03}"/>
          </ac:cxnSpMkLst>
        </pc:cxnChg>
      </pc:sldChg>
      <pc:sldChg chg="addSp modSp mod modTransition setBg modNotesTx">
        <pc:chgData name="Mauricio Derbez del Pino" userId="83c263521e4673b7" providerId="LiveId" clId="{26A9C056-46CE-4B64-B9FE-0E55AF9FE4EF}" dt="2025-09-22T15:52:43.495" v="3471"/>
        <pc:sldMkLst>
          <pc:docMk/>
          <pc:sldMk cId="1471556185" sldId="285"/>
        </pc:sldMkLst>
        <pc:spChg chg="add">
          <ac:chgData name="Mauricio Derbez del Pino" userId="83c263521e4673b7" providerId="LiveId" clId="{26A9C056-46CE-4B64-B9FE-0E55AF9FE4EF}" dt="2025-09-20T19:05:12.245" v="59" actId="26606"/>
          <ac:spMkLst>
            <pc:docMk/>
            <pc:sldMk cId="1471556185" sldId="285"/>
            <ac:spMk id="8" creationId="{86FF76B9-219D-4469-AF87-0236D29032F1}"/>
          </ac:spMkLst>
        </pc:spChg>
        <pc:spChg chg="add">
          <ac:chgData name="Mauricio Derbez del Pino" userId="83c263521e4673b7" providerId="LiveId" clId="{26A9C056-46CE-4B64-B9FE-0E55AF9FE4EF}" dt="2025-09-20T19:05:12.245" v="59" actId="26606"/>
          <ac:spMkLst>
            <pc:docMk/>
            <pc:sldMk cId="1471556185" sldId="285"/>
            <ac:spMk id="14" creationId="{2E80C965-DB6D-4F81-9E9E-B027384D0BD6}"/>
          </ac:spMkLst>
        </pc:spChg>
        <pc:spChg chg="add">
          <ac:chgData name="Mauricio Derbez del Pino" userId="83c263521e4673b7" providerId="LiveId" clId="{26A9C056-46CE-4B64-B9FE-0E55AF9FE4EF}" dt="2025-09-20T19:05:12.245" v="59" actId="26606"/>
          <ac:spMkLst>
            <pc:docMk/>
            <pc:sldMk cId="1471556185" sldId="285"/>
            <ac:spMk id="16" creationId="{633C5E46-DAC5-4661-9C87-22B08E2A512F}"/>
          </ac:spMkLst>
        </pc:spChg>
        <pc:grpChg chg="add">
          <ac:chgData name="Mauricio Derbez del Pino" userId="83c263521e4673b7" providerId="LiveId" clId="{26A9C056-46CE-4B64-B9FE-0E55AF9FE4EF}" dt="2025-09-20T19:05:12.245" v="59" actId="26606"/>
          <ac:grpSpMkLst>
            <pc:docMk/>
            <pc:sldMk cId="1471556185" sldId="285"/>
            <ac:grpSpMk id="10" creationId="{DB88BD78-87E1-424D-B479-C37D8E41B12E}"/>
          </ac:grpSpMkLst>
        </pc:grpChg>
        <pc:picChg chg="mod">
          <ac:chgData name="Mauricio Derbez del Pino" userId="83c263521e4673b7" providerId="LiveId" clId="{26A9C056-46CE-4B64-B9FE-0E55AF9FE4EF}" dt="2025-09-20T19:05:12.245" v="59" actId="26606"/>
          <ac:picMkLst>
            <pc:docMk/>
            <pc:sldMk cId="1471556185" sldId="285"/>
            <ac:picMk id="3" creationId="{1F8D7693-5A01-0F0F-7910-ECE11164B2E6}"/>
          </ac:picMkLst>
        </pc:picChg>
      </pc:sldChg>
      <pc:sldChg chg="addSp modSp mod modTransition setBg modNotesTx">
        <pc:chgData name="Mauricio Derbez del Pino" userId="83c263521e4673b7" providerId="LiveId" clId="{26A9C056-46CE-4B64-B9FE-0E55AF9FE4EF}" dt="2025-09-22T15:52:43.495" v="3471"/>
        <pc:sldMkLst>
          <pc:docMk/>
          <pc:sldMk cId="2536269104" sldId="286"/>
        </pc:sldMkLst>
        <pc:spChg chg="add">
          <ac:chgData name="Mauricio Derbez del Pino" userId="83c263521e4673b7" providerId="LiveId" clId="{26A9C056-46CE-4B64-B9FE-0E55AF9FE4EF}" dt="2025-09-20T19:05:15.397" v="60" actId="26606"/>
          <ac:spMkLst>
            <pc:docMk/>
            <pc:sldMk cId="2536269104" sldId="286"/>
            <ac:spMk id="8" creationId="{86FF76B9-219D-4469-AF87-0236D29032F1}"/>
          </ac:spMkLst>
        </pc:spChg>
        <pc:spChg chg="add">
          <ac:chgData name="Mauricio Derbez del Pino" userId="83c263521e4673b7" providerId="LiveId" clId="{26A9C056-46CE-4B64-B9FE-0E55AF9FE4EF}" dt="2025-09-20T19:05:15.397" v="60" actId="26606"/>
          <ac:spMkLst>
            <pc:docMk/>
            <pc:sldMk cId="2536269104" sldId="286"/>
            <ac:spMk id="14" creationId="{2E80C965-DB6D-4F81-9E9E-B027384D0BD6}"/>
          </ac:spMkLst>
        </pc:spChg>
        <pc:spChg chg="add">
          <ac:chgData name="Mauricio Derbez del Pino" userId="83c263521e4673b7" providerId="LiveId" clId="{26A9C056-46CE-4B64-B9FE-0E55AF9FE4EF}" dt="2025-09-20T19:05:15.397" v="60" actId="26606"/>
          <ac:spMkLst>
            <pc:docMk/>
            <pc:sldMk cId="2536269104" sldId="286"/>
            <ac:spMk id="16" creationId="{633C5E46-DAC5-4661-9C87-22B08E2A512F}"/>
          </ac:spMkLst>
        </pc:spChg>
        <pc:grpChg chg="add">
          <ac:chgData name="Mauricio Derbez del Pino" userId="83c263521e4673b7" providerId="LiveId" clId="{26A9C056-46CE-4B64-B9FE-0E55AF9FE4EF}" dt="2025-09-20T19:05:15.397" v="60" actId="26606"/>
          <ac:grpSpMkLst>
            <pc:docMk/>
            <pc:sldMk cId="2536269104" sldId="286"/>
            <ac:grpSpMk id="10" creationId="{DB88BD78-87E1-424D-B479-C37D8E41B12E}"/>
          </ac:grpSpMkLst>
        </pc:grpChg>
        <pc:picChg chg="mod">
          <ac:chgData name="Mauricio Derbez del Pino" userId="83c263521e4673b7" providerId="LiveId" clId="{26A9C056-46CE-4B64-B9FE-0E55AF9FE4EF}" dt="2025-09-20T19:05:15.397" v="60" actId="26606"/>
          <ac:picMkLst>
            <pc:docMk/>
            <pc:sldMk cId="2536269104" sldId="286"/>
            <ac:picMk id="3" creationId="{DEEA4690-8A8B-FC1C-7FF5-2C0DCC6EA71F}"/>
          </ac:picMkLst>
        </pc:picChg>
      </pc:sldChg>
      <pc:sldChg chg="addSp modSp mod modTransition setBg modNotesTx">
        <pc:chgData name="Mauricio Derbez del Pino" userId="83c263521e4673b7" providerId="LiveId" clId="{26A9C056-46CE-4B64-B9FE-0E55AF9FE4EF}" dt="2025-09-22T15:52:43.495" v="3471"/>
        <pc:sldMkLst>
          <pc:docMk/>
          <pc:sldMk cId="3809446457" sldId="287"/>
        </pc:sldMkLst>
        <pc:spChg chg="add">
          <ac:chgData name="Mauricio Derbez del Pino" userId="83c263521e4673b7" providerId="LiveId" clId="{26A9C056-46CE-4B64-B9FE-0E55AF9FE4EF}" dt="2025-09-20T19:05:18.131" v="61" actId="26606"/>
          <ac:spMkLst>
            <pc:docMk/>
            <pc:sldMk cId="3809446457" sldId="287"/>
            <ac:spMk id="8" creationId="{F3060C83-F051-4F0E-ABAD-AA0DFC48B218}"/>
          </ac:spMkLst>
        </pc:spChg>
        <pc:spChg chg="add">
          <ac:chgData name="Mauricio Derbez del Pino" userId="83c263521e4673b7" providerId="LiveId" clId="{26A9C056-46CE-4B64-B9FE-0E55AF9FE4EF}" dt="2025-09-20T19:05:18.131" v="61" actId="26606"/>
          <ac:spMkLst>
            <pc:docMk/>
            <pc:sldMk cId="3809446457" sldId="287"/>
            <ac:spMk id="10" creationId="{83C98ABE-055B-441F-B07E-44F97F083C39}"/>
          </ac:spMkLst>
        </pc:spChg>
        <pc:spChg chg="add">
          <ac:chgData name="Mauricio Derbez del Pino" userId="83c263521e4673b7" providerId="LiveId" clId="{26A9C056-46CE-4B64-B9FE-0E55AF9FE4EF}" dt="2025-09-20T19:05:18.131" v="61" actId="26606"/>
          <ac:spMkLst>
            <pc:docMk/>
            <pc:sldMk cId="3809446457" sldId="287"/>
            <ac:spMk id="12" creationId="{29FDB030-9B49-4CED-8CCD-4D99382388AC}"/>
          </ac:spMkLst>
        </pc:spChg>
        <pc:spChg chg="add">
          <ac:chgData name="Mauricio Derbez del Pino" userId="83c263521e4673b7" providerId="LiveId" clId="{26A9C056-46CE-4B64-B9FE-0E55AF9FE4EF}" dt="2025-09-20T19:05:18.131" v="61" actId="26606"/>
          <ac:spMkLst>
            <pc:docMk/>
            <pc:sldMk cId="3809446457" sldId="287"/>
            <ac:spMk id="14" creationId="{3783CA14-24A1-485C-8B30-D6A5D87987AD}"/>
          </ac:spMkLst>
        </pc:spChg>
        <pc:spChg chg="add">
          <ac:chgData name="Mauricio Derbez del Pino" userId="83c263521e4673b7" providerId="LiveId" clId="{26A9C056-46CE-4B64-B9FE-0E55AF9FE4EF}" dt="2025-09-20T19:05:18.131" v="61" actId="26606"/>
          <ac:spMkLst>
            <pc:docMk/>
            <pc:sldMk cId="3809446457" sldId="287"/>
            <ac:spMk id="16" creationId="{9A97C86A-04D6-40F7-AE84-31AB43E6A846}"/>
          </ac:spMkLst>
        </pc:spChg>
        <pc:spChg chg="add">
          <ac:chgData name="Mauricio Derbez del Pino" userId="83c263521e4673b7" providerId="LiveId" clId="{26A9C056-46CE-4B64-B9FE-0E55AF9FE4EF}" dt="2025-09-20T19:05:18.131" v="61" actId="26606"/>
          <ac:spMkLst>
            <pc:docMk/>
            <pc:sldMk cId="3809446457" sldId="287"/>
            <ac:spMk id="18" creationId="{FF9F2414-84E8-453E-B1F3-389FDE8192D9}"/>
          </ac:spMkLst>
        </pc:spChg>
        <pc:spChg chg="add">
          <ac:chgData name="Mauricio Derbez del Pino" userId="83c263521e4673b7" providerId="LiveId" clId="{26A9C056-46CE-4B64-B9FE-0E55AF9FE4EF}" dt="2025-09-20T19:05:18.131" v="61" actId="26606"/>
          <ac:spMkLst>
            <pc:docMk/>
            <pc:sldMk cId="3809446457" sldId="287"/>
            <ac:spMk id="20" creationId="{3ECA69A1-7536-43AC-85EF-C7106179F5ED}"/>
          </ac:spMkLst>
        </pc:spChg>
        <pc:picChg chg="mod">
          <ac:chgData name="Mauricio Derbez del Pino" userId="83c263521e4673b7" providerId="LiveId" clId="{26A9C056-46CE-4B64-B9FE-0E55AF9FE4EF}" dt="2025-09-20T19:05:18.131" v="61" actId="26606"/>
          <ac:picMkLst>
            <pc:docMk/>
            <pc:sldMk cId="3809446457" sldId="287"/>
            <ac:picMk id="3" creationId="{3FEE0BE8-EDD1-4FA7-E12B-CBD8978E63EC}"/>
          </ac:picMkLst>
        </pc:picChg>
      </pc:sldChg>
      <pc:sldChg chg="addSp modSp mod modTransition setBg modNotesTx">
        <pc:chgData name="Mauricio Derbez del Pino" userId="83c263521e4673b7" providerId="LiveId" clId="{26A9C056-46CE-4B64-B9FE-0E55AF9FE4EF}" dt="2025-09-22T15:52:43.495" v="3471"/>
        <pc:sldMkLst>
          <pc:docMk/>
          <pc:sldMk cId="1751818628" sldId="288"/>
        </pc:sldMkLst>
        <pc:spChg chg="add">
          <ac:chgData name="Mauricio Derbez del Pino" userId="83c263521e4673b7" providerId="LiveId" clId="{26A9C056-46CE-4B64-B9FE-0E55AF9FE4EF}" dt="2025-09-20T19:05:21.146" v="62" actId="26606"/>
          <ac:spMkLst>
            <pc:docMk/>
            <pc:sldMk cId="1751818628" sldId="288"/>
            <ac:spMk id="8" creationId="{F3060C83-F051-4F0E-ABAD-AA0DFC48B218}"/>
          </ac:spMkLst>
        </pc:spChg>
        <pc:spChg chg="add">
          <ac:chgData name="Mauricio Derbez del Pino" userId="83c263521e4673b7" providerId="LiveId" clId="{26A9C056-46CE-4B64-B9FE-0E55AF9FE4EF}" dt="2025-09-20T19:05:21.146" v="62" actId="26606"/>
          <ac:spMkLst>
            <pc:docMk/>
            <pc:sldMk cId="1751818628" sldId="288"/>
            <ac:spMk id="10" creationId="{83C98ABE-055B-441F-B07E-44F97F083C39}"/>
          </ac:spMkLst>
        </pc:spChg>
        <pc:spChg chg="add">
          <ac:chgData name="Mauricio Derbez del Pino" userId="83c263521e4673b7" providerId="LiveId" clId="{26A9C056-46CE-4B64-B9FE-0E55AF9FE4EF}" dt="2025-09-20T19:05:21.146" v="62" actId="26606"/>
          <ac:spMkLst>
            <pc:docMk/>
            <pc:sldMk cId="1751818628" sldId="288"/>
            <ac:spMk id="12" creationId="{29FDB030-9B49-4CED-8CCD-4D99382388AC}"/>
          </ac:spMkLst>
        </pc:spChg>
        <pc:spChg chg="add">
          <ac:chgData name="Mauricio Derbez del Pino" userId="83c263521e4673b7" providerId="LiveId" clId="{26A9C056-46CE-4B64-B9FE-0E55AF9FE4EF}" dt="2025-09-20T19:05:21.146" v="62" actId="26606"/>
          <ac:spMkLst>
            <pc:docMk/>
            <pc:sldMk cId="1751818628" sldId="288"/>
            <ac:spMk id="14" creationId="{3783CA14-24A1-485C-8B30-D6A5D87987AD}"/>
          </ac:spMkLst>
        </pc:spChg>
        <pc:spChg chg="add">
          <ac:chgData name="Mauricio Derbez del Pino" userId="83c263521e4673b7" providerId="LiveId" clId="{26A9C056-46CE-4B64-B9FE-0E55AF9FE4EF}" dt="2025-09-20T19:05:21.146" v="62" actId="26606"/>
          <ac:spMkLst>
            <pc:docMk/>
            <pc:sldMk cId="1751818628" sldId="288"/>
            <ac:spMk id="16" creationId="{9A97C86A-04D6-40F7-AE84-31AB43E6A846}"/>
          </ac:spMkLst>
        </pc:spChg>
        <pc:spChg chg="add">
          <ac:chgData name="Mauricio Derbez del Pino" userId="83c263521e4673b7" providerId="LiveId" clId="{26A9C056-46CE-4B64-B9FE-0E55AF9FE4EF}" dt="2025-09-20T19:05:21.146" v="62" actId="26606"/>
          <ac:spMkLst>
            <pc:docMk/>
            <pc:sldMk cId="1751818628" sldId="288"/>
            <ac:spMk id="18" creationId="{FF9F2414-84E8-453E-B1F3-389FDE8192D9}"/>
          </ac:spMkLst>
        </pc:spChg>
        <pc:spChg chg="add">
          <ac:chgData name="Mauricio Derbez del Pino" userId="83c263521e4673b7" providerId="LiveId" clId="{26A9C056-46CE-4B64-B9FE-0E55AF9FE4EF}" dt="2025-09-20T19:05:21.146" v="62" actId="26606"/>
          <ac:spMkLst>
            <pc:docMk/>
            <pc:sldMk cId="1751818628" sldId="288"/>
            <ac:spMk id="20" creationId="{3ECA69A1-7536-43AC-85EF-C7106179F5ED}"/>
          </ac:spMkLst>
        </pc:spChg>
        <pc:picChg chg="mod">
          <ac:chgData name="Mauricio Derbez del Pino" userId="83c263521e4673b7" providerId="LiveId" clId="{26A9C056-46CE-4B64-B9FE-0E55AF9FE4EF}" dt="2025-09-20T19:05:21.146" v="62" actId="26606"/>
          <ac:picMkLst>
            <pc:docMk/>
            <pc:sldMk cId="1751818628" sldId="288"/>
            <ac:picMk id="3" creationId="{A295A36B-83EC-0703-7A97-6F473F365A0D}"/>
          </ac:picMkLst>
        </pc:picChg>
      </pc:sldChg>
      <pc:sldChg chg="addSp modSp mod modTransition setBg modNotesTx">
        <pc:chgData name="Mauricio Derbez del Pino" userId="83c263521e4673b7" providerId="LiveId" clId="{26A9C056-46CE-4B64-B9FE-0E55AF9FE4EF}" dt="2025-09-22T15:52:43.495" v="3471"/>
        <pc:sldMkLst>
          <pc:docMk/>
          <pc:sldMk cId="9520481" sldId="289"/>
        </pc:sldMkLst>
        <pc:spChg chg="add">
          <ac:chgData name="Mauricio Derbez del Pino" userId="83c263521e4673b7" providerId="LiveId" clId="{26A9C056-46CE-4B64-B9FE-0E55AF9FE4EF}" dt="2025-09-20T19:05:24.437" v="63" actId="26606"/>
          <ac:spMkLst>
            <pc:docMk/>
            <pc:sldMk cId="9520481" sldId="289"/>
            <ac:spMk id="8" creationId="{F3060C83-F051-4F0E-ABAD-AA0DFC48B218}"/>
          </ac:spMkLst>
        </pc:spChg>
        <pc:spChg chg="add">
          <ac:chgData name="Mauricio Derbez del Pino" userId="83c263521e4673b7" providerId="LiveId" clId="{26A9C056-46CE-4B64-B9FE-0E55AF9FE4EF}" dt="2025-09-20T19:05:24.437" v="63" actId="26606"/>
          <ac:spMkLst>
            <pc:docMk/>
            <pc:sldMk cId="9520481" sldId="289"/>
            <ac:spMk id="10" creationId="{83C98ABE-055B-441F-B07E-44F97F083C39}"/>
          </ac:spMkLst>
        </pc:spChg>
        <pc:spChg chg="add">
          <ac:chgData name="Mauricio Derbez del Pino" userId="83c263521e4673b7" providerId="LiveId" clId="{26A9C056-46CE-4B64-B9FE-0E55AF9FE4EF}" dt="2025-09-20T19:05:24.437" v="63" actId="26606"/>
          <ac:spMkLst>
            <pc:docMk/>
            <pc:sldMk cId="9520481" sldId="289"/>
            <ac:spMk id="12" creationId="{29FDB030-9B49-4CED-8CCD-4D99382388AC}"/>
          </ac:spMkLst>
        </pc:spChg>
        <pc:spChg chg="add">
          <ac:chgData name="Mauricio Derbez del Pino" userId="83c263521e4673b7" providerId="LiveId" clId="{26A9C056-46CE-4B64-B9FE-0E55AF9FE4EF}" dt="2025-09-20T19:05:24.437" v="63" actId="26606"/>
          <ac:spMkLst>
            <pc:docMk/>
            <pc:sldMk cId="9520481" sldId="289"/>
            <ac:spMk id="14" creationId="{3783CA14-24A1-485C-8B30-D6A5D87987AD}"/>
          </ac:spMkLst>
        </pc:spChg>
        <pc:spChg chg="add">
          <ac:chgData name="Mauricio Derbez del Pino" userId="83c263521e4673b7" providerId="LiveId" clId="{26A9C056-46CE-4B64-B9FE-0E55AF9FE4EF}" dt="2025-09-20T19:05:24.437" v="63" actId="26606"/>
          <ac:spMkLst>
            <pc:docMk/>
            <pc:sldMk cId="9520481" sldId="289"/>
            <ac:spMk id="16" creationId="{9A97C86A-04D6-40F7-AE84-31AB43E6A846}"/>
          </ac:spMkLst>
        </pc:spChg>
        <pc:spChg chg="add">
          <ac:chgData name="Mauricio Derbez del Pino" userId="83c263521e4673b7" providerId="LiveId" clId="{26A9C056-46CE-4B64-B9FE-0E55AF9FE4EF}" dt="2025-09-20T19:05:24.437" v="63" actId="26606"/>
          <ac:spMkLst>
            <pc:docMk/>
            <pc:sldMk cId="9520481" sldId="289"/>
            <ac:spMk id="18" creationId="{FF9F2414-84E8-453E-B1F3-389FDE8192D9}"/>
          </ac:spMkLst>
        </pc:spChg>
        <pc:spChg chg="add">
          <ac:chgData name="Mauricio Derbez del Pino" userId="83c263521e4673b7" providerId="LiveId" clId="{26A9C056-46CE-4B64-B9FE-0E55AF9FE4EF}" dt="2025-09-20T19:05:24.437" v="63" actId="26606"/>
          <ac:spMkLst>
            <pc:docMk/>
            <pc:sldMk cId="9520481" sldId="289"/>
            <ac:spMk id="20" creationId="{3ECA69A1-7536-43AC-85EF-C7106179F5ED}"/>
          </ac:spMkLst>
        </pc:spChg>
        <pc:picChg chg="mod">
          <ac:chgData name="Mauricio Derbez del Pino" userId="83c263521e4673b7" providerId="LiveId" clId="{26A9C056-46CE-4B64-B9FE-0E55AF9FE4EF}" dt="2025-09-20T19:05:24.437" v="63" actId="26606"/>
          <ac:picMkLst>
            <pc:docMk/>
            <pc:sldMk cId="9520481" sldId="289"/>
            <ac:picMk id="3" creationId="{6B85E993-929C-6802-F1E0-924C208F6C70}"/>
          </ac:picMkLst>
        </pc:picChg>
      </pc:sldChg>
      <pc:sldChg chg="addSp modSp mod modTransition setBg modNotesTx">
        <pc:chgData name="Mauricio Derbez del Pino" userId="83c263521e4673b7" providerId="LiveId" clId="{26A9C056-46CE-4B64-B9FE-0E55AF9FE4EF}" dt="2025-09-22T15:52:43.495" v="3471"/>
        <pc:sldMkLst>
          <pc:docMk/>
          <pc:sldMk cId="3953371426" sldId="290"/>
        </pc:sldMkLst>
        <pc:spChg chg="add">
          <ac:chgData name="Mauricio Derbez del Pino" userId="83c263521e4673b7" providerId="LiveId" clId="{26A9C056-46CE-4B64-B9FE-0E55AF9FE4EF}" dt="2025-09-20T19:05:27.350" v="64" actId="26606"/>
          <ac:spMkLst>
            <pc:docMk/>
            <pc:sldMk cId="3953371426" sldId="290"/>
            <ac:spMk id="8" creationId="{F3060C83-F051-4F0E-ABAD-AA0DFC48B218}"/>
          </ac:spMkLst>
        </pc:spChg>
        <pc:spChg chg="add">
          <ac:chgData name="Mauricio Derbez del Pino" userId="83c263521e4673b7" providerId="LiveId" clId="{26A9C056-46CE-4B64-B9FE-0E55AF9FE4EF}" dt="2025-09-20T19:05:27.350" v="64" actId="26606"/>
          <ac:spMkLst>
            <pc:docMk/>
            <pc:sldMk cId="3953371426" sldId="290"/>
            <ac:spMk id="10" creationId="{83C98ABE-055B-441F-B07E-44F97F083C39}"/>
          </ac:spMkLst>
        </pc:spChg>
        <pc:spChg chg="add">
          <ac:chgData name="Mauricio Derbez del Pino" userId="83c263521e4673b7" providerId="LiveId" clId="{26A9C056-46CE-4B64-B9FE-0E55AF9FE4EF}" dt="2025-09-20T19:05:27.350" v="64" actId="26606"/>
          <ac:spMkLst>
            <pc:docMk/>
            <pc:sldMk cId="3953371426" sldId="290"/>
            <ac:spMk id="12" creationId="{29FDB030-9B49-4CED-8CCD-4D99382388AC}"/>
          </ac:spMkLst>
        </pc:spChg>
        <pc:spChg chg="add">
          <ac:chgData name="Mauricio Derbez del Pino" userId="83c263521e4673b7" providerId="LiveId" clId="{26A9C056-46CE-4B64-B9FE-0E55AF9FE4EF}" dt="2025-09-20T19:05:27.350" v="64" actId="26606"/>
          <ac:spMkLst>
            <pc:docMk/>
            <pc:sldMk cId="3953371426" sldId="290"/>
            <ac:spMk id="14" creationId="{3783CA14-24A1-485C-8B30-D6A5D87987AD}"/>
          </ac:spMkLst>
        </pc:spChg>
        <pc:spChg chg="add">
          <ac:chgData name="Mauricio Derbez del Pino" userId="83c263521e4673b7" providerId="LiveId" clId="{26A9C056-46CE-4B64-B9FE-0E55AF9FE4EF}" dt="2025-09-20T19:05:27.350" v="64" actId="26606"/>
          <ac:spMkLst>
            <pc:docMk/>
            <pc:sldMk cId="3953371426" sldId="290"/>
            <ac:spMk id="16" creationId="{9A97C86A-04D6-40F7-AE84-31AB43E6A846}"/>
          </ac:spMkLst>
        </pc:spChg>
        <pc:spChg chg="add">
          <ac:chgData name="Mauricio Derbez del Pino" userId="83c263521e4673b7" providerId="LiveId" clId="{26A9C056-46CE-4B64-B9FE-0E55AF9FE4EF}" dt="2025-09-20T19:05:27.350" v="64" actId="26606"/>
          <ac:spMkLst>
            <pc:docMk/>
            <pc:sldMk cId="3953371426" sldId="290"/>
            <ac:spMk id="18" creationId="{FF9F2414-84E8-453E-B1F3-389FDE8192D9}"/>
          </ac:spMkLst>
        </pc:spChg>
        <pc:spChg chg="add">
          <ac:chgData name="Mauricio Derbez del Pino" userId="83c263521e4673b7" providerId="LiveId" clId="{26A9C056-46CE-4B64-B9FE-0E55AF9FE4EF}" dt="2025-09-20T19:05:27.350" v="64" actId="26606"/>
          <ac:spMkLst>
            <pc:docMk/>
            <pc:sldMk cId="3953371426" sldId="290"/>
            <ac:spMk id="20" creationId="{3ECA69A1-7536-43AC-85EF-C7106179F5ED}"/>
          </ac:spMkLst>
        </pc:spChg>
        <pc:picChg chg="mod">
          <ac:chgData name="Mauricio Derbez del Pino" userId="83c263521e4673b7" providerId="LiveId" clId="{26A9C056-46CE-4B64-B9FE-0E55AF9FE4EF}" dt="2025-09-20T19:05:27.350" v="64" actId="26606"/>
          <ac:picMkLst>
            <pc:docMk/>
            <pc:sldMk cId="3953371426" sldId="290"/>
            <ac:picMk id="3" creationId="{BA9E5C88-AD5A-6C69-5186-E241BCC2B609}"/>
          </ac:picMkLst>
        </pc:picChg>
      </pc:sldChg>
      <pc:sldChg chg="addSp modSp mod modTransition setBg modNotesTx">
        <pc:chgData name="Mauricio Derbez del Pino" userId="83c263521e4673b7" providerId="LiveId" clId="{26A9C056-46CE-4B64-B9FE-0E55AF9FE4EF}" dt="2025-09-22T15:52:43.495" v="3471"/>
        <pc:sldMkLst>
          <pc:docMk/>
          <pc:sldMk cId="448968623" sldId="291"/>
        </pc:sldMkLst>
        <pc:spChg chg="add">
          <ac:chgData name="Mauricio Derbez del Pino" userId="83c263521e4673b7" providerId="LiveId" clId="{26A9C056-46CE-4B64-B9FE-0E55AF9FE4EF}" dt="2025-09-20T19:05:30.335" v="65" actId="26606"/>
          <ac:spMkLst>
            <pc:docMk/>
            <pc:sldMk cId="448968623" sldId="291"/>
            <ac:spMk id="8" creationId="{F3060C83-F051-4F0E-ABAD-AA0DFC48B218}"/>
          </ac:spMkLst>
        </pc:spChg>
        <pc:spChg chg="add">
          <ac:chgData name="Mauricio Derbez del Pino" userId="83c263521e4673b7" providerId="LiveId" clId="{26A9C056-46CE-4B64-B9FE-0E55AF9FE4EF}" dt="2025-09-20T19:05:30.335" v="65" actId="26606"/>
          <ac:spMkLst>
            <pc:docMk/>
            <pc:sldMk cId="448968623" sldId="291"/>
            <ac:spMk id="10" creationId="{83C98ABE-055B-441F-B07E-44F97F083C39}"/>
          </ac:spMkLst>
        </pc:spChg>
        <pc:spChg chg="add">
          <ac:chgData name="Mauricio Derbez del Pino" userId="83c263521e4673b7" providerId="LiveId" clId="{26A9C056-46CE-4B64-B9FE-0E55AF9FE4EF}" dt="2025-09-20T19:05:30.335" v="65" actId="26606"/>
          <ac:spMkLst>
            <pc:docMk/>
            <pc:sldMk cId="448968623" sldId="291"/>
            <ac:spMk id="12" creationId="{29FDB030-9B49-4CED-8CCD-4D99382388AC}"/>
          </ac:spMkLst>
        </pc:spChg>
        <pc:spChg chg="add">
          <ac:chgData name="Mauricio Derbez del Pino" userId="83c263521e4673b7" providerId="LiveId" clId="{26A9C056-46CE-4B64-B9FE-0E55AF9FE4EF}" dt="2025-09-20T19:05:30.335" v="65" actId="26606"/>
          <ac:spMkLst>
            <pc:docMk/>
            <pc:sldMk cId="448968623" sldId="291"/>
            <ac:spMk id="14" creationId="{3783CA14-24A1-485C-8B30-D6A5D87987AD}"/>
          </ac:spMkLst>
        </pc:spChg>
        <pc:spChg chg="add">
          <ac:chgData name="Mauricio Derbez del Pino" userId="83c263521e4673b7" providerId="LiveId" clId="{26A9C056-46CE-4B64-B9FE-0E55AF9FE4EF}" dt="2025-09-20T19:05:30.335" v="65" actId="26606"/>
          <ac:spMkLst>
            <pc:docMk/>
            <pc:sldMk cId="448968623" sldId="291"/>
            <ac:spMk id="16" creationId="{9A97C86A-04D6-40F7-AE84-31AB43E6A846}"/>
          </ac:spMkLst>
        </pc:spChg>
        <pc:spChg chg="add">
          <ac:chgData name="Mauricio Derbez del Pino" userId="83c263521e4673b7" providerId="LiveId" clId="{26A9C056-46CE-4B64-B9FE-0E55AF9FE4EF}" dt="2025-09-20T19:05:30.335" v="65" actId="26606"/>
          <ac:spMkLst>
            <pc:docMk/>
            <pc:sldMk cId="448968623" sldId="291"/>
            <ac:spMk id="18" creationId="{FF9F2414-84E8-453E-B1F3-389FDE8192D9}"/>
          </ac:spMkLst>
        </pc:spChg>
        <pc:spChg chg="add">
          <ac:chgData name="Mauricio Derbez del Pino" userId="83c263521e4673b7" providerId="LiveId" clId="{26A9C056-46CE-4B64-B9FE-0E55AF9FE4EF}" dt="2025-09-20T19:05:30.335" v="65" actId="26606"/>
          <ac:spMkLst>
            <pc:docMk/>
            <pc:sldMk cId="448968623" sldId="291"/>
            <ac:spMk id="20" creationId="{3ECA69A1-7536-43AC-85EF-C7106179F5ED}"/>
          </ac:spMkLst>
        </pc:spChg>
        <pc:picChg chg="mod">
          <ac:chgData name="Mauricio Derbez del Pino" userId="83c263521e4673b7" providerId="LiveId" clId="{26A9C056-46CE-4B64-B9FE-0E55AF9FE4EF}" dt="2025-09-20T19:05:30.335" v="65" actId="26606"/>
          <ac:picMkLst>
            <pc:docMk/>
            <pc:sldMk cId="448968623" sldId="291"/>
            <ac:picMk id="3" creationId="{80015E00-B9A3-43DC-F43A-7A74D5AB3554}"/>
          </ac:picMkLst>
        </pc:picChg>
      </pc:sldChg>
      <pc:sldChg chg="addSp modSp mod modTransition setBg modNotesTx">
        <pc:chgData name="Mauricio Derbez del Pino" userId="83c263521e4673b7" providerId="LiveId" clId="{26A9C056-46CE-4B64-B9FE-0E55AF9FE4EF}" dt="2025-09-22T15:52:43.495" v="3471"/>
        <pc:sldMkLst>
          <pc:docMk/>
          <pc:sldMk cId="1719903422" sldId="292"/>
        </pc:sldMkLst>
        <pc:spChg chg="add">
          <ac:chgData name="Mauricio Derbez del Pino" userId="83c263521e4673b7" providerId="LiveId" clId="{26A9C056-46CE-4B64-B9FE-0E55AF9FE4EF}" dt="2025-09-20T19:05:35.053" v="66" actId="26606"/>
          <ac:spMkLst>
            <pc:docMk/>
            <pc:sldMk cId="1719903422" sldId="292"/>
            <ac:spMk id="8" creationId="{F3060C83-F051-4F0E-ABAD-AA0DFC48B218}"/>
          </ac:spMkLst>
        </pc:spChg>
        <pc:spChg chg="add">
          <ac:chgData name="Mauricio Derbez del Pino" userId="83c263521e4673b7" providerId="LiveId" clId="{26A9C056-46CE-4B64-B9FE-0E55AF9FE4EF}" dt="2025-09-20T19:05:35.053" v="66" actId="26606"/>
          <ac:spMkLst>
            <pc:docMk/>
            <pc:sldMk cId="1719903422" sldId="292"/>
            <ac:spMk id="10" creationId="{83C98ABE-055B-441F-B07E-44F97F083C39}"/>
          </ac:spMkLst>
        </pc:spChg>
        <pc:spChg chg="add">
          <ac:chgData name="Mauricio Derbez del Pino" userId="83c263521e4673b7" providerId="LiveId" clId="{26A9C056-46CE-4B64-B9FE-0E55AF9FE4EF}" dt="2025-09-20T19:05:35.053" v="66" actId="26606"/>
          <ac:spMkLst>
            <pc:docMk/>
            <pc:sldMk cId="1719903422" sldId="292"/>
            <ac:spMk id="12" creationId="{29FDB030-9B49-4CED-8CCD-4D99382388AC}"/>
          </ac:spMkLst>
        </pc:spChg>
        <pc:spChg chg="add">
          <ac:chgData name="Mauricio Derbez del Pino" userId="83c263521e4673b7" providerId="LiveId" clId="{26A9C056-46CE-4B64-B9FE-0E55AF9FE4EF}" dt="2025-09-20T19:05:35.053" v="66" actId="26606"/>
          <ac:spMkLst>
            <pc:docMk/>
            <pc:sldMk cId="1719903422" sldId="292"/>
            <ac:spMk id="14" creationId="{3783CA14-24A1-485C-8B30-D6A5D87987AD}"/>
          </ac:spMkLst>
        </pc:spChg>
        <pc:spChg chg="add">
          <ac:chgData name="Mauricio Derbez del Pino" userId="83c263521e4673b7" providerId="LiveId" clId="{26A9C056-46CE-4B64-B9FE-0E55AF9FE4EF}" dt="2025-09-20T19:05:35.053" v="66" actId="26606"/>
          <ac:spMkLst>
            <pc:docMk/>
            <pc:sldMk cId="1719903422" sldId="292"/>
            <ac:spMk id="16" creationId="{9A97C86A-04D6-40F7-AE84-31AB43E6A846}"/>
          </ac:spMkLst>
        </pc:spChg>
        <pc:spChg chg="add">
          <ac:chgData name="Mauricio Derbez del Pino" userId="83c263521e4673b7" providerId="LiveId" clId="{26A9C056-46CE-4B64-B9FE-0E55AF9FE4EF}" dt="2025-09-20T19:05:35.053" v="66" actId="26606"/>
          <ac:spMkLst>
            <pc:docMk/>
            <pc:sldMk cId="1719903422" sldId="292"/>
            <ac:spMk id="18" creationId="{FF9F2414-84E8-453E-B1F3-389FDE8192D9}"/>
          </ac:spMkLst>
        </pc:spChg>
        <pc:spChg chg="add">
          <ac:chgData name="Mauricio Derbez del Pino" userId="83c263521e4673b7" providerId="LiveId" clId="{26A9C056-46CE-4B64-B9FE-0E55AF9FE4EF}" dt="2025-09-20T19:05:35.053" v="66" actId="26606"/>
          <ac:spMkLst>
            <pc:docMk/>
            <pc:sldMk cId="1719903422" sldId="292"/>
            <ac:spMk id="20" creationId="{3ECA69A1-7536-43AC-85EF-C7106179F5ED}"/>
          </ac:spMkLst>
        </pc:spChg>
        <pc:picChg chg="mod">
          <ac:chgData name="Mauricio Derbez del Pino" userId="83c263521e4673b7" providerId="LiveId" clId="{26A9C056-46CE-4B64-B9FE-0E55AF9FE4EF}" dt="2025-09-20T19:05:35.053" v="66" actId="26606"/>
          <ac:picMkLst>
            <pc:docMk/>
            <pc:sldMk cId="1719903422" sldId="292"/>
            <ac:picMk id="3" creationId="{B8B7EC2C-4F19-72FC-069E-D2889525FCF4}"/>
          </ac:picMkLst>
        </pc:picChg>
      </pc:sldChg>
      <pc:sldChg chg="addSp modSp del mod modTransition setBg">
        <pc:chgData name="Mauricio Derbez del Pino" userId="83c263521e4673b7" providerId="LiveId" clId="{26A9C056-46CE-4B64-B9FE-0E55AF9FE4EF}" dt="2025-09-21T18:59:51.319" v="2661" actId="47"/>
        <pc:sldMkLst>
          <pc:docMk/>
          <pc:sldMk cId="1612181022" sldId="293"/>
        </pc:sldMkLst>
      </pc:sldChg>
      <pc:sldChg chg="addSp modSp mod modTransition setBg modNotesTx">
        <pc:chgData name="Mauricio Derbez del Pino" userId="83c263521e4673b7" providerId="LiveId" clId="{26A9C056-46CE-4B64-B9FE-0E55AF9FE4EF}" dt="2025-09-22T15:52:43.495" v="3471"/>
        <pc:sldMkLst>
          <pc:docMk/>
          <pc:sldMk cId="3350018816" sldId="294"/>
        </pc:sldMkLst>
        <pc:spChg chg="add">
          <ac:chgData name="Mauricio Derbez del Pino" userId="83c263521e4673b7" providerId="LiveId" clId="{26A9C056-46CE-4B64-B9FE-0E55AF9FE4EF}" dt="2025-09-20T19:05:07.298" v="58" actId="26606"/>
          <ac:spMkLst>
            <pc:docMk/>
            <pc:sldMk cId="3350018816" sldId="294"/>
            <ac:spMk id="8" creationId="{F3060C83-F051-4F0E-ABAD-AA0DFC48B218}"/>
          </ac:spMkLst>
        </pc:spChg>
        <pc:spChg chg="add">
          <ac:chgData name="Mauricio Derbez del Pino" userId="83c263521e4673b7" providerId="LiveId" clId="{26A9C056-46CE-4B64-B9FE-0E55AF9FE4EF}" dt="2025-09-20T19:05:07.298" v="58" actId="26606"/>
          <ac:spMkLst>
            <pc:docMk/>
            <pc:sldMk cId="3350018816" sldId="294"/>
            <ac:spMk id="10" creationId="{83C98ABE-055B-441F-B07E-44F97F083C39}"/>
          </ac:spMkLst>
        </pc:spChg>
        <pc:spChg chg="add">
          <ac:chgData name="Mauricio Derbez del Pino" userId="83c263521e4673b7" providerId="LiveId" clId="{26A9C056-46CE-4B64-B9FE-0E55AF9FE4EF}" dt="2025-09-20T19:05:07.298" v="58" actId="26606"/>
          <ac:spMkLst>
            <pc:docMk/>
            <pc:sldMk cId="3350018816" sldId="294"/>
            <ac:spMk id="12" creationId="{29FDB030-9B49-4CED-8CCD-4D99382388AC}"/>
          </ac:spMkLst>
        </pc:spChg>
        <pc:spChg chg="add">
          <ac:chgData name="Mauricio Derbez del Pino" userId="83c263521e4673b7" providerId="LiveId" clId="{26A9C056-46CE-4B64-B9FE-0E55AF9FE4EF}" dt="2025-09-20T19:05:07.298" v="58" actId="26606"/>
          <ac:spMkLst>
            <pc:docMk/>
            <pc:sldMk cId="3350018816" sldId="294"/>
            <ac:spMk id="14" creationId="{3783CA14-24A1-485C-8B30-D6A5D87987AD}"/>
          </ac:spMkLst>
        </pc:spChg>
        <pc:spChg chg="add">
          <ac:chgData name="Mauricio Derbez del Pino" userId="83c263521e4673b7" providerId="LiveId" clId="{26A9C056-46CE-4B64-B9FE-0E55AF9FE4EF}" dt="2025-09-20T19:05:07.298" v="58" actId="26606"/>
          <ac:spMkLst>
            <pc:docMk/>
            <pc:sldMk cId="3350018816" sldId="294"/>
            <ac:spMk id="16" creationId="{9A97C86A-04D6-40F7-AE84-31AB43E6A846}"/>
          </ac:spMkLst>
        </pc:spChg>
        <pc:spChg chg="add">
          <ac:chgData name="Mauricio Derbez del Pino" userId="83c263521e4673b7" providerId="LiveId" clId="{26A9C056-46CE-4B64-B9FE-0E55AF9FE4EF}" dt="2025-09-20T19:05:07.298" v="58" actId="26606"/>
          <ac:spMkLst>
            <pc:docMk/>
            <pc:sldMk cId="3350018816" sldId="294"/>
            <ac:spMk id="18" creationId="{FF9F2414-84E8-453E-B1F3-389FDE8192D9}"/>
          </ac:spMkLst>
        </pc:spChg>
        <pc:spChg chg="add">
          <ac:chgData name="Mauricio Derbez del Pino" userId="83c263521e4673b7" providerId="LiveId" clId="{26A9C056-46CE-4B64-B9FE-0E55AF9FE4EF}" dt="2025-09-20T19:05:07.298" v="58" actId="26606"/>
          <ac:spMkLst>
            <pc:docMk/>
            <pc:sldMk cId="3350018816" sldId="294"/>
            <ac:spMk id="20" creationId="{3ECA69A1-7536-43AC-85EF-C7106179F5ED}"/>
          </ac:spMkLst>
        </pc:spChg>
        <pc:picChg chg="mod">
          <ac:chgData name="Mauricio Derbez del Pino" userId="83c263521e4673b7" providerId="LiveId" clId="{26A9C056-46CE-4B64-B9FE-0E55AF9FE4EF}" dt="2025-09-20T19:05:07.298" v="58" actId="26606"/>
          <ac:picMkLst>
            <pc:docMk/>
            <pc:sldMk cId="3350018816" sldId="294"/>
            <ac:picMk id="3" creationId="{68A2495E-0C5A-5095-C3EC-473DC0F902CB}"/>
          </ac:picMkLst>
        </pc:picChg>
      </pc:sldChg>
      <pc:sldChg chg="addSp modSp mod modTransition setBg modNotesTx">
        <pc:chgData name="Mauricio Derbez del Pino" userId="83c263521e4673b7" providerId="LiveId" clId="{26A9C056-46CE-4B64-B9FE-0E55AF9FE4EF}" dt="2025-09-22T15:52:43.495" v="3471"/>
        <pc:sldMkLst>
          <pc:docMk/>
          <pc:sldMk cId="2016127173" sldId="295"/>
        </pc:sldMkLst>
        <pc:spChg chg="add">
          <ac:chgData name="Mauricio Derbez del Pino" userId="83c263521e4673b7" providerId="LiveId" clId="{26A9C056-46CE-4B64-B9FE-0E55AF9FE4EF}" dt="2025-09-20T19:05:48.256" v="72" actId="26606"/>
          <ac:spMkLst>
            <pc:docMk/>
            <pc:sldMk cId="2016127173" sldId="295"/>
            <ac:spMk id="8" creationId="{86FF76B9-219D-4469-AF87-0236D29032F1}"/>
          </ac:spMkLst>
        </pc:spChg>
        <pc:spChg chg="add">
          <ac:chgData name="Mauricio Derbez del Pino" userId="83c263521e4673b7" providerId="LiveId" clId="{26A9C056-46CE-4B64-B9FE-0E55AF9FE4EF}" dt="2025-09-20T19:05:48.256" v="72" actId="26606"/>
          <ac:spMkLst>
            <pc:docMk/>
            <pc:sldMk cId="2016127173" sldId="295"/>
            <ac:spMk id="14" creationId="{2E80C965-DB6D-4F81-9E9E-B027384D0BD6}"/>
          </ac:spMkLst>
        </pc:spChg>
        <pc:spChg chg="add">
          <ac:chgData name="Mauricio Derbez del Pino" userId="83c263521e4673b7" providerId="LiveId" clId="{26A9C056-46CE-4B64-B9FE-0E55AF9FE4EF}" dt="2025-09-20T19:05:48.256" v="72" actId="26606"/>
          <ac:spMkLst>
            <pc:docMk/>
            <pc:sldMk cId="2016127173" sldId="295"/>
            <ac:spMk id="16" creationId="{633C5E46-DAC5-4661-9C87-22B08E2A512F}"/>
          </ac:spMkLst>
        </pc:spChg>
        <pc:grpChg chg="add">
          <ac:chgData name="Mauricio Derbez del Pino" userId="83c263521e4673b7" providerId="LiveId" clId="{26A9C056-46CE-4B64-B9FE-0E55AF9FE4EF}" dt="2025-09-20T19:05:48.256" v="72" actId="26606"/>
          <ac:grpSpMkLst>
            <pc:docMk/>
            <pc:sldMk cId="2016127173" sldId="295"/>
            <ac:grpSpMk id="10" creationId="{DB88BD78-87E1-424D-B479-C37D8E41B12E}"/>
          </ac:grpSpMkLst>
        </pc:grpChg>
        <pc:picChg chg="mod">
          <ac:chgData name="Mauricio Derbez del Pino" userId="83c263521e4673b7" providerId="LiveId" clId="{26A9C056-46CE-4B64-B9FE-0E55AF9FE4EF}" dt="2025-09-20T19:05:48.256" v="72" actId="26606"/>
          <ac:picMkLst>
            <pc:docMk/>
            <pc:sldMk cId="2016127173" sldId="295"/>
            <ac:picMk id="3" creationId="{EA03875F-920F-1936-768B-3D3D70BC1DC1}"/>
          </ac:picMkLst>
        </pc:picChg>
      </pc:sldChg>
      <pc:sldChg chg="addSp modSp mod modTransition setBg modNotesTx">
        <pc:chgData name="Mauricio Derbez del Pino" userId="83c263521e4673b7" providerId="LiveId" clId="{26A9C056-46CE-4B64-B9FE-0E55AF9FE4EF}" dt="2025-09-22T15:52:43.495" v="3471"/>
        <pc:sldMkLst>
          <pc:docMk/>
          <pc:sldMk cId="3790951286" sldId="296"/>
        </pc:sldMkLst>
        <pc:spChg chg="add">
          <ac:chgData name="Mauricio Derbez del Pino" userId="83c263521e4673b7" providerId="LiveId" clId="{26A9C056-46CE-4B64-B9FE-0E55AF9FE4EF}" dt="2025-09-20T19:05:51.410" v="73" actId="26606"/>
          <ac:spMkLst>
            <pc:docMk/>
            <pc:sldMk cId="3790951286" sldId="296"/>
            <ac:spMk id="8" creationId="{86FF76B9-219D-4469-AF87-0236D29032F1}"/>
          </ac:spMkLst>
        </pc:spChg>
        <pc:spChg chg="add">
          <ac:chgData name="Mauricio Derbez del Pino" userId="83c263521e4673b7" providerId="LiveId" clId="{26A9C056-46CE-4B64-B9FE-0E55AF9FE4EF}" dt="2025-09-20T19:05:51.410" v="73" actId="26606"/>
          <ac:spMkLst>
            <pc:docMk/>
            <pc:sldMk cId="3790951286" sldId="296"/>
            <ac:spMk id="14" creationId="{2E80C965-DB6D-4F81-9E9E-B027384D0BD6}"/>
          </ac:spMkLst>
        </pc:spChg>
        <pc:spChg chg="add">
          <ac:chgData name="Mauricio Derbez del Pino" userId="83c263521e4673b7" providerId="LiveId" clId="{26A9C056-46CE-4B64-B9FE-0E55AF9FE4EF}" dt="2025-09-20T19:05:51.410" v="73" actId="26606"/>
          <ac:spMkLst>
            <pc:docMk/>
            <pc:sldMk cId="3790951286" sldId="296"/>
            <ac:spMk id="16" creationId="{633C5E46-DAC5-4661-9C87-22B08E2A512F}"/>
          </ac:spMkLst>
        </pc:spChg>
        <pc:grpChg chg="add">
          <ac:chgData name="Mauricio Derbez del Pino" userId="83c263521e4673b7" providerId="LiveId" clId="{26A9C056-46CE-4B64-B9FE-0E55AF9FE4EF}" dt="2025-09-20T19:05:51.410" v="73" actId="26606"/>
          <ac:grpSpMkLst>
            <pc:docMk/>
            <pc:sldMk cId="3790951286" sldId="296"/>
            <ac:grpSpMk id="10" creationId="{DB88BD78-87E1-424D-B479-C37D8E41B12E}"/>
          </ac:grpSpMkLst>
        </pc:grpChg>
        <pc:picChg chg="mod">
          <ac:chgData name="Mauricio Derbez del Pino" userId="83c263521e4673b7" providerId="LiveId" clId="{26A9C056-46CE-4B64-B9FE-0E55AF9FE4EF}" dt="2025-09-20T19:05:51.410" v="73" actId="26606"/>
          <ac:picMkLst>
            <pc:docMk/>
            <pc:sldMk cId="3790951286" sldId="296"/>
            <ac:picMk id="3" creationId="{E4BCA6B5-0520-1179-7726-8A1FCCE20AF7}"/>
          </ac:picMkLst>
        </pc:picChg>
      </pc:sldChg>
      <pc:sldChg chg="addSp modSp del mod modTransition setBg">
        <pc:chgData name="Mauricio Derbez del Pino" userId="83c263521e4673b7" providerId="LiveId" clId="{26A9C056-46CE-4B64-B9FE-0E55AF9FE4EF}" dt="2025-09-21T19:01:43.880" v="2973" actId="47"/>
        <pc:sldMkLst>
          <pc:docMk/>
          <pc:sldMk cId="2356807438" sldId="297"/>
        </pc:sldMkLst>
      </pc:sldChg>
      <pc:sldChg chg="addSp modSp del mod modTransition setBg">
        <pc:chgData name="Mauricio Derbez del Pino" userId="83c263521e4673b7" providerId="LiveId" clId="{26A9C056-46CE-4B64-B9FE-0E55AF9FE4EF}" dt="2025-09-21T19:04:07.838" v="3229" actId="47"/>
        <pc:sldMkLst>
          <pc:docMk/>
          <pc:sldMk cId="1042030729" sldId="298"/>
        </pc:sldMkLst>
      </pc:sldChg>
      <pc:sldChg chg="addSp modSp mod modTransition setBg modNotesTx">
        <pc:chgData name="Mauricio Derbez del Pino" userId="83c263521e4673b7" providerId="LiveId" clId="{26A9C056-46CE-4B64-B9FE-0E55AF9FE4EF}" dt="2025-09-22T15:52:43.495" v="3471"/>
        <pc:sldMkLst>
          <pc:docMk/>
          <pc:sldMk cId="2817447057" sldId="299"/>
        </pc:sldMkLst>
        <pc:spChg chg="add">
          <ac:chgData name="Mauricio Derbez del Pino" userId="83c263521e4673b7" providerId="LiveId" clId="{26A9C056-46CE-4B64-B9FE-0E55AF9FE4EF}" dt="2025-09-20T19:07:26.002" v="82" actId="26606"/>
          <ac:spMkLst>
            <pc:docMk/>
            <pc:sldMk cId="2817447057" sldId="299"/>
            <ac:spMk id="8" creationId="{F3060C83-F051-4F0E-ABAD-AA0DFC48B218}"/>
          </ac:spMkLst>
        </pc:spChg>
        <pc:spChg chg="add">
          <ac:chgData name="Mauricio Derbez del Pino" userId="83c263521e4673b7" providerId="LiveId" clId="{26A9C056-46CE-4B64-B9FE-0E55AF9FE4EF}" dt="2025-09-20T19:07:26.002" v="82" actId="26606"/>
          <ac:spMkLst>
            <pc:docMk/>
            <pc:sldMk cId="2817447057" sldId="299"/>
            <ac:spMk id="10" creationId="{83C98ABE-055B-441F-B07E-44F97F083C39}"/>
          </ac:spMkLst>
        </pc:spChg>
        <pc:spChg chg="add">
          <ac:chgData name="Mauricio Derbez del Pino" userId="83c263521e4673b7" providerId="LiveId" clId="{26A9C056-46CE-4B64-B9FE-0E55AF9FE4EF}" dt="2025-09-20T19:07:26.002" v="82" actId="26606"/>
          <ac:spMkLst>
            <pc:docMk/>
            <pc:sldMk cId="2817447057" sldId="299"/>
            <ac:spMk id="12" creationId="{29FDB030-9B49-4CED-8CCD-4D99382388AC}"/>
          </ac:spMkLst>
        </pc:spChg>
        <pc:spChg chg="add">
          <ac:chgData name="Mauricio Derbez del Pino" userId="83c263521e4673b7" providerId="LiveId" clId="{26A9C056-46CE-4B64-B9FE-0E55AF9FE4EF}" dt="2025-09-20T19:07:26.002" v="82" actId="26606"/>
          <ac:spMkLst>
            <pc:docMk/>
            <pc:sldMk cId="2817447057" sldId="299"/>
            <ac:spMk id="14" creationId="{3783CA14-24A1-485C-8B30-D6A5D87987AD}"/>
          </ac:spMkLst>
        </pc:spChg>
        <pc:spChg chg="add">
          <ac:chgData name="Mauricio Derbez del Pino" userId="83c263521e4673b7" providerId="LiveId" clId="{26A9C056-46CE-4B64-B9FE-0E55AF9FE4EF}" dt="2025-09-20T19:07:26.002" v="82" actId="26606"/>
          <ac:spMkLst>
            <pc:docMk/>
            <pc:sldMk cId="2817447057" sldId="299"/>
            <ac:spMk id="16" creationId="{9A97C86A-04D6-40F7-AE84-31AB43E6A846}"/>
          </ac:spMkLst>
        </pc:spChg>
        <pc:spChg chg="add">
          <ac:chgData name="Mauricio Derbez del Pino" userId="83c263521e4673b7" providerId="LiveId" clId="{26A9C056-46CE-4B64-B9FE-0E55AF9FE4EF}" dt="2025-09-20T19:07:26.002" v="82" actId="26606"/>
          <ac:spMkLst>
            <pc:docMk/>
            <pc:sldMk cId="2817447057" sldId="299"/>
            <ac:spMk id="18" creationId="{FF9F2414-84E8-453E-B1F3-389FDE8192D9}"/>
          </ac:spMkLst>
        </pc:spChg>
        <pc:spChg chg="add">
          <ac:chgData name="Mauricio Derbez del Pino" userId="83c263521e4673b7" providerId="LiveId" clId="{26A9C056-46CE-4B64-B9FE-0E55AF9FE4EF}" dt="2025-09-20T19:07:26.002" v="82" actId="26606"/>
          <ac:spMkLst>
            <pc:docMk/>
            <pc:sldMk cId="2817447057" sldId="299"/>
            <ac:spMk id="20" creationId="{3ECA69A1-7536-43AC-85EF-C7106179F5ED}"/>
          </ac:spMkLst>
        </pc:spChg>
        <pc:picChg chg="mod">
          <ac:chgData name="Mauricio Derbez del Pino" userId="83c263521e4673b7" providerId="LiveId" clId="{26A9C056-46CE-4B64-B9FE-0E55AF9FE4EF}" dt="2025-09-20T19:07:26.002" v="82" actId="26606"/>
          <ac:picMkLst>
            <pc:docMk/>
            <pc:sldMk cId="2817447057" sldId="299"/>
            <ac:picMk id="3" creationId="{9767A3C9-BD10-E31E-1723-E8EE92E54880}"/>
          </ac:picMkLst>
        </pc:picChg>
      </pc:sldChg>
      <pc:sldChg chg="addSp modSp mod modTransition setBg modNotesTx">
        <pc:chgData name="Mauricio Derbez del Pino" userId="83c263521e4673b7" providerId="LiveId" clId="{26A9C056-46CE-4B64-B9FE-0E55AF9FE4EF}" dt="2025-09-22T15:53:06.945" v="3473"/>
        <pc:sldMkLst>
          <pc:docMk/>
          <pc:sldMk cId="4075263938" sldId="300"/>
        </pc:sldMkLst>
        <pc:spChg chg="mod">
          <ac:chgData name="Mauricio Derbez del Pino" userId="83c263521e4673b7" providerId="LiveId" clId="{26A9C056-46CE-4B64-B9FE-0E55AF9FE4EF}" dt="2025-09-20T19:03:19.144" v="37" actId="26606"/>
          <ac:spMkLst>
            <pc:docMk/>
            <pc:sldMk cId="4075263938" sldId="300"/>
            <ac:spMk id="2" creationId="{7DB3179E-6C47-4358-FC5D-9B255DCFCF8D}"/>
          </ac:spMkLst>
        </pc:spChg>
        <pc:spChg chg="add">
          <ac:chgData name="Mauricio Derbez del Pino" userId="83c263521e4673b7" providerId="LiveId" clId="{26A9C056-46CE-4B64-B9FE-0E55AF9FE4EF}" dt="2025-09-20T19:03:19.144" v="37" actId="26606"/>
          <ac:spMkLst>
            <pc:docMk/>
            <pc:sldMk cId="4075263938" sldId="300"/>
            <ac:spMk id="7" creationId="{59EF30C2-29AC-4A0D-BC0A-A679CF113EDD}"/>
          </ac:spMkLst>
        </pc:spChg>
        <pc:spChg chg="add">
          <ac:chgData name="Mauricio Derbez del Pino" userId="83c263521e4673b7" providerId="LiveId" clId="{26A9C056-46CE-4B64-B9FE-0E55AF9FE4EF}" dt="2025-09-20T19:03:19.144" v="37" actId="26606"/>
          <ac:spMkLst>
            <pc:docMk/>
            <pc:sldMk cId="4075263938" sldId="300"/>
            <ac:spMk id="9" creationId="{9C682A1A-5B2D-4111-BBD6-620165633E5B}"/>
          </ac:spMkLst>
        </pc:spChg>
        <pc:spChg chg="add">
          <ac:chgData name="Mauricio Derbez del Pino" userId="83c263521e4673b7" providerId="LiveId" clId="{26A9C056-46CE-4B64-B9FE-0E55AF9FE4EF}" dt="2025-09-20T19:03:19.144" v="37" actId="26606"/>
          <ac:spMkLst>
            <pc:docMk/>
            <pc:sldMk cId="4075263938" sldId="300"/>
            <ac:spMk id="13" creationId="{A04F1504-431A-4D86-9091-AE7E4B33376B}"/>
          </ac:spMkLst>
        </pc:spChg>
        <pc:spChg chg="add">
          <ac:chgData name="Mauricio Derbez del Pino" userId="83c263521e4673b7" providerId="LiveId" clId="{26A9C056-46CE-4B64-B9FE-0E55AF9FE4EF}" dt="2025-09-20T19:03:19.144" v="37" actId="26606"/>
          <ac:spMkLst>
            <pc:docMk/>
            <pc:sldMk cId="4075263938" sldId="300"/>
            <ac:spMk id="15" creationId="{EA804283-B929-4503-802F-4585376E2B42}"/>
          </ac:spMkLst>
        </pc:spChg>
        <pc:spChg chg="add">
          <ac:chgData name="Mauricio Derbez del Pino" userId="83c263521e4673b7" providerId="LiveId" clId="{26A9C056-46CE-4B64-B9FE-0E55AF9FE4EF}" dt="2025-09-20T19:03:19.144" v="37" actId="26606"/>
          <ac:spMkLst>
            <pc:docMk/>
            <pc:sldMk cId="4075263938" sldId="300"/>
            <ac:spMk id="17" creationId="{AD3811F5-514E-49A4-B382-673ED228A4CC}"/>
          </ac:spMkLst>
        </pc:spChg>
        <pc:spChg chg="add">
          <ac:chgData name="Mauricio Derbez del Pino" userId="83c263521e4673b7" providerId="LiveId" clId="{26A9C056-46CE-4B64-B9FE-0E55AF9FE4EF}" dt="2025-09-20T19:03:19.144" v="37" actId="26606"/>
          <ac:spMkLst>
            <pc:docMk/>
            <pc:sldMk cId="4075263938" sldId="300"/>
            <ac:spMk id="19" creationId="{067AD921-1CEE-4C1B-9AA3-C66D908DDD14}"/>
          </ac:spMkLst>
        </pc:spChg>
        <pc:spChg chg="add">
          <ac:chgData name="Mauricio Derbez del Pino" userId="83c263521e4673b7" providerId="LiveId" clId="{26A9C056-46CE-4B64-B9FE-0E55AF9FE4EF}" dt="2025-09-20T19:03:19.144" v="37" actId="26606"/>
          <ac:spMkLst>
            <pc:docMk/>
            <pc:sldMk cId="4075263938" sldId="300"/>
            <ac:spMk id="21" creationId="{C36A08F5-3B56-47C5-A371-9187BE56E1E5}"/>
          </ac:spMkLst>
        </pc:spChg>
        <pc:cxnChg chg="add">
          <ac:chgData name="Mauricio Derbez del Pino" userId="83c263521e4673b7" providerId="LiveId" clId="{26A9C056-46CE-4B64-B9FE-0E55AF9FE4EF}" dt="2025-09-20T19:03:19.144" v="37" actId="26606"/>
          <ac:cxnSpMkLst>
            <pc:docMk/>
            <pc:sldMk cId="4075263938" sldId="300"/>
            <ac:cxnSpMk id="11" creationId="{266A0658-1CC4-4B0D-AAB7-A702286AFB03}"/>
          </ac:cxnSpMkLst>
        </pc:cxnChg>
      </pc:sldChg>
      <pc:sldChg chg="addSp modSp mod modTransition setBg">
        <pc:chgData name="Mauricio Derbez del Pino" userId="83c263521e4673b7" providerId="LiveId" clId="{26A9C056-46CE-4B64-B9FE-0E55AF9FE4EF}" dt="2025-09-22T15:53:48.949" v="3478"/>
        <pc:sldMkLst>
          <pc:docMk/>
          <pc:sldMk cId="1483366121" sldId="301"/>
        </pc:sldMkLst>
        <pc:spChg chg="mod">
          <ac:chgData name="Mauricio Derbez del Pino" userId="83c263521e4673b7" providerId="LiveId" clId="{26A9C056-46CE-4B64-B9FE-0E55AF9FE4EF}" dt="2025-09-20T19:05:40.797" v="68" actId="26606"/>
          <ac:spMkLst>
            <pc:docMk/>
            <pc:sldMk cId="1483366121" sldId="301"/>
            <ac:spMk id="2" creationId="{FE4D9CE2-EFA7-FF0F-70DE-5E6950C1CF50}"/>
          </ac:spMkLst>
        </pc:spChg>
        <pc:spChg chg="add">
          <ac:chgData name="Mauricio Derbez del Pino" userId="83c263521e4673b7" providerId="LiveId" clId="{26A9C056-46CE-4B64-B9FE-0E55AF9FE4EF}" dt="2025-09-20T19:05:40.797" v="68" actId="26606"/>
          <ac:spMkLst>
            <pc:docMk/>
            <pc:sldMk cId="1483366121" sldId="301"/>
            <ac:spMk id="7" creationId="{59EF30C2-29AC-4A0D-BC0A-A679CF113EDD}"/>
          </ac:spMkLst>
        </pc:spChg>
        <pc:spChg chg="add">
          <ac:chgData name="Mauricio Derbez del Pino" userId="83c263521e4673b7" providerId="LiveId" clId="{26A9C056-46CE-4B64-B9FE-0E55AF9FE4EF}" dt="2025-09-20T19:05:40.797" v="68" actId="26606"/>
          <ac:spMkLst>
            <pc:docMk/>
            <pc:sldMk cId="1483366121" sldId="301"/>
            <ac:spMk id="9" creationId="{9C682A1A-5B2D-4111-BBD6-620165633E5B}"/>
          </ac:spMkLst>
        </pc:spChg>
        <pc:spChg chg="add">
          <ac:chgData name="Mauricio Derbez del Pino" userId="83c263521e4673b7" providerId="LiveId" clId="{26A9C056-46CE-4B64-B9FE-0E55AF9FE4EF}" dt="2025-09-20T19:05:40.797" v="68" actId="26606"/>
          <ac:spMkLst>
            <pc:docMk/>
            <pc:sldMk cId="1483366121" sldId="301"/>
            <ac:spMk id="13" creationId="{A04F1504-431A-4D86-9091-AE7E4B33376B}"/>
          </ac:spMkLst>
        </pc:spChg>
        <pc:spChg chg="add">
          <ac:chgData name="Mauricio Derbez del Pino" userId="83c263521e4673b7" providerId="LiveId" clId="{26A9C056-46CE-4B64-B9FE-0E55AF9FE4EF}" dt="2025-09-20T19:05:40.797" v="68" actId="26606"/>
          <ac:spMkLst>
            <pc:docMk/>
            <pc:sldMk cId="1483366121" sldId="301"/>
            <ac:spMk id="15" creationId="{EA804283-B929-4503-802F-4585376E2B42}"/>
          </ac:spMkLst>
        </pc:spChg>
        <pc:spChg chg="add">
          <ac:chgData name="Mauricio Derbez del Pino" userId="83c263521e4673b7" providerId="LiveId" clId="{26A9C056-46CE-4B64-B9FE-0E55AF9FE4EF}" dt="2025-09-20T19:05:40.797" v="68" actId="26606"/>
          <ac:spMkLst>
            <pc:docMk/>
            <pc:sldMk cId="1483366121" sldId="301"/>
            <ac:spMk id="17" creationId="{AD3811F5-514E-49A4-B382-673ED228A4CC}"/>
          </ac:spMkLst>
        </pc:spChg>
        <pc:spChg chg="add">
          <ac:chgData name="Mauricio Derbez del Pino" userId="83c263521e4673b7" providerId="LiveId" clId="{26A9C056-46CE-4B64-B9FE-0E55AF9FE4EF}" dt="2025-09-20T19:05:40.797" v="68" actId="26606"/>
          <ac:spMkLst>
            <pc:docMk/>
            <pc:sldMk cId="1483366121" sldId="301"/>
            <ac:spMk id="19" creationId="{067AD921-1CEE-4C1B-9AA3-C66D908DDD14}"/>
          </ac:spMkLst>
        </pc:spChg>
        <pc:spChg chg="add">
          <ac:chgData name="Mauricio Derbez del Pino" userId="83c263521e4673b7" providerId="LiveId" clId="{26A9C056-46CE-4B64-B9FE-0E55AF9FE4EF}" dt="2025-09-20T19:05:40.797" v="68" actId="26606"/>
          <ac:spMkLst>
            <pc:docMk/>
            <pc:sldMk cId="1483366121" sldId="301"/>
            <ac:spMk id="21" creationId="{C36A08F5-3B56-47C5-A371-9187BE56E1E5}"/>
          </ac:spMkLst>
        </pc:spChg>
        <pc:cxnChg chg="add">
          <ac:chgData name="Mauricio Derbez del Pino" userId="83c263521e4673b7" providerId="LiveId" clId="{26A9C056-46CE-4B64-B9FE-0E55AF9FE4EF}" dt="2025-09-20T19:05:40.797" v="68" actId="26606"/>
          <ac:cxnSpMkLst>
            <pc:docMk/>
            <pc:sldMk cId="1483366121" sldId="301"/>
            <ac:cxnSpMk id="11" creationId="{266A0658-1CC4-4B0D-AAB7-A702286AFB03}"/>
          </ac:cxnSpMkLst>
        </pc:cxnChg>
      </pc:sldChg>
      <pc:sldChg chg="addSp delSp add mod modTransition setBg delDesignElem modNotesTx">
        <pc:chgData name="Mauricio Derbez del Pino" userId="83c263521e4673b7" providerId="LiveId" clId="{26A9C056-46CE-4B64-B9FE-0E55AF9FE4EF}" dt="2025-09-22T15:52:43.495" v="3471"/>
        <pc:sldMkLst>
          <pc:docMk/>
          <pc:sldMk cId="307098683" sldId="302"/>
        </pc:sldMkLst>
        <pc:picChg chg="add">
          <ac:chgData name="Mauricio Derbez del Pino" userId="83c263521e4673b7" providerId="LiveId" clId="{26A9C056-46CE-4B64-B9FE-0E55AF9FE4EF}" dt="2025-09-20T19:27:37.459" v="87" actId="22"/>
          <ac:picMkLst>
            <pc:docMk/>
            <pc:sldMk cId="307098683" sldId="302"/>
            <ac:picMk id="4" creationId="{240E3FE4-AE5A-1FEE-3A3D-BAF1FBC760E7}"/>
          </ac:picMkLst>
        </pc:picChg>
      </pc:sldChg>
      <pc:sldChg chg="new del">
        <pc:chgData name="Mauricio Derbez del Pino" userId="83c263521e4673b7" providerId="LiveId" clId="{26A9C056-46CE-4B64-B9FE-0E55AF9FE4EF}" dt="2025-09-21T19:09:51.841" v="3413" actId="680"/>
        <pc:sldMkLst>
          <pc:docMk/>
          <pc:sldMk cId="1121827000" sldId="303"/>
        </pc:sldMkLst>
      </pc:sldChg>
      <pc:sldMasterChg chg="modTransition modSldLayout">
        <pc:chgData name="Mauricio Derbez del Pino" userId="83c263521e4673b7" providerId="LiveId" clId="{26A9C056-46CE-4B64-B9FE-0E55AF9FE4EF}" dt="2025-09-20T19:35:33.440" v="92"/>
        <pc:sldMasterMkLst>
          <pc:docMk/>
          <pc:sldMasterMk cId="818512874" sldId="2147483648"/>
        </pc:sldMasterMkLst>
        <pc:sldLayoutChg chg="modTransition">
          <pc:chgData name="Mauricio Derbez del Pino" userId="83c263521e4673b7" providerId="LiveId" clId="{26A9C056-46CE-4B64-B9FE-0E55AF9FE4EF}" dt="2025-09-20T19:35:33.440" v="92"/>
          <pc:sldLayoutMkLst>
            <pc:docMk/>
            <pc:sldMasterMk cId="818512874" sldId="2147483648"/>
            <pc:sldLayoutMk cId="2797267882" sldId="2147483649"/>
          </pc:sldLayoutMkLst>
        </pc:sldLayoutChg>
        <pc:sldLayoutChg chg="modTransition">
          <pc:chgData name="Mauricio Derbez del Pino" userId="83c263521e4673b7" providerId="LiveId" clId="{26A9C056-46CE-4B64-B9FE-0E55AF9FE4EF}" dt="2025-09-20T19:35:33.440" v="92"/>
          <pc:sldLayoutMkLst>
            <pc:docMk/>
            <pc:sldMasterMk cId="818512874" sldId="2147483648"/>
            <pc:sldLayoutMk cId="25307818" sldId="2147483650"/>
          </pc:sldLayoutMkLst>
        </pc:sldLayoutChg>
        <pc:sldLayoutChg chg="modTransition">
          <pc:chgData name="Mauricio Derbez del Pino" userId="83c263521e4673b7" providerId="LiveId" clId="{26A9C056-46CE-4B64-B9FE-0E55AF9FE4EF}" dt="2025-09-20T19:35:33.440" v="92"/>
          <pc:sldLayoutMkLst>
            <pc:docMk/>
            <pc:sldMasterMk cId="818512874" sldId="2147483648"/>
            <pc:sldLayoutMk cId="345582959" sldId="2147483651"/>
          </pc:sldLayoutMkLst>
        </pc:sldLayoutChg>
        <pc:sldLayoutChg chg="modTransition">
          <pc:chgData name="Mauricio Derbez del Pino" userId="83c263521e4673b7" providerId="LiveId" clId="{26A9C056-46CE-4B64-B9FE-0E55AF9FE4EF}" dt="2025-09-20T19:35:33.440" v="92"/>
          <pc:sldLayoutMkLst>
            <pc:docMk/>
            <pc:sldMasterMk cId="818512874" sldId="2147483648"/>
            <pc:sldLayoutMk cId="248990904" sldId="2147483652"/>
          </pc:sldLayoutMkLst>
        </pc:sldLayoutChg>
        <pc:sldLayoutChg chg="modTransition">
          <pc:chgData name="Mauricio Derbez del Pino" userId="83c263521e4673b7" providerId="LiveId" clId="{26A9C056-46CE-4B64-B9FE-0E55AF9FE4EF}" dt="2025-09-20T19:35:33.440" v="92"/>
          <pc:sldLayoutMkLst>
            <pc:docMk/>
            <pc:sldMasterMk cId="818512874" sldId="2147483648"/>
            <pc:sldLayoutMk cId="4143071704" sldId="2147483653"/>
          </pc:sldLayoutMkLst>
        </pc:sldLayoutChg>
        <pc:sldLayoutChg chg="modTransition">
          <pc:chgData name="Mauricio Derbez del Pino" userId="83c263521e4673b7" providerId="LiveId" clId="{26A9C056-46CE-4B64-B9FE-0E55AF9FE4EF}" dt="2025-09-20T19:35:33.440" v="92"/>
          <pc:sldLayoutMkLst>
            <pc:docMk/>
            <pc:sldMasterMk cId="818512874" sldId="2147483648"/>
            <pc:sldLayoutMk cId="2514718542" sldId="2147483654"/>
          </pc:sldLayoutMkLst>
        </pc:sldLayoutChg>
        <pc:sldLayoutChg chg="modTransition">
          <pc:chgData name="Mauricio Derbez del Pino" userId="83c263521e4673b7" providerId="LiveId" clId="{26A9C056-46CE-4B64-B9FE-0E55AF9FE4EF}" dt="2025-09-20T19:35:33.440" v="92"/>
          <pc:sldLayoutMkLst>
            <pc:docMk/>
            <pc:sldMasterMk cId="818512874" sldId="2147483648"/>
            <pc:sldLayoutMk cId="4003030819" sldId="2147483655"/>
          </pc:sldLayoutMkLst>
        </pc:sldLayoutChg>
        <pc:sldLayoutChg chg="modTransition">
          <pc:chgData name="Mauricio Derbez del Pino" userId="83c263521e4673b7" providerId="LiveId" clId="{26A9C056-46CE-4B64-B9FE-0E55AF9FE4EF}" dt="2025-09-20T19:35:33.440" v="92"/>
          <pc:sldLayoutMkLst>
            <pc:docMk/>
            <pc:sldMasterMk cId="818512874" sldId="2147483648"/>
            <pc:sldLayoutMk cId="2106738410" sldId="2147483656"/>
          </pc:sldLayoutMkLst>
        </pc:sldLayoutChg>
        <pc:sldLayoutChg chg="modTransition">
          <pc:chgData name="Mauricio Derbez del Pino" userId="83c263521e4673b7" providerId="LiveId" clId="{26A9C056-46CE-4B64-B9FE-0E55AF9FE4EF}" dt="2025-09-20T19:35:33.440" v="92"/>
          <pc:sldLayoutMkLst>
            <pc:docMk/>
            <pc:sldMasterMk cId="818512874" sldId="2147483648"/>
            <pc:sldLayoutMk cId="2656606543" sldId="2147483657"/>
          </pc:sldLayoutMkLst>
        </pc:sldLayoutChg>
        <pc:sldLayoutChg chg="modTransition">
          <pc:chgData name="Mauricio Derbez del Pino" userId="83c263521e4673b7" providerId="LiveId" clId="{26A9C056-46CE-4B64-B9FE-0E55AF9FE4EF}" dt="2025-09-20T19:35:33.440" v="92"/>
          <pc:sldLayoutMkLst>
            <pc:docMk/>
            <pc:sldMasterMk cId="818512874" sldId="2147483648"/>
            <pc:sldLayoutMk cId="3566487865" sldId="2147483658"/>
          </pc:sldLayoutMkLst>
        </pc:sldLayoutChg>
        <pc:sldLayoutChg chg="modTransition">
          <pc:chgData name="Mauricio Derbez del Pino" userId="83c263521e4673b7" providerId="LiveId" clId="{26A9C056-46CE-4B64-B9FE-0E55AF9FE4EF}" dt="2025-09-20T19:35:33.440" v="92"/>
          <pc:sldLayoutMkLst>
            <pc:docMk/>
            <pc:sldMasterMk cId="818512874" sldId="2147483648"/>
            <pc:sldLayoutMk cId="844338983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8DE68E-CAAE-45DD-8A61-B80DDC36146E}" type="datetimeFigureOut">
              <a:rPr lang="es-MX" smtClean="0"/>
              <a:t>22/09/2025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DF5C9-773C-4BA0-94B2-6BD95786ACD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9693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Proyecto </a:t>
            </a:r>
            <a:r>
              <a:rPr lang="es-MX" dirty="0" err="1"/>
              <a:t>RegMed</a:t>
            </a:r>
            <a:r>
              <a:rPr lang="es-MX" dirty="0"/>
              <a:t> para curso CS50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DF5C9-773C-4BA0-94B2-6BD95786ACD4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252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Además de un tiempo estimado, puede agregar el detalle que </a:t>
            </a:r>
            <a:r>
              <a:rPr lang="es-MX" dirty="0" err="1"/>
              <a:t>consiere</a:t>
            </a:r>
            <a:r>
              <a:rPr lang="es-MX" dirty="0"/>
              <a:t> necesario.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DF5C9-773C-4BA0-94B2-6BD95786ACD4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4928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Después de registrar, ya aparece en la sección de síntomas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DF5C9-773C-4BA0-94B2-6BD95786ACD4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63375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El paciente también puede registrar eventos que puedan impactar sus cuidados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DF5C9-773C-4BA0-94B2-6BD95786ACD4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46269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Primero específica el Tipo de evento, y luego una </a:t>
            </a:r>
            <a:r>
              <a:rPr lang="es-MX" dirty="0" err="1"/>
              <a:t>descrición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DF5C9-773C-4BA0-94B2-6BD95786ACD4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77940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Una vez registrado, aparece en la ventana de Eventos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DF5C9-773C-4BA0-94B2-6BD95786ACD4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62944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Tanto el paciente como la enfermera pueden registrar datos </a:t>
            </a:r>
            <a:r>
              <a:rPr lang="es-MX" dirty="0" err="1"/>
              <a:t>somatométricos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DF5C9-773C-4BA0-94B2-6BD95786ACD4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39565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Estos aparecerán en la ventana correspondiente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DF5C9-773C-4BA0-94B2-6BD95786ACD4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33295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El paciente podrá autorizar el acceso a su expediente a quien considere necesario, agregando aquí su correo electrónico.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DF5C9-773C-4BA0-94B2-6BD95786ACD4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04111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DF5C9-773C-4BA0-94B2-6BD95786ACD4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93177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El paciente también podrá agregar documentos PDF, tales como resultados de estudios, indicaciones médicas, prescripciones,…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DF5C9-773C-4BA0-94B2-6BD95786ACD4}" type="slidenum">
              <a:rPr lang="es-MX" smtClean="0"/>
              <a:t>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0864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La pantalla inicial permite ingresar las credenciales de usuario, o registrar una nueva cuenta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DF5C9-773C-4BA0-94B2-6BD95786ACD4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19045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Se debe tipificar el documento y seleccionarlo.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DF5C9-773C-4BA0-94B2-6BD95786ACD4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21723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Una vez guardado, aparecerá en la ventana correspondiente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DF5C9-773C-4BA0-94B2-6BD95786ACD4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98147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Toda la información se puede expandir para ver el detalle.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DF5C9-773C-4BA0-94B2-6BD95786ACD4}" type="slidenum">
              <a:rPr lang="es-MX" smtClean="0"/>
              <a:t>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46227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enfermera podrá registrar nuevo Plan de Cuidados cuando sea requerido. Podrá ver los expedientes de todos los pacientes. También podrá registrar la somatometría del paciente.</a:t>
            </a:r>
          </a:p>
          <a:p>
            <a:r>
              <a:rPr lang="es-MX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Podrá consultar los eventos y síntomas registrados por el paciente.</a:t>
            </a:r>
          </a:p>
          <a:p>
            <a:r>
              <a:rPr lang="es-MX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Podrá ver en el Plan de Cuidados los comentarios del supervisor, en caso de que lo rechace. Podrá hacer los ajustes y enviar comentarios al supervisor hasta que sea aceptado.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DF5C9-773C-4BA0-94B2-6BD95786ACD4}" type="slidenum">
              <a:rPr lang="es-MX" smtClean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05635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Una vez registrada en el sistema, la enfermera debe seleccionar el paciente con el que trabajará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DF5C9-773C-4BA0-94B2-6BD95786ACD4}" type="slidenum">
              <a:rPr lang="es-MX" smtClean="0"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76645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Una vez seleccionado el paciente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DF5C9-773C-4BA0-94B2-6BD95786ACD4}" type="slidenum">
              <a:rPr lang="es-MX" smtClean="0"/>
              <a:t>25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18254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Le aparecerán tanto los datos registrados por el paciente, y le permitirá agregar información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DF5C9-773C-4BA0-94B2-6BD95786ACD4}" type="slidenum">
              <a:rPr lang="es-MX" smtClean="0"/>
              <a:t>26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25198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La enfermera registra el Plan de Cuidados, basado en indicaciones médicas y el tipo de cuidados solicitados. </a:t>
            </a:r>
            <a:r>
              <a:rPr lang="es-MX" dirty="0" err="1"/>
              <a:t>E.ste</a:t>
            </a:r>
            <a:r>
              <a:rPr lang="es-MX" dirty="0"/>
              <a:t> Plan de Cuidados está sujeto a la revisión del supervisor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DF5C9-773C-4BA0-94B2-6BD95786ACD4}" type="slidenum">
              <a:rPr lang="es-MX" smtClean="0"/>
              <a:t>27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22186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La enfermera también puede registrar las prescripciones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DF5C9-773C-4BA0-94B2-6BD95786ACD4}" type="slidenum">
              <a:rPr lang="es-MX" smtClean="0"/>
              <a:t>28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99058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La información aparece catalogada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DF5C9-773C-4BA0-94B2-6BD95786ACD4}" type="slidenum">
              <a:rPr lang="es-MX" smtClean="0"/>
              <a:t>29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1302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Para cuentas nuevas, se solicita el rol: Paciente, Enfermera, Supervisor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DF5C9-773C-4BA0-94B2-6BD95786ACD4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56773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Para poder hacer cálculos de consumo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DF5C9-773C-4BA0-94B2-6BD95786ACD4}" type="slidenum">
              <a:rPr lang="es-MX" smtClean="0"/>
              <a:t>30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5330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Detallando frecuencia, cantidad y ventana de tiempo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DF5C9-773C-4BA0-94B2-6BD95786ACD4}" type="slidenum">
              <a:rPr lang="es-MX" smtClean="0"/>
              <a:t>31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9716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Toda esta información también se agrega a la pantalla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DF5C9-773C-4BA0-94B2-6BD95786ACD4}" type="slidenum">
              <a:rPr lang="es-MX" smtClean="0"/>
              <a:t>32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26811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supervisor tendrá a la vista los Planes de cuidados pendientes de aprobación. Tendrá a la vista y podrá consultar el resto de la información. Puede aceptar o rechazar los planes. En este caso se abre un campo para presentárselo a enfermería y explicar el motivo del rechazo.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DF5C9-773C-4BA0-94B2-6BD95786ACD4}" type="slidenum">
              <a:rPr lang="es-MX" smtClean="0"/>
              <a:t>33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16625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El supervisor podrá ver los Planes de Cuidado para diferentes pacientes.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DF5C9-773C-4BA0-94B2-6BD95786ACD4}" type="slidenum">
              <a:rPr lang="es-MX" smtClean="0"/>
              <a:t>34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57088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Podrá ver el expediente de cuidados de cualquier paciente de su lista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DF5C9-773C-4BA0-94B2-6BD95786ACD4}" type="slidenum">
              <a:rPr lang="es-MX" smtClean="0"/>
              <a:t>35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99014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Y podrá revisar y aprobar, rechazar o cancelar Planes de Cuidados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DF5C9-773C-4BA0-94B2-6BD95786ACD4}" type="slidenum">
              <a:rPr lang="es-MX" smtClean="0"/>
              <a:t>36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43812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En el caso de rechazo, cuenta con un campo de comentarios para detallar el motivo del rechazo.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DF5C9-773C-4BA0-94B2-6BD95786ACD4}" type="slidenum">
              <a:rPr lang="es-MX" smtClean="0"/>
              <a:t>37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74588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DF5C9-773C-4BA0-94B2-6BD95786ACD4}" type="slidenum">
              <a:rPr lang="es-MX" smtClean="0"/>
              <a:t>38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129721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Cuando un plan es rechazado, le aparece a la enfermera el formulario para su corrección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DF5C9-773C-4BA0-94B2-6BD95786ACD4}" type="slidenum">
              <a:rPr lang="es-MX" smtClean="0"/>
              <a:t>39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5358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Rol de paciente.</a:t>
            </a:r>
          </a:p>
          <a:p>
            <a:r>
              <a:rPr lang="es-MX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paciente podrá registrar eventos que pueden impactar su salud (sucesos o hechos observables, como fiebre, sangrado, caída) y síntomas (manifestación subjetiva no cuantificable como dolor, ansiedad, mareo). También podrá autorizar a otros usuarios a ver su expediente (y revocar la autorización).</a:t>
            </a:r>
          </a:p>
          <a:p>
            <a:r>
              <a:rPr lang="es-MX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También le será visible el Plan de Cuidados y las prescripciones.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DF5C9-773C-4BA0-94B2-6BD95786ACD4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97213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Esta comunicación es constante, hasta que el supervisor aprueba el Plan de Cuidados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DF5C9-773C-4BA0-94B2-6BD95786ACD4}" type="slidenum">
              <a:rPr lang="es-MX" smtClean="0"/>
              <a:t>40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619555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Este le aparecerá con status de aprobado.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DF5C9-773C-4BA0-94B2-6BD95786ACD4}" type="slidenum">
              <a:rPr lang="es-MX" smtClean="0"/>
              <a:t>41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5526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Para Pacientes, se solicitan datos personales.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DF5C9-773C-4BA0-94B2-6BD95786ACD4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9258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Después del registro, el paciente verá una pantalla con diferentes apartados que se irán llenando conforme se registre información, ya sea por el paciente o por la enfermera.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DF5C9-773C-4BA0-94B2-6BD95786ACD4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3653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Todos los usuarios pueden cambiar su contraseña a voluntad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DF5C9-773C-4BA0-94B2-6BD95786ACD4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0492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El paciente puede registrar diferentes tipos de síntomas,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DF5C9-773C-4BA0-94B2-6BD95786ACD4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17214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Y su percepción de </a:t>
            </a:r>
            <a:r>
              <a:rPr lang="es-MX" dirty="0" err="1"/>
              <a:t>inensidad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DF5C9-773C-4BA0-94B2-6BD95786ACD4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2961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7244A2-267A-543C-69AF-A8BA275EE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0996B0-08FE-6CAF-E1E0-458AAD5F2C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2066EF-719B-A1E9-D487-74C0DF59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D93A-793C-49FF-8534-7CA9523776C6}" type="datetimeFigureOut">
              <a:rPr lang="es-MX" smtClean="0"/>
              <a:t>22/09/2025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3E4A21-F785-693A-E476-CBF52A969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905AE6-7E6B-0066-29F1-0B133A33A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44A0E-38B7-4780-953B-74986FDC8B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726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:fad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3C4AA5-DCC5-72F5-C1A1-39697EBDE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9549553-7FA6-6CEF-1AD0-9A0DE91E6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92BFF6-54E4-162E-7440-B49C83DC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D93A-793C-49FF-8534-7CA9523776C6}" type="datetimeFigureOut">
              <a:rPr lang="es-MX" smtClean="0"/>
              <a:t>22/09/2025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1DC9D6-1E38-AEDE-88A0-500733A7D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8253E8-845F-6B19-442B-E22E4F73B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44A0E-38B7-4780-953B-74986FDC8B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648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:fade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64A0D10-70BC-7107-87A4-019E8F57EB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B3271A0-27D4-92E3-CD5E-0781F372A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0C2E89-328D-013E-59A1-832B22D86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D93A-793C-49FF-8534-7CA9523776C6}" type="datetimeFigureOut">
              <a:rPr lang="es-MX" smtClean="0"/>
              <a:t>22/09/2025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F6634E-ECC7-2332-8FF6-D43AE8A03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21E9F5-8CF3-ED1B-1C52-1B80B3DCB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44A0E-38B7-4780-953B-74986FDC8B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433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:fad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84BC79-C31D-5742-D9F5-53A1098CB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ACF56D-F885-CFF7-5639-CA98185C3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6BEBFA-8135-FF90-DAC5-8E6DB0F9C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D93A-793C-49FF-8534-7CA9523776C6}" type="datetimeFigureOut">
              <a:rPr lang="es-MX" smtClean="0"/>
              <a:t>22/09/2025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7FD08C-2121-A776-95F4-1A53197E5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FA6C45-5A82-DA65-F65D-AAA4B4656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44A0E-38B7-4780-953B-74986FDC8B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0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:fad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75A2-9FCD-D2FD-6DB4-505AEE3D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DB81B1-E08D-8AA3-4380-E48DB8A15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AF34BB-1C53-9CF0-DFF1-222F293FC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D93A-793C-49FF-8534-7CA9523776C6}" type="datetimeFigureOut">
              <a:rPr lang="es-MX" smtClean="0"/>
              <a:t>22/09/2025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D93A61-4F0E-2260-42D7-A634884B4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8566C8-6951-CE0D-2DDC-6D877A20D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44A0E-38B7-4780-953B-74986FDC8B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5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:fad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771350-5B77-A5B9-8603-C75B4462D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34FF89-0C38-2F28-1E09-C4D6A072EE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1CFA0A1-EC0D-00BC-1300-168E5231E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C05A3D-DB7C-DA43-3981-71B8A0C38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D93A-793C-49FF-8534-7CA9523776C6}" type="datetimeFigureOut">
              <a:rPr lang="es-MX" smtClean="0"/>
              <a:t>22/09/2025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D9FC27C-DF28-2E77-1A95-04078C37C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D90BB8D-4069-573C-7090-972698654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44A0E-38B7-4780-953B-74986FDC8B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99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:fad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9AC28A-0565-197D-45E5-F31820835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6AAB1F-75F6-2CF9-6C8A-0221ADD8E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90E410B-F7AB-38D5-0952-172ECB331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DF50A30-09F1-3207-54E3-0CABF10165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5A1FD5D-A2E7-6DFD-628C-770EA2DD6F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AE5576E-9174-A4A2-4A29-57ADBDF78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D93A-793C-49FF-8534-7CA9523776C6}" type="datetimeFigureOut">
              <a:rPr lang="es-MX" smtClean="0"/>
              <a:t>22/09/2025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B6E9029-1D0E-6A05-CCC4-F61A4A6B5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A56D2FC-0B2C-4099-A416-C2D02E9F1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44A0E-38B7-4780-953B-74986FDC8B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307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:fad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04D6AA-112C-1291-514A-964B974B1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ADF5D48-B806-BB6D-837E-E3C5DC923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D93A-793C-49FF-8534-7CA9523776C6}" type="datetimeFigureOut">
              <a:rPr lang="es-MX" smtClean="0"/>
              <a:t>22/09/2025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0372BE1-138B-E24C-7FC1-64E7E2AC7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8AE84BB-A4E9-A890-FB5D-418A79CDB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44A0E-38B7-4780-953B-74986FDC8B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471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:fad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FC2435E-AD57-4C91-84D8-2FA283C11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D93A-793C-49FF-8534-7CA9523776C6}" type="datetimeFigureOut">
              <a:rPr lang="es-MX" smtClean="0"/>
              <a:t>22/09/2025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A64C9C9-E364-E5AF-D2DE-D6D702D18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4D34C46-8C4C-A660-411B-88ACEF4E4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44A0E-38B7-4780-953B-74986FDC8B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303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:fad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430A49-E287-279A-EB2B-2076DB011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4867A7-FC49-F7F2-53D8-2CD9B338E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F2CA3A1-3FC9-F053-DE49-9C0CDCDC6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A43AD2F-92DB-A53C-2904-CC0EA32E5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D93A-793C-49FF-8534-7CA9523776C6}" type="datetimeFigureOut">
              <a:rPr lang="es-MX" smtClean="0"/>
              <a:t>22/09/2025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27EB053-DE29-9951-BFDE-DDF0DB58A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6F3C002-F9C7-C035-0E16-BA37D868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44A0E-38B7-4780-953B-74986FDC8B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673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:fade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7E371F-5A6C-43A7-E3A2-5017FDFC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A144C11-E8EF-0670-0687-C72A7205F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D0DCF7F-E211-9E31-4753-ED79820D5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3B5A3CF-1E7A-B29D-41B0-9945FD181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D93A-793C-49FF-8534-7CA9523776C6}" type="datetimeFigureOut">
              <a:rPr lang="es-MX" smtClean="0"/>
              <a:t>22/09/2025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8E53EAC-F5EF-F553-C1D3-11DF98155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E4EC58-7F2B-DA45-0440-F0C318DA3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44A0E-38B7-4780-953B-74986FDC8B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660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:fad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A97C4C6-FC1C-D695-9B9D-DAD35908C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9A5A21-0764-2DFC-4A37-CBDC47DE7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A12772-97E5-9C89-F3C3-28BE5B1754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BAD93A-793C-49FF-8534-7CA9523776C6}" type="datetimeFigureOut">
              <a:rPr lang="es-MX" smtClean="0"/>
              <a:t>22/09/2025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020609-D866-DCB1-61E4-5C6142F09F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A08CE9-36F5-64FB-BCFF-54F7186839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644A0E-38B7-4780-953B-74986FDC8B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8512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4000">
        <p:fade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5F830E3-BA59-0C00-FBB1-E9A390CA6A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n-US" sz="2100">
                <a:solidFill>
                  <a:schemeClr val="tx2"/>
                </a:solidFill>
              </a:rPr>
              <a:t>project R</a:t>
            </a:r>
            <a:r>
              <a:rPr lang="es-MX" sz="2100">
                <a:solidFill>
                  <a:schemeClr val="tx2"/>
                </a:solidFill>
              </a:rPr>
              <a:t>egMed</a:t>
            </a:r>
            <a:br>
              <a:rPr lang="en-US" sz="2100">
                <a:solidFill>
                  <a:schemeClr val="tx2"/>
                </a:solidFill>
              </a:rPr>
            </a:br>
            <a:r>
              <a:rPr lang="en-US" sz="2100">
                <a:solidFill>
                  <a:schemeClr val="tx2"/>
                </a:solidFill>
              </a:rPr>
              <a:t>Name: Mauricio Derbez del Pino</a:t>
            </a:r>
            <a:br>
              <a:rPr lang="en-US" sz="2100">
                <a:solidFill>
                  <a:schemeClr val="tx2"/>
                </a:solidFill>
              </a:rPr>
            </a:br>
            <a:r>
              <a:rPr lang="en-US" sz="2100">
                <a:solidFill>
                  <a:schemeClr val="tx2"/>
                </a:solidFill>
              </a:rPr>
              <a:t>GitHub: MDerbez </a:t>
            </a:r>
            <a:br>
              <a:rPr lang="en-US" sz="2100">
                <a:solidFill>
                  <a:schemeClr val="tx2"/>
                </a:solidFill>
              </a:rPr>
            </a:br>
            <a:r>
              <a:rPr lang="en-US" sz="2100">
                <a:solidFill>
                  <a:schemeClr val="tx2"/>
                </a:solidFill>
              </a:rPr>
              <a:t>edX: mauricioderbez</a:t>
            </a:r>
            <a:br>
              <a:rPr lang="en-US" sz="2100">
                <a:solidFill>
                  <a:schemeClr val="tx2"/>
                </a:solidFill>
              </a:rPr>
            </a:br>
            <a:r>
              <a:rPr lang="en-US" sz="2100">
                <a:solidFill>
                  <a:schemeClr val="tx2"/>
                </a:solidFill>
              </a:rPr>
              <a:t>Mérida, Yucatán</a:t>
            </a:r>
            <a:br>
              <a:rPr lang="en-US" sz="2100">
                <a:solidFill>
                  <a:schemeClr val="tx2"/>
                </a:solidFill>
              </a:rPr>
            </a:br>
            <a:r>
              <a:rPr lang="en-US" sz="2100">
                <a:solidFill>
                  <a:schemeClr val="tx2"/>
                </a:solidFill>
              </a:rPr>
              <a:t>21/Sep/2025</a:t>
            </a:r>
            <a:br>
              <a:rPr lang="en-US" sz="2100">
                <a:solidFill>
                  <a:schemeClr val="tx2"/>
                </a:solidFill>
              </a:rPr>
            </a:br>
            <a:r>
              <a:rPr lang="en-US" sz="2100">
                <a:solidFill>
                  <a:schemeClr val="tx2"/>
                </a:solidFill>
              </a:rPr>
              <a:t>mauricio.derbez@gmail.com</a:t>
            </a:r>
            <a:endParaRPr lang="es-MX" sz="21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202789"/>
      </p:ext>
    </p:extLst>
  </p:cSld>
  <p:clrMapOvr>
    <a:masterClrMapping/>
  </p:clrMapOvr>
  <p:transition spd="med" advClick="0" advTm="3000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0CF062-AE38-154D-67E0-605ADBF115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4065BDC-E475-0B98-C2A5-BC09CC327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302512"/>
            <a:ext cx="10905066" cy="4252974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32484"/>
      </p:ext>
    </p:extLst>
  </p:cSld>
  <p:clrMapOvr>
    <a:masterClrMapping/>
  </p:clrMapOvr>
  <p:transition spd="med" advClick="0" advTm="3000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A12BAE-EF1D-9831-81AC-3BACEA4169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6FC3E62-1480-C197-EA41-85281E272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847765"/>
            <a:ext cx="10905066" cy="3162468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579590"/>
      </p:ext>
    </p:extLst>
  </p:cSld>
  <p:clrMapOvr>
    <a:masterClrMapping/>
  </p:clrMapOvr>
  <p:transition spd="med" advClick="0" advTm="3000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520F94-5418-5A62-0A12-846BD97BFF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3D89B46-9236-2BBE-8062-D38FBB947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752345"/>
            <a:ext cx="10905066" cy="3353308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75893"/>
      </p:ext>
    </p:extLst>
  </p:cSld>
  <p:clrMapOvr>
    <a:masterClrMapping/>
  </p:clrMapOvr>
  <p:transition spd="med" advClick="0" advTm="3000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0E5D96-2837-B8E0-7D51-AA04A93AB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F1515AA-AA4F-3E9C-975D-971C879C1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825415"/>
            <a:ext cx="10905066" cy="520716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3254610"/>
      </p:ext>
    </p:extLst>
  </p:cSld>
  <p:clrMapOvr>
    <a:masterClrMapping/>
  </p:clrMapOvr>
  <p:transition spd="med" advClick="0" advTm="3000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98EA4E-D600-B0A9-2AB0-3BE799539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7610EB4-9D4C-74BA-3DAF-7E8667023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888659"/>
            <a:ext cx="10905066" cy="3080680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980502"/>
      </p:ext>
    </p:extLst>
  </p:cSld>
  <p:clrMapOvr>
    <a:masterClrMapping/>
  </p:clrMapOvr>
  <p:transition spd="med" advClick="0" advTm="3000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961075-908F-BD9D-4A25-DF6C23B92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A516558-02D2-2132-ADF0-235389940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956815"/>
            <a:ext cx="10905066" cy="294436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1745225"/>
      </p:ext>
    </p:extLst>
  </p:cSld>
  <p:clrMapOvr>
    <a:masterClrMapping/>
  </p:clrMapOvr>
  <p:transition spd="med" advClick="0" advTm="3000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0C26D1-1890-E359-80BD-E0C235E763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AF3D5BB-770E-230A-6B3F-B2D9BA200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561507"/>
            <a:ext cx="10905066" cy="3734984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71650"/>
      </p:ext>
    </p:extLst>
  </p:cSld>
  <p:clrMapOvr>
    <a:masterClrMapping/>
  </p:clrMapOvr>
  <p:transition spd="med" advClick="0" advTm="3000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9547F0-826C-4930-CB76-44E7D9C9A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6636EBD-E825-14AB-1763-D72682593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2324861"/>
            <a:ext cx="10905066" cy="220827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2118186"/>
      </p:ext>
    </p:extLst>
  </p:cSld>
  <p:clrMapOvr>
    <a:masterClrMapping/>
  </p:clrMapOvr>
  <p:transition spd="med" advClick="0" advTm="3000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13345C-E992-D5C2-EA41-D3470ABF4C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C166552-6C80-A866-8DFC-1DDCC4A3A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316143"/>
            <a:ext cx="10905066" cy="4225712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16181"/>
      </p:ext>
    </p:extLst>
  </p:cSld>
  <p:clrMapOvr>
    <a:masterClrMapping/>
  </p:clrMapOvr>
  <p:transition spd="med" advClick="0" advTm="2000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448A10-E4A6-B04B-E039-9CAF0C320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CAC9071-6047-3BCA-B1D7-741BE1800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466088"/>
            <a:ext cx="10905066" cy="392582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9104476"/>
      </p:ext>
    </p:extLst>
  </p:cSld>
  <p:clrMapOvr>
    <a:masterClrMapping/>
  </p:clrMapOvr>
  <p:transition spd="med" advClick="0" advTm="300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7D4843B-3D11-B943-76BC-D00BA0F47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2338493"/>
            <a:ext cx="10905066" cy="218101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3251689"/>
      </p:ext>
    </p:extLst>
  </p:cSld>
  <p:clrMapOvr>
    <a:masterClrMapping/>
  </p:clrMapOvr>
  <p:transition spd="med" advClick="0" advTm="3000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FB6385-8C39-B6AA-A567-48A1A84B6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2BBD3F8-11F9-57BB-CC7E-A62615412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275249"/>
            <a:ext cx="10905066" cy="43075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4273113"/>
      </p:ext>
    </p:extLst>
  </p:cSld>
  <p:clrMapOvr>
    <a:masterClrMapping/>
  </p:clrMapOvr>
  <p:transition spd="med" advClick="0" advTm="3000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34A925-1350-F0E6-5272-45AEC1153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AAD9877-2B7B-AA50-817B-5AC97BBDB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138936"/>
            <a:ext cx="10905066" cy="458012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4663101"/>
      </p:ext>
    </p:extLst>
  </p:cSld>
  <p:clrMapOvr>
    <a:masterClrMapping/>
  </p:clrMapOvr>
  <p:transition spd="med" advClick="0" advTm="3000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9E7950-2DAB-5D5E-F83E-CDC79DD7F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431B9DE-C66D-64E3-B63C-C635B7BC4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797" y="643467"/>
            <a:ext cx="6732405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5216205"/>
      </p:ext>
    </p:extLst>
  </p:cSld>
  <p:clrMapOvr>
    <a:masterClrMapping/>
  </p:clrMapOvr>
  <p:transition spd="med" advClick="0" advTm="3000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B3DC60-DF20-EEDF-EDE1-7A2C9C0BC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B5CC0EC-B8F8-C02A-23E3-8DBEDA8B2BC0}"/>
              </a:ext>
            </a:extLst>
          </p:cNvPr>
          <p:cNvSpPr txBox="1"/>
          <p:nvPr/>
        </p:nvSpPr>
        <p:spPr>
          <a:xfrm>
            <a:off x="5093520" y="2744662"/>
            <a:ext cx="6589707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ENFERMERA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381245"/>
      </p:ext>
    </p:extLst>
  </p:cSld>
  <p:clrMapOvr>
    <a:masterClrMapping/>
  </p:clrMapOvr>
  <p:transition spd="med" advClick="0" advTm="5000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8A2495E-0C5A-5095-C3EC-473DC0F90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2174917"/>
            <a:ext cx="10905066" cy="2508164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18816"/>
      </p:ext>
    </p:extLst>
  </p:cSld>
  <p:clrMapOvr>
    <a:masterClrMapping/>
  </p:clrMapOvr>
  <p:transition spd="med" advClick="0" advTm="3000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DF733E-F154-04EE-1F92-63E678679B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F8D7693-5A01-0F0F-7910-ECE11164B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725083"/>
            <a:ext cx="10905066" cy="340783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1556185"/>
      </p:ext>
    </p:extLst>
  </p:cSld>
  <p:clrMapOvr>
    <a:masterClrMapping/>
  </p:clrMapOvr>
  <p:transition spd="med" advClick="0" advTm="3000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F4AF59-B4A8-A892-60DB-D18B69EB6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EEA4690-8A8B-FC1C-7FF5-2C0DCC6EA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397931"/>
            <a:ext cx="10905066" cy="406213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6269104"/>
      </p:ext>
    </p:extLst>
  </p:cSld>
  <p:clrMapOvr>
    <a:masterClrMapping/>
  </p:clrMapOvr>
  <p:transition spd="med" advClick="0" advTm="3000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D22242-4433-7862-19E2-2EFE4BA85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FEE0BE8-EDD1-4FA7-E12B-CBD8978E6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675470"/>
            <a:ext cx="10905066" cy="5507059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46457"/>
      </p:ext>
    </p:extLst>
  </p:cSld>
  <p:clrMapOvr>
    <a:masterClrMapping/>
  </p:clrMapOvr>
  <p:transition spd="med" advClick="0" advTm="3000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B36C3D-7F13-54D5-F254-6BA07E160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295A36B-83EC-0703-7A97-6F473F365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798152"/>
            <a:ext cx="10905066" cy="526169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18628"/>
      </p:ext>
    </p:extLst>
  </p:cSld>
  <p:clrMapOvr>
    <a:masterClrMapping/>
  </p:clrMapOvr>
  <p:transition spd="med" advClick="0" advTm="3000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982357-EB0D-C94D-DB96-1AA425FF35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B85E993-929C-6802-F1E0-924C208F6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534244"/>
            <a:ext cx="10905066" cy="3789510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481"/>
      </p:ext>
    </p:extLst>
  </p:cSld>
  <p:clrMapOvr>
    <a:masterClrMapping/>
  </p:clrMapOvr>
  <p:transition spd="med" advClick="0" advTm="3000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4A49F6-683B-D46C-3C24-D9F592BF62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5F3AF23-7843-9423-9C5D-F9BA552A3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234355"/>
            <a:ext cx="10905066" cy="4389288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807072"/>
      </p:ext>
    </p:extLst>
  </p:cSld>
  <p:clrMapOvr>
    <a:masterClrMapping/>
  </p:clrMapOvr>
  <p:transition spd="med" advClick="0" advTm="3000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9BEC0F-FF2F-F429-17E2-DFA7E2133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A9E5C88-AD5A-6C69-5186-E241BCC2B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220724"/>
            <a:ext cx="10905066" cy="4416550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71426"/>
      </p:ext>
    </p:extLst>
  </p:cSld>
  <p:clrMapOvr>
    <a:masterClrMapping/>
  </p:clrMapOvr>
  <p:transition spd="med" advClick="0" advTm="3000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3965CA-86B8-B62D-5E19-05B50C203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0015E00-B9A3-43DC-F43A-7A74D5AB3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752345"/>
            <a:ext cx="10905066" cy="3353308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68623"/>
      </p:ext>
    </p:extLst>
  </p:cSld>
  <p:clrMapOvr>
    <a:masterClrMapping/>
  </p:clrMapOvr>
  <p:transition spd="med" advClick="0" advTm="3000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684FC9-8AC5-1B38-9975-2853ECB0BD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8B7EC2C-4F19-72FC-069E-D2889525F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002622"/>
            <a:ext cx="10905066" cy="485275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03422"/>
      </p:ext>
    </p:extLst>
  </p:cSld>
  <p:clrMapOvr>
    <a:masterClrMapping/>
  </p:clrMapOvr>
  <p:transition spd="med" advClick="0" advTm="3000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D27D23-03BB-0B14-3D97-44778F09B8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E4D9CE2-EFA7-FF0F-70DE-5E6950C1CF50}"/>
              </a:ext>
            </a:extLst>
          </p:cNvPr>
          <p:cNvSpPr txBox="1"/>
          <p:nvPr/>
        </p:nvSpPr>
        <p:spPr>
          <a:xfrm>
            <a:off x="5093520" y="2744662"/>
            <a:ext cx="6589707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SUPERVISOR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366121"/>
      </p:ext>
    </p:extLst>
  </p:cSld>
  <p:clrMapOvr>
    <a:masterClrMapping/>
  </p:clrMapOvr>
  <p:transition spd="med" advClick="0" advTm="5000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80F691-A35F-A710-FB9B-D3EF0D34D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A1D94F2-C46F-47B1-C1A7-C55F5860D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770890"/>
            <a:ext cx="10905066" cy="5316218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108685"/>
      </p:ext>
    </p:extLst>
  </p:cSld>
  <p:clrMapOvr>
    <a:masterClrMapping/>
  </p:clrMapOvr>
  <p:transition spd="med" advClick="0" advTm="3000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A03875F-920F-1936-768B-3D3D70BC1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770890"/>
            <a:ext cx="10905066" cy="531621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6127173"/>
      </p:ext>
    </p:extLst>
  </p:cSld>
  <p:clrMapOvr>
    <a:masterClrMapping/>
  </p:clrMapOvr>
  <p:transition spd="med" advClick="0" advTm="3000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4BCA6B5-0520-1179-7726-8A1FCCE20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784521"/>
            <a:ext cx="10905066" cy="528895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0951286"/>
      </p:ext>
    </p:extLst>
  </p:cSld>
  <p:clrMapOvr>
    <a:masterClrMapping/>
  </p:clrMapOvr>
  <p:transition spd="med" advClick="0" advTm="3000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9A57D2-F255-8609-9A30-BB3F551F8A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40E3FE4-AE5A-1FEE-3A3D-BAF1FBC76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7732"/>
            <a:ext cx="12192000" cy="586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98683"/>
      </p:ext>
    </p:extLst>
  </p:cSld>
  <p:clrMapOvr>
    <a:masterClrMapping/>
  </p:clrMapOvr>
  <p:transition spd="med" advClick="0" advTm="3000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FD1C2E-8207-DCFA-0EB1-801AF2A11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A578CBF-58A4-47B6-BF10-53BAAD5E85B6}"/>
              </a:ext>
            </a:extLst>
          </p:cNvPr>
          <p:cNvSpPr txBox="1"/>
          <p:nvPr/>
        </p:nvSpPr>
        <p:spPr>
          <a:xfrm>
            <a:off x="6590662" y="4267832"/>
            <a:ext cx="4805996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Care Plan approval</a:t>
            </a:r>
          </a:p>
        </p:txBody>
      </p:sp>
      <p:pic>
        <p:nvPicPr>
          <p:cNvPr id="15" name="Graphic 14" descr="Marca de verificación">
            <a:extLst>
              <a:ext uri="{FF2B5EF4-FFF2-40B4-BE49-F238E27FC236}">
                <a16:creationId xmlns:a16="http://schemas.microsoft.com/office/drawing/2014/main" id="{1A6D0C9A-96A6-62E0-A87F-FC990F2E7F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92391015"/>
      </p:ext>
    </p:extLst>
  </p:cSld>
  <p:clrMapOvr>
    <a:masterClrMapping/>
  </p:clrMapOvr>
  <p:transition spd="med" advClick="0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367382-5B5F-A14D-6BE7-478D1F866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552BCBA-3212-714B-6306-59B25BB1B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489" y="643467"/>
            <a:ext cx="4039022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59059"/>
      </p:ext>
    </p:extLst>
  </p:cSld>
  <p:clrMapOvr>
    <a:masterClrMapping/>
  </p:clrMapOvr>
  <p:transition spd="med" advClick="0" advTm="3000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E4DF30-9FBE-503A-63C8-C68FF30567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DB3179E-6C47-4358-FC5D-9B255DCFCF8D}"/>
              </a:ext>
            </a:extLst>
          </p:cNvPr>
          <p:cNvSpPr txBox="1"/>
          <p:nvPr/>
        </p:nvSpPr>
        <p:spPr>
          <a:xfrm>
            <a:off x="5093520" y="2744662"/>
            <a:ext cx="6589707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PACIENTE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263938"/>
      </p:ext>
    </p:extLst>
  </p:cSld>
  <p:clrMapOvr>
    <a:masterClrMapping/>
  </p:clrMapOvr>
  <p:transition spd="med" advClick="0" advTm="5000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1A2537-D9F4-BBBC-AC24-CCA6ADB1E3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767A3C9-BD10-E31E-1723-E8EE92E54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511" y="643467"/>
            <a:ext cx="6592977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47057"/>
      </p:ext>
    </p:extLst>
  </p:cSld>
  <p:clrMapOvr>
    <a:masterClrMapping/>
  </p:clrMapOvr>
  <p:transition spd="med" advClick="0" advTm="3000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544056-2F0E-3789-965B-4A72D04B0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8B674A0-5EC9-4752-304C-A5D7C6C59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866309"/>
            <a:ext cx="10905066" cy="51253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1711752"/>
      </p:ext>
    </p:extLst>
  </p:cSld>
  <p:clrMapOvr>
    <a:masterClrMapping/>
  </p:clrMapOvr>
  <p:transition spd="med" advClick="0" advTm="3000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BA4497-4450-F888-4E5D-8C430356E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A4DFC5D-356E-DD5E-C1FE-67F60F37A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656926"/>
            <a:ext cx="10905066" cy="354414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7762357"/>
      </p:ext>
    </p:extLst>
  </p:cSld>
  <p:clrMapOvr>
    <a:masterClrMapping/>
  </p:clrMapOvr>
  <p:transition spd="med" advClick="0" advTm="3000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1AF987-1D00-2362-C8F6-DBF9077035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EEAFF57-0A0C-B110-B42B-7F8D0B7C6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915921"/>
            <a:ext cx="10905066" cy="3026156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41162"/>
      </p:ext>
    </p:extLst>
  </p:cSld>
  <p:clrMapOvr>
    <a:masterClrMapping/>
  </p:clrMapOvr>
  <p:transition spd="med" advClick="0" advTm="3000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202EC2-719F-289B-F3D6-18381C2FC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5FB2DC2-D4A5-4C0B-9364-F6A64FA01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629664"/>
            <a:ext cx="10905066" cy="359867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3072132"/>
      </p:ext>
    </p:extLst>
  </p:cSld>
  <p:clrMapOvr>
    <a:masterClrMapping/>
  </p:clrMapOvr>
  <p:transition spd="med" advClick="0" advTm="3000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094A39-179D-04CF-D1B5-CC6F91A946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E7FDF73-CCBB-B06D-1FBE-69FC756F6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811784"/>
            <a:ext cx="10905066" cy="5234430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3361"/>
      </p:ext>
    </p:extLst>
  </p:cSld>
  <p:clrMapOvr>
    <a:masterClrMapping/>
  </p:clrMapOvr>
  <p:transition spd="med" advClick="0" advTm="3000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234DE5-A4C8-33F3-E480-BF93501F2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8407C15-4BE7-3FC4-AD32-3AA518A25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275249"/>
            <a:ext cx="10905066" cy="43075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4990227"/>
      </p:ext>
    </p:extLst>
  </p:cSld>
  <p:clrMapOvr>
    <a:masterClrMapping/>
  </p:clrMapOvr>
  <p:transition spd="med" advClick="0" advTm="3000">
    <p:fade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1203</TotalTime>
  <Words>709</Words>
  <Application>Microsoft Office PowerPoint</Application>
  <PresentationFormat>Panorámica</PresentationFormat>
  <Paragraphs>89</Paragraphs>
  <Slides>41</Slides>
  <Notes>41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41</vt:i4>
      </vt:variant>
    </vt:vector>
  </HeadingPairs>
  <TitlesOfParts>
    <vt:vector size="46" baseType="lpstr">
      <vt:lpstr>Aptos</vt:lpstr>
      <vt:lpstr>Aptos Display</vt:lpstr>
      <vt:lpstr>Arial</vt:lpstr>
      <vt:lpstr>Calibri</vt:lpstr>
      <vt:lpstr>Tema de Office</vt:lpstr>
      <vt:lpstr>project RegMed Name: Mauricio Derbez del Pino GitHub: MDerbez  edX: mauricioderbez Mérida, Yucatán 21/Sep/2025 mauricio.derbez@gmail.com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Mauricio</dc:creator>
  <cp:lastModifiedBy>Mauricio</cp:lastModifiedBy>
  <cp:revision>1</cp:revision>
  <cp:lastPrinted>2025-09-21T19:12:20Z</cp:lastPrinted>
  <dcterms:created xsi:type="dcterms:W3CDTF">2025-09-20T15:38:07Z</dcterms:created>
  <dcterms:modified xsi:type="dcterms:W3CDTF">2025-09-22T15:54:28Z</dcterms:modified>
</cp:coreProperties>
</file>