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4" r:id="rId15"/>
    <p:sldId id="273" r:id="rId16"/>
    <p:sldId id="27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952FF8-2590-4FD5-87AE-C7B5042E9B8B}" v="154" dt="2023-10-23T16:57:46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than Desai" userId="817ff2403f6dffca" providerId="LiveId" clId="{EE952FF8-2590-4FD5-87AE-C7B5042E9B8B}"/>
    <pc:docChg chg="undo redo custSel addSld delSld modSld">
      <pc:chgData name="Manthan Desai" userId="817ff2403f6dffca" providerId="LiveId" clId="{EE952FF8-2590-4FD5-87AE-C7B5042E9B8B}" dt="2023-10-23T17:00:35.563" v="7071" actId="313"/>
      <pc:docMkLst>
        <pc:docMk/>
      </pc:docMkLst>
      <pc:sldChg chg="modSp del mod">
        <pc:chgData name="Manthan Desai" userId="817ff2403f6dffca" providerId="LiveId" clId="{EE952FF8-2590-4FD5-87AE-C7B5042E9B8B}" dt="2023-10-16T03:07:24.338" v="115" actId="47"/>
        <pc:sldMkLst>
          <pc:docMk/>
          <pc:sldMk cId="1396648593" sldId="257"/>
        </pc:sldMkLst>
        <pc:spChg chg="mod">
          <ac:chgData name="Manthan Desai" userId="817ff2403f6dffca" providerId="LiveId" clId="{EE952FF8-2590-4FD5-87AE-C7B5042E9B8B}" dt="2023-10-16T03:07:13.308" v="99" actId="20577"/>
          <ac:spMkLst>
            <pc:docMk/>
            <pc:sldMk cId="1396648593" sldId="257"/>
            <ac:spMk id="3" creationId="{EBF3AF9E-9DE8-C53C-D9BF-5658C4675A83}"/>
          </ac:spMkLst>
        </pc:spChg>
      </pc:sldChg>
      <pc:sldChg chg="addSp delSp modSp mod setBg">
        <pc:chgData name="Manthan Desai" userId="817ff2403f6dffca" providerId="LiveId" clId="{EE952FF8-2590-4FD5-87AE-C7B5042E9B8B}" dt="2023-10-16T05:04:59.618" v="5366" actId="20577"/>
        <pc:sldMkLst>
          <pc:docMk/>
          <pc:sldMk cId="2763735597" sldId="258"/>
        </pc:sldMkLst>
        <pc:spChg chg="mod">
          <ac:chgData name="Manthan Desai" userId="817ff2403f6dffca" providerId="LiveId" clId="{EE952FF8-2590-4FD5-87AE-C7B5042E9B8B}" dt="2023-10-16T03:25:47.954" v="675" actId="26606"/>
          <ac:spMkLst>
            <pc:docMk/>
            <pc:sldMk cId="2763735597" sldId="258"/>
            <ac:spMk id="2" creationId="{F1B50AE9-E96B-B789-0FD8-CE8DEE665444}"/>
          </ac:spMkLst>
        </pc:spChg>
        <pc:spChg chg="mod">
          <ac:chgData name="Manthan Desai" userId="817ff2403f6dffca" providerId="LiveId" clId="{EE952FF8-2590-4FD5-87AE-C7B5042E9B8B}" dt="2023-10-16T03:30:37.045" v="1007" actId="20577"/>
          <ac:spMkLst>
            <pc:docMk/>
            <pc:sldMk cId="2763735597" sldId="258"/>
            <ac:spMk id="3" creationId="{EB2F33BB-A276-D722-95EC-57958C8AF78C}"/>
          </ac:spMkLst>
        </pc:spChg>
        <pc:spChg chg="add mod">
          <ac:chgData name="Manthan Desai" userId="817ff2403f6dffca" providerId="LiveId" clId="{EE952FF8-2590-4FD5-87AE-C7B5042E9B8B}" dt="2023-10-16T05:04:59.618" v="5366" actId="20577"/>
          <ac:spMkLst>
            <pc:docMk/>
            <pc:sldMk cId="2763735597" sldId="258"/>
            <ac:spMk id="4" creationId="{616A5EEA-E207-CE92-B7D4-DA95C4CC15DE}"/>
          </ac:spMkLst>
        </pc:spChg>
        <pc:picChg chg="add mod">
          <ac:chgData name="Manthan Desai" userId="817ff2403f6dffca" providerId="LiveId" clId="{EE952FF8-2590-4FD5-87AE-C7B5042E9B8B}" dt="2023-10-16T03:30:42.660" v="1008" actId="1076"/>
          <ac:picMkLst>
            <pc:docMk/>
            <pc:sldMk cId="2763735597" sldId="258"/>
            <ac:picMk id="1026" creationId="{B2BE3651-0A6B-6A10-D59D-D5FC177AD416}"/>
          </ac:picMkLst>
        </pc:picChg>
        <pc:picChg chg="add del">
          <ac:chgData name="Manthan Desai" userId="817ff2403f6dffca" providerId="LiveId" clId="{EE952FF8-2590-4FD5-87AE-C7B5042E9B8B}" dt="2023-10-16T03:25:34.121" v="669" actId="26606"/>
          <ac:picMkLst>
            <pc:docMk/>
            <pc:sldMk cId="2763735597" sldId="258"/>
            <ac:picMk id="1031" creationId="{AD661026-DE64-47F1-9F88-0847B5FB3560}"/>
          </ac:picMkLst>
        </pc:picChg>
        <pc:picChg chg="add del">
          <ac:chgData name="Manthan Desai" userId="817ff2403f6dffca" providerId="LiveId" clId="{EE952FF8-2590-4FD5-87AE-C7B5042E9B8B}" dt="2023-10-16T03:25:32.814" v="668" actId="26606"/>
          <ac:picMkLst>
            <pc:docMk/>
            <pc:sldMk cId="2763735597" sldId="258"/>
            <ac:picMk id="1033" creationId="{AD661026-DE64-47F1-9F88-0847B5FB3560}"/>
          </ac:picMkLst>
        </pc:picChg>
        <pc:picChg chg="add del">
          <ac:chgData name="Manthan Desai" userId="817ff2403f6dffca" providerId="LiveId" clId="{EE952FF8-2590-4FD5-87AE-C7B5042E9B8B}" dt="2023-10-16T03:25:10.665" v="658" actId="26606"/>
          <ac:picMkLst>
            <pc:docMk/>
            <pc:sldMk cId="2763735597" sldId="258"/>
            <ac:picMk id="1036" creationId="{AD661026-DE64-47F1-9F88-0847B5FB3560}"/>
          </ac:picMkLst>
        </pc:picChg>
        <pc:picChg chg="add del">
          <ac:chgData name="Manthan Desai" userId="817ff2403f6dffca" providerId="LiveId" clId="{EE952FF8-2590-4FD5-87AE-C7B5042E9B8B}" dt="2023-10-16T03:25:31.421" v="665" actId="26606"/>
          <ac:picMkLst>
            <pc:docMk/>
            <pc:sldMk cId="2763735597" sldId="258"/>
            <ac:picMk id="1038" creationId="{AD661026-DE64-47F1-9F88-0847B5FB3560}"/>
          </ac:picMkLst>
        </pc:picChg>
      </pc:sldChg>
      <pc:sldChg chg="addSp modSp mod setBg">
        <pc:chgData name="Manthan Desai" userId="817ff2403f6dffca" providerId="LiveId" clId="{EE952FF8-2590-4FD5-87AE-C7B5042E9B8B}" dt="2023-10-16T04:17:52.213" v="1969" actId="6549"/>
        <pc:sldMkLst>
          <pc:docMk/>
          <pc:sldMk cId="995932393" sldId="259"/>
        </pc:sldMkLst>
        <pc:spChg chg="mod">
          <ac:chgData name="Manthan Desai" userId="817ff2403f6dffca" providerId="LiveId" clId="{EE952FF8-2590-4FD5-87AE-C7B5042E9B8B}" dt="2023-10-16T04:13:51.609" v="1617" actId="1076"/>
          <ac:spMkLst>
            <pc:docMk/>
            <pc:sldMk cId="995932393" sldId="259"/>
            <ac:spMk id="2" creationId="{317809EC-D527-F39F-29B3-C67BB4825007}"/>
          </ac:spMkLst>
        </pc:spChg>
        <pc:spChg chg="mod">
          <ac:chgData name="Manthan Desai" userId="817ff2403f6dffca" providerId="LiveId" clId="{EE952FF8-2590-4FD5-87AE-C7B5042E9B8B}" dt="2023-10-16T04:17:52.213" v="1969" actId="6549"/>
          <ac:spMkLst>
            <pc:docMk/>
            <pc:sldMk cId="995932393" sldId="259"/>
            <ac:spMk id="3" creationId="{A535CE37-70D1-0BC6-FC55-A871E81860B7}"/>
          </ac:spMkLst>
        </pc:spChg>
        <pc:picChg chg="add mod">
          <ac:chgData name="Manthan Desai" userId="817ff2403f6dffca" providerId="LiveId" clId="{EE952FF8-2590-4FD5-87AE-C7B5042E9B8B}" dt="2023-10-16T04:14:04.214" v="1619" actId="1076"/>
          <ac:picMkLst>
            <pc:docMk/>
            <pc:sldMk cId="995932393" sldId="259"/>
            <ac:picMk id="5" creationId="{9D5C22DF-D44B-6800-6115-CA11F588A3AE}"/>
          </ac:picMkLst>
        </pc:picChg>
      </pc:sldChg>
      <pc:sldChg chg="addSp delSp modSp mod modClrScheme chgLayout">
        <pc:chgData name="Manthan Desai" userId="817ff2403f6dffca" providerId="LiveId" clId="{EE952FF8-2590-4FD5-87AE-C7B5042E9B8B}" dt="2023-10-16T04:26:02.720" v="2452" actId="20577"/>
        <pc:sldMkLst>
          <pc:docMk/>
          <pc:sldMk cId="1656562747" sldId="260"/>
        </pc:sldMkLst>
        <pc:spChg chg="add del mod ord">
          <ac:chgData name="Manthan Desai" userId="817ff2403f6dffca" providerId="LiveId" clId="{EE952FF8-2590-4FD5-87AE-C7B5042E9B8B}" dt="2023-10-16T04:06:54.430" v="1605" actId="20577"/>
          <ac:spMkLst>
            <pc:docMk/>
            <pc:sldMk cId="1656562747" sldId="260"/>
            <ac:spMk id="2" creationId="{DBBABD57-2888-FD23-23CB-41F836FC256B}"/>
          </ac:spMkLst>
        </pc:spChg>
        <pc:spChg chg="add del mod ord">
          <ac:chgData name="Manthan Desai" userId="817ff2403f6dffca" providerId="LiveId" clId="{EE952FF8-2590-4FD5-87AE-C7B5042E9B8B}" dt="2023-10-16T04:26:02.720" v="2452" actId="20577"/>
          <ac:spMkLst>
            <pc:docMk/>
            <pc:sldMk cId="1656562747" sldId="260"/>
            <ac:spMk id="3" creationId="{2A965268-7BEC-9684-3738-50F8350CD310}"/>
          </ac:spMkLst>
        </pc:spChg>
        <pc:spChg chg="add del mod ord">
          <ac:chgData name="Manthan Desai" userId="817ff2403f6dffca" providerId="LiveId" clId="{EE952FF8-2590-4FD5-87AE-C7B5042E9B8B}" dt="2023-10-16T04:06:46.382" v="1566" actId="700"/>
          <ac:spMkLst>
            <pc:docMk/>
            <pc:sldMk cId="1656562747" sldId="260"/>
            <ac:spMk id="4" creationId="{962895CC-9E29-750A-371E-E7FC0981C92B}"/>
          </ac:spMkLst>
        </pc:spChg>
        <pc:spChg chg="add del mod ord">
          <ac:chgData name="Manthan Desai" userId="817ff2403f6dffca" providerId="LiveId" clId="{EE952FF8-2590-4FD5-87AE-C7B5042E9B8B}" dt="2023-10-16T04:06:46.382" v="1566" actId="700"/>
          <ac:spMkLst>
            <pc:docMk/>
            <pc:sldMk cId="1656562747" sldId="260"/>
            <ac:spMk id="5" creationId="{50B92A5D-6EBE-CDD4-7B8A-926FB090359D}"/>
          </ac:spMkLst>
        </pc:spChg>
      </pc:sldChg>
      <pc:sldChg chg="addSp delSp modSp new mod setBg modClrScheme chgLayout">
        <pc:chgData name="Manthan Desai" userId="817ff2403f6dffca" providerId="LiveId" clId="{EE952FF8-2590-4FD5-87AE-C7B5042E9B8B}" dt="2023-10-16T04:31:55.893" v="2764" actId="1076"/>
        <pc:sldMkLst>
          <pc:docMk/>
          <pc:sldMk cId="2119746846" sldId="261"/>
        </pc:sldMkLst>
        <pc:spChg chg="del mod ord">
          <ac:chgData name="Manthan Desai" userId="817ff2403f6dffca" providerId="LiveId" clId="{EE952FF8-2590-4FD5-87AE-C7B5042E9B8B}" dt="2023-10-16T04:19:55.229" v="1971" actId="700"/>
          <ac:spMkLst>
            <pc:docMk/>
            <pc:sldMk cId="2119746846" sldId="261"/>
            <ac:spMk id="2" creationId="{C64FF219-2A79-EDA0-59F6-8CED62031B88}"/>
          </ac:spMkLst>
        </pc:spChg>
        <pc:spChg chg="del mod ord">
          <ac:chgData name="Manthan Desai" userId="817ff2403f6dffca" providerId="LiveId" clId="{EE952FF8-2590-4FD5-87AE-C7B5042E9B8B}" dt="2023-10-16T04:19:55.229" v="1971" actId="700"/>
          <ac:spMkLst>
            <pc:docMk/>
            <pc:sldMk cId="2119746846" sldId="261"/>
            <ac:spMk id="3" creationId="{7C6AC8C5-C580-C537-D78F-8384FB21660C}"/>
          </ac:spMkLst>
        </pc:spChg>
        <pc:spChg chg="add mod ord">
          <ac:chgData name="Manthan Desai" userId="817ff2403f6dffca" providerId="LiveId" clId="{EE952FF8-2590-4FD5-87AE-C7B5042E9B8B}" dt="2023-10-16T04:21:49.512" v="2041" actId="20577"/>
          <ac:spMkLst>
            <pc:docMk/>
            <pc:sldMk cId="2119746846" sldId="261"/>
            <ac:spMk id="4" creationId="{48876C03-AD3B-A342-C595-63AC35498C73}"/>
          </ac:spMkLst>
        </pc:spChg>
        <pc:spChg chg="add del mod ord">
          <ac:chgData name="Manthan Desai" userId="817ff2403f6dffca" providerId="LiveId" clId="{EE952FF8-2590-4FD5-87AE-C7B5042E9B8B}" dt="2023-10-16T04:20:20.204" v="1990"/>
          <ac:spMkLst>
            <pc:docMk/>
            <pc:sldMk cId="2119746846" sldId="261"/>
            <ac:spMk id="5" creationId="{0BD0DBFD-1A6B-3BCF-E819-2F1F3228CE75}"/>
          </ac:spMkLst>
        </pc:spChg>
        <pc:spChg chg="add mod">
          <ac:chgData name="Manthan Desai" userId="817ff2403f6dffca" providerId="LiveId" clId="{EE952FF8-2590-4FD5-87AE-C7B5042E9B8B}" dt="2023-10-16T04:31:41.342" v="2763" actId="14100"/>
          <ac:spMkLst>
            <pc:docMk/>
            <pc:sldMk cId="2119746846" sldId="261"/>
            <ac:spMk id="6" creationId="{844E877A-9106-4751-711F-0668D03F457C}"/>
          </ac:spMkLst>
        </pc:spChg>
        <pc:spChg chg="add mod">
          <ac:chgData name="Manthan Desai" userId="817ff2403f6dffca" providerId="LiveId" clId="{EE952FF8-2590-4FD5-87AE-C7B5042E9B8B}" dt="2023-10-16T04:24:57.202" v="2345" actId="1076"/>
          <ac:spMkLst>
            <pc:docMk/>
            <pc:sldMk cId="2119746846" sldId="261"/>
            <ac:spMk id="7" creationId="{5D1EC255-2831-0BC3-942C-D9CCD83A3CFC}"/>
          </ac:spMkLst>
        </pc:spChg>
        <pc:picChg chg="add mod">
          <ac:chgData name="Manthan Desai" userId="817ff2403f6dffca" providerId="LiveId" clId="{EE952FF8-2590-4FD5-87AE-C7B5042E9B8B}" dt="2023-10-16T04:31:55.893" v="2764" actId="1076"/>
          <ac:picMkLst>
            <pc:docMk/>
            <pc:sldMk cId="2119746846" sldId="261"/>
            <ac:picMk id="2050" creationId="{B6C22788-AD1E-8634-6B8B-292AAE3848E7}"/>
          </ac:picMkLst>
        </pc:picChg>
        <pc:picChg chg="add mod ord">
          <ac:chgData name="Manthan Desai" userId="817ff2403f6dffca" providerId="LiveId" clId="{EE952FF8-2590-4FD5-87AE-C7B5042E9B8B}" dt="2023-10-16T04:23:04.897" v="2134" actId="1076"/>
          <ac:picMkLst>
            <pc:docMk/>
            <pc:sldMk cId="2119746846" sldId="261"/>
            <ac:picMk id="2052" creationId="{74E193CE-F925-4C03-195D-18F3E9D36977}"/>
          </ac:picMkLst>
        </pc:picChg>
        <pc:picChg chg="add del">
          <ac:chgData name="Manthan Desai" userId="817ff2403f6dffca" providerId="LiveId" clId="{EE952FF8-2590-4FD5-87AE-C7B5042E9B8B}" dt="2023-10-16T04:20:59.327" v="1996" actId="26606"/>
          <ac:picMkLst>
            <pc:docMk/>
            <pc:sldMk cId="2119746846" sldId="261"/>
            <ac:picMk id="2057" creationId="{D04C0182-96E7-4A1B-8EAB-F910C2F3ED48}"/>
          </ac:picMkLst>
        </pc:picChg>
      </pc:sldChg>
      <pc:sldChg chg="addSp delSp modSp new mod">
        <pc:chgData name="Manthan Desai" userId="817ff2403f6dffca" providerId="LiveId" clId="{EE952FF8-2590-4FD5-87AE-C7B5042E9B8B}" dt="2023-10-23T17:00:35.563" v="7071" actId="313"/>
        <pc:sldMkLst>
          <pc:docMk/>
          <pc:sldMk cId="2967613543" sldId="262"/>
        </pc:sldMkLst>
        <pc:spChg chg="mod">
          <ac:chgData name="Manthan Desai" userId="817ff2403f6dffca" providerId="LiveId" clId="{EE952FF8-2590-4FD5-87AE-C7B5042E9B8B}" dt="2023-10-16T04:27:04.575" v="2492" actId="313"/>
          <ac:spMkLst>
            <pc:docMk/>
            <pc:sldMk cId="2967613543" sldId="262"/>
            <ac:spMk id="2" creationId="{A94C787B-94A2-CC91-4D23-D709CF47364A}"/>
          </ac:spMkLst>
        </pc:spChg>
        <pc:spChg chg="add mod">
          <ac:chgData name="Manthan Desai" userId="817ff2403f6dffca" providerId="LiveId" clId="{EE952FF8-2590-4FD5-87AE-C7B5042E9B8B}" dt="2023-10-16T04:36:56.525" v="2837" actId="1076"/>
          <ac:spMkLst>
            <pc:docMk/>
            <pc:sldMk cId="2967613543" sldId="262"/>
            <ac:spMk id="3" creationId="{012BB23B-0DCF-0B20-4DD4-E09E8703E1AA}"/>
          </ac:spMkLst>
        </pc:spChg>
        <pc:spChg chg="add mod">
          <ac:chgData name="Manthan Desai" userId="817ff2403f6dffca" providerId="LiveId" clId="{EE952FF8-2590-4FD5-87AE-C7B5042E9B8B}" dt="2023-10-23T17:00:35.563" v="7071" actId="313"/>
          <ac:spMkLst>
            <pc:docMk/>
            <pc:sldMk cId="2967613543" sldId="262"/>
            <ac:spMk id="4" creationId="{34578694-9412-CEC0-FFB0-0974B1483DDC}"/>
          </ac:spMkLst>
        </pc:spChg>
        <pc:picChg chg="add mod">
          <ac:chgData name="Manthan Desai" userId="817ff2403f6dffca" providerId="LiveId" clId="{EE952FF8-2590-4FD5-87AE-C7B5042E9B8B}" dt="2023-10-23T16:55:37.539" v="6878" actId="1076"/>
          <ac:picMkLst>
            <pc:docMk/>
            <pc:sldMk cId="2967613543" sldId="262"/>
            <ac:picMk id="6" creationId="{B4DCE703-738D-2893-AA61-0069C10923BE}"/>
          </ac:picMkLst>
        </pc:picChg>
        <pc:picChg chg="add mod">
          <ac:chgData name="Manthan Desai" userId="817ff2403f6dffca" providerId="LiveId" clId="{EE952FF8-2590-4FD5-87AE-C7B5042E9B8B}" dt="2023-10-23T16:54:42.375" v="6873" actId="1076"/>
          <ac:picMkLst>
            <pc:docMk/>
            <pc:sldMk cId="2967613543" sldId="262"/>
            <ac:picMk id="1026" creationId="{327F2D64-ECE4-63BE-DE06-BDCB7ECC139E}"/>
          </ac:picMkLst>
        </pc:picChg>
        <pc:picChg chg="add del mod">
          <ac:chgData name="Manthan Desai" userId="817ff2403f6dffca" providerId="LiveId" clId="{EE952FF8-2590-4FD5-87AE-C7B5042E9B8B}" dt="2023-10-23T16:54:47.525" v="6874" actId="478"/>
          <ac:picMkLst>
            <pc:docMk/>
            <pc:sldMk cId="2967613543" sldId="262"/>
            <ac:picMk id="3074" creationId="{F2EBC411-7952-7C9E-88CE-3BFD97773AA9}"/>
          </ac:picMkLst>
        </pc:picChg>
        <pc:picChg chg="add del mod">
          <ac:chgData name="Manthan Desai" userId="817ff2403f6dffca" providerId="LiveId" clId="{EE952FF8-2590-4FD5-87AE-C7B5042E9B8B}" dt="2023-10-23T16:54:39.169" v="6871" actId="478"/>
          <ac:picMkLst>
            <pc:docMk/>
            <pc:sldMk cId="2967613543" sldId="262"/>
            <ac:picMk id="3076" creationId="{59290CCB-ACD3-5E16-D6F4-0CD0B5802345}"/>
          </ac:picMkLst>
        </pc:picChg>
      </pc:sldChg>
      <pc:sldChg chg="addSp delSp modSp new mod">
        <pc:chgData name="Manthan Desai" userId="817ff2403f6dffca" providerId="LiveId" clId="{EE952FF8-2590-4FD5-87AE-C7B5042E9B8B}" dt="2023-10-23T16:59:49.633" v="6913" actId="5793"/>
        <pc:sldMkLst>
          <pc:docMk/>
          <pc:sldMk cId="3987712818" sldId="263"/>
        </pc:sldMkLst>
        <pc:spChg chg="mod">
          <ac:chgData name="Manthan Desai" userId="817ff2403f6dffca" providerId="LiveId" clId="{EE952FF8-2590-4FD5-87AE-C7B5042E9B8B}" dt="2023-10-16T04:27:40.777" v="2532" actId="313"/>
          <ac:spMkLst>
            <pc:docMk/>
            <pc:sldMk cId="3987712818" sldId="263"/>
            <ac:spMk id="2" creationId="{1368F851-99BA-19A1-2215-6A264F6181A3}"/>
          </ac:spMkLst>
        </pc:spChg>
        <pc:spChg chg="add mod">
          <ac:chgData name="Manthan Desai" userId="817ff2403f6dffca" providerId="LiveId" clId="{EE952FF8-2590-4FD5-87AE-C7B5042E9B8B}" dt="2023-10-16T04:43:16.984" v="3532" actId="20577"/>
          <ac:spMkLst>
            <pc:docMk/>
            <pc:sldMk cId="3987712818" sldId="263"/>
            <ac:spMk id="3" creationId="{9D463262-6381-5AEE-5001-0833FE9FF058}"/>
          </ac:spMkLst>
        </pc:spChg>
        <pc:spChg chg="add mod">
          <ac:chgData name="Manthan Desai" userId="817ff2403f6dffca" providerId="LiveId" clId="{EE952FF8-2590-4FD5-87AE-C7B5042E9B8B}" dt="2023-10-23T16:59:49.633" v="6913" actId="5793"/>
          <ac:spMkLst>
            <pc:docMk/>
            <pc:sldMk cId="3987712818" sldId="263"/>
            <ac:spMk id="4" creationId="{47D6EBAC-40D6-000F-4887-B3974C331B62}"/>
          </ac:spMkLst>
        </pc:spChg>
        <pc:picChg chg="add mod">
          <ac:chgData name="Manthan Desai" userId="817ff2403f6dffca" providerId="LiveId" clId="{EE952FF8-2590-4FD5-87AE-C7B5042E9B8B}" dt="2023-10-23T16:56:26.321" v="6887" actId="1076"/>
          <ac:picMkLst>
            <pc:docMk/>
            <pc:sldMk cId="3987712818" sldId="263"/>
            <ac:picMk id="6" creationId="{07AA7104-AC2A-3698-F994-7A0776C570A6}"/>
          </ac:picMkLst>
        </pc:picChg>
        <pc:picChg chg="add mod">
          <ac:chgData name="Manthan Desai" userId="817ff2403f6dffca" providerId="LiveId" clId="{EE952FF8-2590-4FD5-87AE-C7B5042E9B8B}" dt="2023-10-23T16:56:02.144" v="6882" actId="1076"/>
          <ac:picMkLst>
            <pc:docMk/>
            <pc:sldMk cId="3987712818" sldId="263"/>
            <ac:picMk id="2050" creationId="{87E72768-AF46-88E0-C993-FA0E31B6D2FD}"/>
          </ac:picMkLst>
        </pc:picChg>
        <pc:picChg chg="add del mod">
          <ac:chgData name="Manthan Desai" userId="817ff2403f6dffca" providerId="LiveId" clId="{EE952FF8-2590-4FD5-87AE-C7B5042E9B8B}" dt="2023-10-23T16:56:03.611" v="6883" actId="478"/>
          <ac:picMkLst>
            <pc:docMk/>
            <pc:sldMk cId="3987712818" sldId="263"/>
            <ac:picMk id="4098" creationId="{F8B7AFC3-4527-AB2F-3A04-8F7C50A7866C}"/>
          </ac:picMkLst>
        </pc:picChg>
        <pc:picChg chg="add del mod">
          <ac:chgData name="Manthan Desai" userId="817ff2403f6dffca" providerId="LiveId" clId="{EE952FF8-2590-4FD5-87AE-C7B5042E9B8B}" dt="2023-10-23T16:55:55.971" v="6879" actId="478"/>
          <ac:picMkLst>
            <pc:docMk/>
            <pc:sldMk cId="3987712818" sldId="263"/>
            <ac:picMk id="4100" creationId="{A8D5618E-6D8C-145E-7052-C676B1F42DE9}"/>
          </ac:picMkLst>
        </pc:picChg>
      </pc:sldChg>
      <pc:sldChg chg="addSp delSp modSp new mod">
        <pc:chgData name="Manthan Desai" userId="817ff2403f6dffca" providerId="LiveId" clId="{EE952FF8-2590-4FD5-87AE-C7B5042E9B8B}" dt="2023-10-23T16:59:22.624" v="6910" actId="20577"/>
        <pc:sldMkLst>
          <pc:docMk/>
          <pc:sldMk cId="266519050" sldId="264"/>
        </pc:sldMkLst>
        <pc:spChg chg="mod">
          <ac:chgData name="Manthan Desai" userId="817ff2403f6dffca" providerId="LiveId" clId="{EE952FF8-2590-4FD5-87AE-C7B5042E9B8B}" dt="2023-10-16T04:28:17.309" v="2580" actId="313"/>
          <ac:spMkLst>
            <pc:docMk/>
            <pc:sldMk cId="266519050" sldId="264"/>
            <ac:spMk id="2" creationId="{B58935DF-B83A-AD05-FC9A-A63B87A93C03}"/>
          </ac:spMkLst>
        </pc:spChg>
        <pc:spChg chg="add mod">
          <ac:chgData name="Manthan Desai" userId="817ff2403f6dffca" providerId="LiveId" clId="{EE952FF8-2590-4FD5-87AE-C7B5042E9B8B}" dt="2023-10-16T04:50:00.339" v="4127" actId="14100"/>
          <ac:spMkLst>
            <pc:docMk/>
            <pc:sldMk cId="266519050" sldId="264"/>
            <ac:spMk id="3" creationId="{ADF1C4C5-46A7-FAF5-6308-26A6AF38A0A4}"/>
          </ac:spMkLst>
        </pc:spChg>
        <pc:spChg chg="add mod">
          <ac:chgData name="Manthan Desai" userId="817ff2403f6dffca" providerId="LiveId" clId="{EE952FF8-2590-4FD5-87AE-C7B5042E9B8B}" dt="2023-10-23T16:59:22.624" v="6910" actId="20577"/>
          <ac:spMkLst>
            <pc:docMk/>
            <pc:sldMk cId="266519050" sldId="264"/>
            <ac:spMk id="4" creationId="{54028146-7D51-0D0D-7A07-662994D68B8C}"/>
          </ac:spMkLst>
        </pc:spChg>
        <pc:picChg chg="add mod">
          <ac:chgData name="Manthan Desai" userId="817ff2403f6dffca" providerId="LiveId" clId="{EE952FF8-2590-4FD5-87AE-C7B5042E9B8B}" dt="2023-10-23T16:57:09.528" v="6898" actId="1076"/>
          <ac:picMkLst>
            <pc:docMk/>
            <pc:sldMk cId="266519050" sldId="264"/>
            <ac:picMk id="6" creationId="{02DCEEAD-84DC-73EF-A63A-68EAC5AC2A3A}"/>
          </ac:picMkLst>
        </pc:picChg>
        <pc:picChg chg="add mod">
          <ac:chgData name="Manthan Desai" userId="817ff2403f6dffca" providerId="LiveId" clId="{EE952FF8-2590-4FD5-87AE-C7B5042E9B8B}" dt="2023-10-23T16:56:49.268" v="6893" actId="1076"/>
          <ac:picMkLst>
            <pc:docMk/>
            <pc:sldMk cId="266519050" sldId="264"/>
            <ac:picMk id="3074" creationId="{DEDA6AF2-A459-832F-1118-36900F2520F8}"/>
          </ac:picMkLst>
        </pc:picChg>
        <pc:picChg chg="add del mod">
          <ac:chgData name="Manthan Desai" userId="817ff2403f6dffca" providerId="LiveId" clId="{EE952FF8-2590-4FD5-87AE-C7B5042E9B8B}" dt="2023-10-23T16:56:50.689" v="6894" actId="478"/>
          <ac:picMkLst>
            <pc:docMk/>
            <pc:sldMk cId="266519050" sldId="264"/>
            <ac:picMk id="5122" creationId="{AEF13E6C-FD02-A8F9-6EF4-004D6F0B25AF}"/>
          </ac:picMkLst>
        </pc:picChg>
        <pc:picChg chg="add del mod">
          <ac:chgData name="Manthan Desai" userId="817ff2403f6dffca" providerId="LiveId" clId="{EE952FF8-2590-4FD5-87AE-C7B5042E9B8B}" dt="2023-10-23T16:56:39.691" v="6888" actId="478"/>
          <ac:picMkLst>
            <pc:docMk/>
            <pc:sldMk cId="266519050" sldId="264"/>
            <ac:picMk id="5124" creationId="{8106FB20-366F-CBA8-9511-C45E8166DA2F}"/>
          </ac:picMkLst>
        </pc:picChg>
      </pc:sldChg>
      <pc:sldChg chg="addSp delSp modSp new mod setBg modClrScheme chgLayout">
        <pc:chgData name="Manthan Desai" userId="817ff2403f6dffca" providerId="LiveId" clId="{EE952FF8-2590-4FD5-87AE-C7B5042E9B8B}" dt="2023-10-16T04:58:15.971" v="5013" actId="20577"/>
        <pc:sldMkLst>
          <pc:docMk/>
          <pc:sldMk cId="1407585704" sldId="265"/>
        </pc:sldMkLst>
        <pc:spChg chg="mod ord">
          <ac:chgData name="Manthan Desai" userId="817ff2403f6dffca" providerId="LiveId" clId="{EE952FF8-2590-4FD5-87AE-C7B5042E9B8B}" dt="2023-10-16T04:56:01.120" v="4819" actId="20577"/>
          <ac:spMkLst>
            <pc:docMk/>
            <pc:sldMk cId="1407585704" sldId="265"/>
            <ac:spMk id="2" creationId="{FC559D27-6F16-3D0B-BF5A-5E6B1BC42464}"/>
          </ac:spMkLst>
        </pc:spChg>
        <pc:spChg chg="add del mod ord">
          <ac:chgData name="Manthan Desai" userId="817ff2403f6dffca" providerId="LiveId" clId="{EE952FF8-2590-4FD5-87AE-C7B5042E9B8B}" dt="2023-10-16T04:28:43.627" v="2602" actId="700"/>
          <ac:spMkLst>
            <pc:docMk/>
            <pc:sldMk cId="1407585704" sldId="265"/>
            <ac:spMk id="3" creationId="{3A3E4C70-A0D3-9D7E-E2E7-9AFE7BAFDDAB}"/>
          </ac:spMkLst>
        </pc:spChg>
        <pc:spChg chg="add del mod ord">
          <ac:chgData name="Manthan Desai" userId="817ff2403f6dffca" providerId="LiveId" clId="{EE952FF8-2590-4FD5-87AE-C7B5042E9B8B}" dt="2023-10-16T04:28:43.627" v="2602" actId="700"/>
          <ac:spMkLst>
            <pc:docMk/>
            <pc:sldMk cId="1407585704" sldId="265"/>
            <ac:spMk id="4" creationId="{4F204EC7-8A44-4FA6-2303-0B2AE1594DA1}"/>
          </ac:spMkLst>
        </pc:spChg>
        <pc:spChg chg="add del mod ord">
          <ac:chgData name="Manthan Desai" userId="817ff2403f6dffca" providerId="LiveId" clId="{EE952FF8-2590-4FD5-87AE-C7B5042E9B8B}" dt="2023-10-16T04:28:48.936" v="2604" actId="700"/>
          <ac:spMkLst>
            <pc:docMk/>
            <pc:sldMk cId="1407585704" sldId="265"/>
            <ac:spMk id="5" creationId="{5E712D32-CA3F-297D-40E8-BF457C196B9C}"/>
          </ac:spMkLst>
        </pc:spChg>
        <pc:spChg chg="add mod ord">
          <ac:chgData name="Manthan Desai" userId="817ff2403f6dffca" providerId="LiveId" clId="{EE952FF8-2590-4FD5-87AE-C7B5042E9B8B}" dt="2023-10-16T04:58:15.971" v="5013" actId="20577"/>
          <ac:spMkLst>
            <pc:docMk/>
            <pc:sldMk cId="1407585704" sldId="265"/>
            <ac:spMk id="6" creationId="{B6F08503-6FEC-028A-0E21-DBEC5758C474}"/>
          </ac:spMkLst>
        </pc:spChg>
        <pc:picChg chg="add mod">
          <ac:chgData name="Manthan Desai" userId="817ff2403f6dffca" providerId="LiveId" clId="{EE952FF8-2590-4FD5-87AE-C7B5042E9B8B}" dt="2023-10-16T04:53:57.354" v="4637" actId="14100"/>
          <ac:picMkLst>
            <pc:docMk/>
            <pc:sldMk cId="1407585704" sldId="265"/>
            <ac:picMk id="6146" creationId="{6514BA92-C82C-2505-DCF9-705C22FE32D4}"/>
          </ac:picMkLst>
        </pc:picChg>
        <pc:picChg chg="add">
          <ac:chgData name="Manthan Desai" userId="817ff2403f6dffca" providerId="LiveId" clId="{EE952FF8-2590-4FD5-87AE-C7B5042E9B8B}" dt="2023-10-16T04:53:45.506" v="4632" actId="26606"/>
          <ac:picMkLst>
            <pc:docMk/>
            <pc:sldMk cId="1407585704" sldId="265"/>
            <ac:picMk id="6151" creationId="{AD661026-DE64-47F1-9F88-0847B5FB3560}"/>
          </ac:picMkLst>
        </pc:picChg>
      </pc:sldChg>
      <pc:sldChg chg="addSp delSp modSp new mod modClrScheme chgLayout">
        <pc:chgData name="Manthan Desai" userId="817ff2403f6dffca" providerId="LiveId" clId="{EE952FF8-2590-4FD5-87AE-C7B5042E9B8B}" dt="2023-10-16T04:29:45.419" v="2671" actId="20577"/>
        <pc:sldMkLst>
          <pc:docMk/>
          <pc:sldMk cId="3421990318" sldId="266"/>
        </pc:sldMkLst>
        <pc:spChg chg="del mod ord">
          <ac:chgData name="Manthan Desai" userId="817ff2403f6dffca" providerId="LiveId" clId="{EE952FF8-2590-4FD5-87AE-C7B5042E9B8B}" dt="2023-10-16T04:29:22.878" v="2606" actId="700"/>
          <ac:spMkLst>
            <pc:docMk/>
            <pc:sldMk cId="3421990318" sldId="266"/>
            <ac:spMk id="2" creationId="{4E64FBC5-64F4-1209-FD05-DB035F08305A}"/>
          </ac:spMkLst>
        </pc:spChg>
        <pc:spChg chg="del mod ord">
          <ac:chgData name="Manthan Desai" userId="817ff2403f6dffca" providerId="LiveId" clId="{EE952FF8-2590-4FD5-87AE-C7B5042E9B8B}" dt="2023-10-16T04:29:22.878" v="2606" actId="700"/>
          <ac:spMkLst>
            <pc:docMk/>
            <pc:sldMk cId="3421990318" sldId="266"/>
            <ac:spMk id="3" creationId="{C85CAF0B-3065-84A2-3FDB-DB41DDFE9223}"/>
          </ac:spMkLst>
        </pc:spChg>
        <pc:spChg chg="add mod ord">
          <ac:chgData name="Manthan Desai" userId="817ff2403f6dffca" providerId="LiveId" clId="{EE952FF8-2590-4FD5-87AE-C7B5042E9B8B}" dt="2023-10-16T04:29:31.224" v="2630" actId="20577"/>
          <ac:spMkLst>
            <pc:docMk/>
            <pc:sldMk cId="3421990318" sldId="266"/>
            <ac:spMk id="4" creationId="{59139E7E-C099-99F3-E15F-59F5E2E43085}"/>
          </ac:spMkLst>
        </pc:spChg>
        <pc:spChg chg="add mod ord">
          <ac:chgData name="Manthan Desai" userId="817ff2403f6dffca" providerId="LiveId" clId="{EE952FF8-2590-4FD5-87AE-C7B5042E9B8B}" dt="2023-10-16T04:29:45.419" v="2671" actId="20577"/>
          <ac:spMkLst>
            <pc:docMk/>
            <pc:sldMk cId="3421990318" sldId="266"/>
            <ac:spMk id="5" creationId="{1BEDF167-87A9-2728-61CE-2FC31DF205E2}"/>
          </ac:spMkLst>
        </pc:spChg>
      </pc:sldChg>
      <pc:sldChg chg="addSp delSp modSp new mod modClrScheme chgLayout">
        <pc:chgData name="Manthan Desai" userId="817ff2403f6dffca" providerId="LiveId" clId="{EE952FF8-2590-4FD5-87AE-C7B5042E9B8B}" dt="2023-10-16T05:18:38.436" v="5794" actId="5793"/>
        <pc:sldMkLst>
          <pc:docMk/>
          <pc:sldMk cId="4087731103" sldId="267"/>
        </pc:sldMkLst>
        <pc:spChg chg="del mod ord">
          <ac:chgData name="Manthan Desai" userId="817ff2403f6dffca" providerId="LiveId" clId="{EE952FF8-2590-4FD5-87AE-C7B5042E9B8B}" dt="2023-10-16T04:30:03.473" v="2673" actId="700"/>
          <ac:spMkLst>
            <pc:docMk/>
            <pc:sldMk cId="4087731103" sldId="267"/>
            <ac:spMk id="2" creationId="{42310C8A-43D4-68CE-55E3-6DD8FD5E7DE0}"/>
          </ac:spMkLst>
        </pc:spChg>
        <pc:spChg chg="del mod ord">
          <ac:chgData name="Manthan Desai" userId="817ff2403f6dffca" providerId="LiveId" clId="{EE952FF8-2590-4FD5-87AE-C7B5042E9B8B}" dt="2023-10-16T04:30:03.473" v="2673" actId="700"/>
          <ac:spMkLst>
            <pc:docMk/>
            <pc:sldMk cId="4087731103" sldId="267"/>
            <ac:spMk id="3" creationId="{618AFFE8-4CD5-C618-7EF2-DD54B496856B}"/>
          </ac:spMkLst>
        </pc:spChg>
        <pc:spChg chg="add mod ord">
          <ac:chgData name="Manthan Desai" userId="817ff2403f6dffca" providerId="LiveId" clId="{EE952FF8-2590-4FD5-87AE-C7B5042E9B8B}" dt="2023-10-16T05:01:45.620" v="5195" actId="20577"/>
          <ac:spMkLst>
            <pc:docMk/>
            <pc:sldMk cId="4087731103" sldId="267"/>
            <ac:spMk id="4" creationId="{4197832E-EBD1-2792-CBCF-6FCF5BF1E111}"/>
          </ac:spMkLst>
        </pc:spChg>
        <pc:spChg chg="add mod ord">
          <ac:chgData name="Manthan Desai" userId="817ff2403f6dffca" providerId="LiveId" clId="{EE952FF8-2590-4FD5-87AE-C7B5042E9B8B}" dt="2023-10-16T05:18:38.436" v="5794" actId="5793"/>
          <ac:spMkLst>
            <pc:docMk/>
            <pc:sldMk cId="4087731103" sldId="267"/>
            <ac:spMk id="5" creationId="{78F36047-8C13-5744-48AA-B8AA4FAE8592}"/>
          </ac:spMkLst>
        </pc:spChg>
      </pc:sldChg>
      <pc:sldChg chg="addSp modSp new mod setBg">
        <pc:chgData name="Manthan Desai" userId="817ff2403f6dffca" providerId="LiveId" clId="{EE952FF8-2590-4FD5-87AE-C7B5042E9B8B}" dt="2023-10-16T05:24:52.929" v="5966" actId="20577"/>
        <pc:sldMkLst>
          <pc:docMk/>
          <pc:sldMk cId="3037258269" sldId="268"/>
        </pc:sldMkLst>
        <pc:spChg chg="mod">
          <ac:chgData name="Manthan Desai" userId="817ff2403f6dffca" providerId="LiveId" clId="{EE952FF8-2590-4FD5-87AE-C7B5042E9B8B}" dt="2023-10-16T05:11:51.786" v="5520" actId="26606"/>
          <ac:spMkLst>
            <pc:docMk/>
            <pc:sldMk cId="3037258269" sldId="268"/>
            <ac:spMk id="2" creationId="{7C387914-9A1E-FAFC-6CF6-2369579410C9}"/>
          </ac:spMkLst>
        </pc:spChg>
        <pc:spChg chg="mod">
          <ac:chgData name="Manthan Desai" userId="817ff2403f6dffca" providerId="LiveId" clId="{EE952FF8-2590-4FD5-87AE-C7B5042E9B8B}" dt="2023-10-16T05:24:52.929" v="5966" actId="20577"/>
          <ac:spMkLst>
            <pc:docMk/>
            <pc:sldMk cId="3037258269" sldId="268"/>
            <ac:spMk id="3" creationId="{3B9B2DF8-65B3-0790-58BC-ADD9CCFCFF49}"/>
          </ac:spMkLst>
        </pc:spChg>
        <pc:picChg chg="add mod">
          <ac:chgData name="Manthan Desai" userId="817ff2403f6dffca" providerId="LiveId" clId="{EE952FF8-2590-4FD5-87AE-C7B5042E9B8B}" dt="2023-10-16T05:11:56.199" v="5522" actId="1076"/>
          <ac:picMkLst>
            <pc:docMk/>
            <pc:sldMk cId="3037258269" sldId="268"/>
            <ac:picMk id="7170" creationId="{08FA371A-A2D4-5C7B-87D7-19872EB3E0C7}"/>
          </ac:picMkLst>
        </pc:picChg>
      </pc:sldChg>
      <pc:sldChg chg="modSp new del mod">
        <pc:chgData name="Manthan Desai" userId="817ff2403f6dffca" providerId="LiveId" clId="{EE952FF8-2590-4FD5-87AE-C7B5042E9B8B}" dt="2023-10-16T05:19:39.240" v="5818" actId="47"/>
        <pc:sldMkLst>
          <pc:docMk/>
          <pc:sldMk cId="3931840013" sldId="269"/>
        </pc:sldMkLst>
        <pc:spChg chg="mod">
          <ac:chgData name="Manthan Desai" userId="817ff2403f6dffca" providerId="LiveId" clId="{EE952FF8-2590-4FD5-87AE-C7B5042E9B8B}" dt="2023-10-16T04:30:55.643" v="2740" actId="20577"/>
          <ac:spMkLst>
            <pc:docMk/>
            <pc:sldMk cId="3931840013" sldId="269"/>
            <ac:spMk id="2" creationId="{600F6E89-7BC4-90F6-3071-F008481ED0F8}"/>
          </ac:spMkLst>
        </pc:spChg>
      </pc:sldChg>
      <pc:sldChg chg="modSp new del mod">
        <pc:chgData name="Manthan Desai" userId="817ff2403f6dffca" providerId="LiveId" clId="{EE952FF8-2590-4FD5-87AE-C7B5042E9B8B}" dt="2023-10-16T05:19:39.990" v="5819" actId="47"/>
        <pc:sldMkLst>
          <pc:docMk/>
          <pc:sldMk cId="2165745635" sldId="270"/>
        </pc:sldMkLst>
        <pc:spChg chg="mod">
          <ac:chgData name="Manthan Desai" userId="817ff2403f6dffca" providerId="LiveId" clId="{EE952FF8-2590-4FD5-87AE-C7B5042E9B8B}" dt="2023-10-16T04:30:59.999" v="2748" actId="20577"/>
          <ac:spMkLst>
            <pc:docMk/>
            <pc:sldMk cId="2165745635" sldId="270"/>
            <ac:spMk id="2" creationId="{52D66015-708C-D200-DD4E-FB3D0BC427C3}"/>
          </ac:spMkLst>
        </pc:spChg>
      </pc:sldChg>
      <pc:sldChg chg="modSp new mod">
        <pc:chgData name="Manthan Desai" userId="817ff2403f6dffca" providerId="LiveId" clId="{EE952FF8-2590-4FD5-87AE-C7B5042E9B8B}" dt="2023-10-16T05:54:31.727" v="6870" actId="27636"/>
        <pc:sldMkLst>
          <pc:docMk/>
          <pc:sldMk cId="2682797738" sldId="271"/>
        </pc:sldMkLst>
        <pc:spChg chg="mod">
          <ac:chgData name="Manthan Desai" userId="817ff2403f6dffca" providerId="LiveId" clId="{EE952FF8-2590-4FD5-87AE-C7B5042E9B8B}" dt="2023-10-16T04:31:13.354" v="2762" actId="20577"/>
          <ac:spMkLst>
            <pc:docMk/>
            <pc:sldMk cId="2682797738" sldId="271"/>
            <ac:spMk id="2" creationId="{F0B4206E-0409-8632-3C10-E6031A04F653}"/>
          </ac:spMkLst>
        </pc:spChg>
        <pc:spChg chg="mod">
          <ac:chgData name="Manthan Desai" userId="817ff2403f6dffca" providerId="LiveId" clId="{EE952FF8-2590-4FD5-87AE-C7B5042E9B8B}" dt="2023-10-16T05:54:31.727" v="6870" actId="27636"/>
          <ac:spMkLst>
            <pc:docMk/>
            <pc:sldMk cId="2682797738" sldId="271"/>
            <ac:spMk id="3" creationId="{3A217625-92CC-B776-3837-BB6DF4786758}"/>
          </ac:spMkLst>
        </pc:spChg>
      </pc:sldChg>
      <pc:sldChg chg="addSp delSp modSp add mod setBg">
        <pc:chgData name="Manthan Desai" userId="817ff2403f6dffca" providerId="LiveId" clId="{EE952FF8-2590-4FD5-87AE-C7B5042E9B8B}" dt="2023-10-16T05:28:00.305" v="6135" actId="20577"/>
        <pc:sldMkLst>
          <pc:docMk/>
          <pc:sldMk cId="1177265137" sldId="272"/>
        </pc:sldMkLst>
        <pc:spChg chg="mod">
          <ac:chgData name="Manthan Desai" userId="817ff2403f6dffca" providerId="LiveId" clId="{EE952FF8-2590-4FD5-87AE-C7B5042E9B8B}" dt="2023-10-16T05:19:48.328" v="5838" actId="20577"/>
          <ac:spMkLst>
            <pc:docMk/>
            <pc:sldMk cId="1177265137" sldId="272"/>
            <ac:spMk id="2" creationId="{7C387914-9A1E-FAFC-6CF6-2369579410C9}"/>
          </ac:spMkLst>
        </pc:spChg>
        <pc:spChg chg="mod">
          <ac:chgData name="Manthan Desai" userId="817ff2403f6dffca" providerId="LiveId" clId="{EE952FF8-2590-4FD5-87AE-C7B5042E9B8B}" dt="2023-10-16T05:28:00.305" v="6135" actId="20577"/>
          <ac:spMkLst>
            <pc:docMk/>
            <pc:sldMk cId="1177265137" sldId="272"/>
            <ac:spMk id="3" creationId="{3B9B2DF8-65B3-0790-58BC-ADD9CCFCFF49}"/>
          </ac:spMkLst>
        </pc:spChg>
        <pc:picChg chg="del">
          <ac:chgData name="Manthan Desai" userId="817ff2403f6dffca" providerId="LiveId" clId="{EE952FF8-2590-4FD5-87AE-C7B5042E9B8B}" dt="2023-10-16T05:20:16.178" v="5841" actId="478"/>
          <ac:picMkLst>
            <pc:docMk/>
            <pc:sldMk cId="1177265137" sldId="272"/>
            <ac:picMk id="7170" creationId="{08FA371A-A2D4-5C7B-87D7-19872EB3E0C7}"/>
          </ac:picMkLst>
        </pc:picChg>
        <pc:picChg chg="add del">
          <ac:chgData name="Manthan Desai" userId="817ff2403f6dffca" providerId="LiveId" clId="{EE952FF8-2590-4FD5-87AE-C7B5042E9B8B}" dt="2023-10-16T05:20:15.028" v="5840"/>
          <ac:picMkLst>
            <pc:docMk/>
            <pc:sldMk cId="1177265137" sldId="272"/>
            <ac:picMk id="9218" creationId="{EF4E86A8-AB15-1DA8-85C2-5BEB1AD58516}"/>
          </ac:picMkLst>
        </pc:picChg>
        <pc:picChg chg="add mod">
          <ac:chgData name="Manthan Desai" userId="817ff2403f6dffca" providerId="LiveId" clId="{EE952FF8-2590-4FD5-87AE-C7B5042E9B8B}" dt="2023-10-16T05:20:20.971" v="5843" actId="1076"/>
          <ac:picMkLst>
            <pc:docMk/>
            <pc:sldMk cId="1177265137" sldId="272"/>
            <ac:picMk id="9220" creationId="{8B5017A4-E7B1-61C9-59FE-83F2A66B41D5}"/>
          </ac:picMkLst>
        </pc:picChg>
      </pc:sldChg>
      <pc:sldChg chg="addSp delSp modSp add mod setBg">
        <pc:chgData name="Manthan Desai" userId="817ff2403f6dffca" providerId="LiveId" clId="{EE952FF8-2590-4FD5-87AE-C7B5042E9B8B}" dt="2023-10-16T05:35:26.603" v="6537" actId="1076"/>
        <pc:sldMkLst>
          <pc:docMk/>
          <pc:sldMk cId="4021284226" sldId="273"/>
        </pc:sldMkLst>
        <pc:spChg chg="mod">
          <ac:chgData name="Manthan Desai" userId="817ff2403f6dffca" providerId="LiveId" clId="{EE952FF8-2590-4FD5-87AE-C7B5042E9B8B}" dt="2023-10-16T05:32:43.933" v="6386" actId="20577"/>
          <ac:spMkLst>
            <pc:docMk/>
            <pc:sldMk cId="4021284226" sldId="273"/>
            <ac:spMk id="2" creationId="{7C387914-9A1E-FAFC-6CF6-2369579410C9}"/>
          </ac:spMkLst>
        </pc:spChg>
        <pc:spChg chg="mod">
          <ac:chgData name="Manthan Desai" userId="817ff2403f6dffca" providerId="LiveId" clId="{EE952FF8-2590-4FD5-87AE-C7B5042E9B8B}" dt="2023-10-16T05:35:19.683" v="6536" actId="20577"/>
          <ac:spMkLst>
            <pc:docMk/>
            <pc:sldMk cId="4021284226" sldId="273"/>
            <ac:spMk id="3" creationId="{3B9B2DF8-65B3-0790-58BC-ADD9CCFCFF49}"/>
          </ac:spMkLst>
        </pc:spChg>
        <pc:picChg chg="del">
          <ac:chgData name="Manthan Desai" userId="817ff2403f6dffca" providerId="LiveId" clId="{EE952FF8-2590-4FD5-87AE-C7B5042E9B8B}" dt="2023-10-16T05:32:51.598" v="6387" actId="478"/>
          <ac:picMkLst>
            <pc:docMk/>
            <pc:sldMk cId="4021284226" sldId="273"/>
            <ac:picMk id="7170" creationId="{08FA371A-A2D4-5C7B-87D7-19872EB3E0C7}"/>
          </ac:picMkLst>
        </pc:picChg>
        <pc:picChg chg="add mod">
          <ac:chgData name="Manthan Desai" userId="817ff2403f6dffca" providerId="LiveId" clId="{EE952FF8-2590-4FD5-87AE-C7B5042E9B8B}" dt="2023-10-16T05:35:26.603" v="6537" actId="1076"/>
          <ac:picMkLst>
            <pc:docMk/>
            <pc:sldMk cId="4021284226" sldId="273"/>
            <ac:picMk id="8194" creationId="{92D8DC55-5B5D-560F-436D-2E809BA7AE2D}"/>
          </ac:picMkLst>
        </pc:picChg>
      </pc:sldChg>
      <pc:sldChg chg="addSp delSp modSp new mod setBg setClrOvrMap">
        <pc:chgData name="Manthan Desai" userId="817ff2403f6dffca" providerId="LiveId" clId="{EE952FF8-2590-4FD5-87AE-C7B5042E9B8B}" dt="2023-10-16T05:32:32.970" v="6379" actId="20577"/>
        <pc:sldMkLst>
          <pc:docMk/>
          <pc:sldMk cId="2590279888" sldId="274"/>
        </pc:sldMkLst>
        <pc:spChg chg="mod">
          <ac:chgData name="Manthan Desai" userId="817ff2403f6dffca" providerId="LiveId" clId="{EE952FF8-2590-4FD5-87AE-C7B5042E9B8B}" dt="2023-10-16T05:30:33.175" v="6145" actId="1076"/>
          <ac:spMkLst>
            <pc:docMk/>
            <pc:sldMk cId="2590279888" sldId="274"/>
            <ac:spMk id="2" creationId="{D1DAC973-2D42-40EF-3995-7F7FB8F91BA0}"/>
          </ac:spMkLst>
        </pc:spChg>
        <pc:spChg chg="del mod">
          <ac:chgData name="Manthan Desai" userId="817ff2403f6dffca" providerId="LiveId" clId="{EE952FF8-2590-4FD5-87AE-C7B5042E9B8B}" dt="2023-10-16T05:29:53.349" v="6136" actId="478"/>
          <ac:spMkLst>
            <pc:docMk/>
            <pc:sldMk cId="2590279888" sldId="274"/>
            <ac:spMk id="3" creationId="{E5C2FD00-AFBE-5D5A-E3C5-5BDDAC9BA94F}"/>
          </ac:spMkLst>
        </pc:spChg>
        <pc:spChg chg="add mod">
          <ac:chgData name="Manthan Desai" userId="817ff2403f6dffca" providerId="LiveId" clId="{EE952FF8-2590-4FD5-87AE-C7B5042E9B8B}" dt="2023-10-16T05:32:32.970" v="6379" actId="20577"/>
          <ac:spMkLst>
            <pc:docMk/>
            <pc:sldMk cId="2590279888" sldId="274"/>
            <ac:spMk id="4" creationId="{A917AD4A-502E-7FEF-875A-F554677E8044}"/>
          </ac:spMkLst>
        </pc:spChg>
        <pc:spChg chg="add del">
          <ac:chgData name="Manthan Desai" userId="817ff2403f6dffca" providerId="LiveId" clId="{EE952FF8-2590-4FD5-87AE-C7B5042E9B8B}" dt="2023-10-16T05:30:15.508" v="6138" actId="26606"/>
          <ac:spMkLst>
            <pc:docMk/>
            <pc:sldMk cId="2590279888" sldId="274"/>
            <ac:spMk id="10247" creationId="{95CB840F-8E41-4CA5-B79B-25CC80AD234A}"/>
          </ac:spMkLst>
        </pc:spChg>
        <pc:picChg chg="add mod">
          <ac:chgData name="Manthan Desai" userId="817ff2403f6dffca" providerId="LiveId" clId="{EE952FF8-2590-4FD5-87AE-C7B5042E9B8B}" dt="2023-10-16T05:30:34.527" v="6146" actId="1076"/>
          <ac:picMkLst>
            <pc:docMk/>
            <pc:sldMk cId="2590279888" sldId="274"/>
            <ac:picMk id="10242" creationId="{3716711E-7930-2358-E69D-CE4B473E2B38}"/>
          </ac:picMkLst>
        </pc:picChg>
      </pc:sldChg>
      <pc:sldChg chg="addSp delSp modSp new mod setBg modClrScheme chgLayout">
        <pc:chgData name="Manthan Desai" userId="817ff2403f6dffca" providerId="LiveId" clId="{EE952FF8-2590-4FD5-87AE-C7B5042E9B8B}" dt="2023-10-23T16:58:17.504" v="6903" actId="1076"/>
        <pc:sldMkLst>
          <pc:docMk/>
          <pc:sldMk cId="4245632091" sldId="275"/>
        </pc:sldMkLst>
        <pc:spChg chg="mod ord">
          <ac:chgData name="Manthan Desai" userId="817ff2403f6dffca" providerId="LiveId" clId="{EE952FF8-2590-4FD5-87AE-C7B5042E9B8B}" dt="2023-10-16T05:37:55.074" v="6567" actId="26606"/>
          <ac:spMkLst>
            <pc:docMk/>
            <pc:sldMk cId="4245632091" sldId="275"/>
            <ac:spMk id="2" creationId="{5C3DCB96-F0BC-5DB9-41A0-D3C1A3709879}"/>
          </ac:spMkLst>
        </pc:spChg>
        <pc:spChg chg="del">
          <ac:chgData name="Manthan Desai" userId="817ff2403f6dffca" providerId="LiveId" clId="{EE952FF8-2590-4FD5-87AE-C7B5042E9B8B}" dt="2023-10-16T05:37:34.859" v="6562"/>
          <ac:spMkLst>
            <pc:docMk/>
            <pc:sldMk cId="4245632091" sldId="275"/>
            <ac:spMk id="3" creationId="{C4C91D45-7A50-975D-6FF0-A5EB667366ED}"/>
          </ac:spMkLst>
        </pc:spChg>
        <pc:spChg chg="add mod">
          <ac:chgData name="Manthan Desai" userId="817ff2403f6dffca" providerId="LiveId" clId="{EE952FF8-2590-4FD5-87AE-C7B5042E9B8B}" dt="2023-10-16T05:40:18.723" v="6830" actId="20577"/>
          <ac:spMkLst>
            <pc:docMk/>
            <pc:sldMk cId="4245632091" sldId="275"/>
            <ac:spMk id="4" creationId="{5086D782-143D-F350-A7FC-5AA139E3515B}"/>
          </ac:spMkLst>
        </pc:spChg>
        <pc:spChg chg="add del">
          <ac:chgData name="Manthan Desai" userId="817ff2403f6dffca" providerId="LiveId" clId="{EE952FF8-2590-4FD5-87AE-C7B5042E9B8B}" dt="2023-10-16T05:37:55.074" v="6567" actId="26606"/>
          <ac:spMkLst>
            <pc:docMk/>
            <pc:sldMk cId="4245632091" sldId="275"/>
            <ac:spMk id="11275" creationId="{49658695-086E-4B9B-A8B3-555A748F9A34}"/>
          </ac:spMkLst>
        </pc:spChg>
        <pc:picChg chg="add mod">
          <ac:chgData name="Manthan Desai" userId="817ff2403f6dffca" providerId="LiveId" clId="{EE952FF8-2590-4FD5-87AE-C7B5042E9B8B}" dt="2023-10-23T16:58:17.504" v="6903" actId="1076"/>
          <ac:picMkLst>
            <pc:docMk/>
            <pc:sldMk cId="4245632091" sldId="275"/>
            <ac:picMk id="5" creationId="{B4776959-2AEE-3C05-5C33-0786C35885DF}"/>
          </ac:picMkLst>
        </pc:picChg>
        <pc:picChg chg="add mod">
          <ac:chgData name="Manthan Desai" userId="817ff2403f6dffca" providerId="LiveId" clId="{EE952FF8-2590-4FD5-87AE-C7B5042E9B8B}" dt="2023-10-16T05:38:04.543" v="6572" actId="14100"/>
          <ac:picMkLst>
            <pc:docMk/>
            <pc:sldMk cId="4245632091" sldId="275"/>
            <ac:picMk id="11266" creationId="{12ED0AF5-C53F-6F37-8118-DC4CDDE1D490}"/>
          </ac:picMkLst>
        </pc:picChg>
        <pc:picChg chg="add del mod ord">
          <ac:chgData name="Manthan Desai" userId="817ff2403f6dffca" providerId="LiveId" clId="{EE952FF8-2590-4FD5-87AE-C7B5042E9B8B}" dt="2023-10-23T16:57:46.393" v="6899" actId="478"/>
          <ac:picMkLst>
            <pc:docMk/>
            <pc:sldMk cId="4245632091" sldId="275"/>
            <ac:picMk id="11268" creationId="{637CC863-1A96-2CF7-28A6-53BCE61CC05A}"/>
          </ac:picMkLst>
        </pc:picChg>
        <pc:picChg chg="add del">
          <ac:chgData name="Manthan Desai" userId="817ff2403f6dffca" providerId="LiveId" clId="{EE952FF8-2590-4FD5-87AE-C7B5042E9B8B}" dt="2023-10-16T05:37:55.074" v="6567" actId="26606"/>
          <ac:picMkLst>
            <pc:docMk/>
            <pc:sldMk cId="4245632091" sldId="275"/>
            <ac:picMk id="11273" creationId="{D04C0182-96E7-4A1B-8EAB-F910C2F3ED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4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5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8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03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00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10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1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6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0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6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4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3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F0A767B-B437-4FCB-BF18-3B50AD6402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53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ml.org/search?type=data&amp;sort=runs&amp;status=active&amp;qualities.NumberOfInstances=between_10000_100000&amp;id=25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5ACA-0BAC-EE0F-103E-7D6A7DABA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Detecting the presence of Breast Cancer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FF5EE-3B74-01C1-2813-6A944931F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Manthan Desai</a:t>
            </a:r>
          </a:p>
        </p:txBody>
      </p:sp>
    </p:spTree>
    <p:extLst>
      <p:ext uri="{BB962C8B-B14F-4D97-AF65-F5344CB8AC3E}">
        <p14:creationId xmlns:p14="http://schemas.microsoft.com/office/powerpoint/2010/main" val="347910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139E7E-C099-99F3-E15F-59F5E2E4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Modeling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DF167-87A9-2728-61CE-2FC31DF20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Methodology and Results</a:t>
            </a:r>
          </a:p>
        </p:txBody>
      </p:sp>
    </p:spTree>
    <p:extLst>
      <p:ext uri="{BB962C8B-B14F-4D97-AF65-F5344CB8AC3E}">
        <p14:creationId xmlns:p14="http://schemas.microsoft.com/office/powerpoint/2010/main" val="342199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97832E-EBD1-2792-CBCF-6FCF5BF1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F36047-8C13-5744-48AA-B8AA4FAE8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04" y="1580050"/>
            <a:ext cx="10353762" cy="499302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Preprocessing</a:t>
            </a:r>
          </a:p>
          <a:p>
            <a:pPr lvl="1"/>
            <a:r>
              <a:rPr lang="en-US" sz="2000" dirty="0"/>
              <a:t>Removed the ‘id’ field</a:t>
            </a:r>
          </a:p>
          <a:p>
            <a:pPr lvl="1"/>
            <a:r>
              <a:rPr lang="en-US" sz="2000" dirty="0"/>
              <a:t>Map class labels: Malignant </a:t>
            </a:r>
            <a:r>
              <a:rPr lang="en-US" sz="2000" dirty="0">
                <a:sym typeface="Wingdings" panose="05000000000000000000" pitchFamily="2" charset="2"/>
              </a:rPr>
              <a:t> 1, Benign  0</a:t>
            </a:r>
          </a:p>
          <a:p>
            <a:r>
              <a:rPr lang="en-US" sz="2400" dirty="0"/>
              <a:t>Train/Test Split</a:t>
            </a:r>
          </a:p>
          <a:p>
            <a:pPr lvl="1"/>
            <a:r>
              <a:rPr lang="en-US" sz="2000" dirty="0"/>
              <a:t>75% training set, 25% testing set</a:t>
            </a:r>
          </a:p>
          <a:p>
            <a:r>
              <a:rPr lang="en-US" sz="2400" dirty="0"/>
              <a:t>Classifiers used:</a:t>
            </a:r>
          </a:p>
          <a:p>
            <a:pPr lvl="1"/>
            <a:r>
              <a:rPr lang="en-US" sz="2000" dirty="0"/>
              <a:t>Logistic Regression</a:t>
            </a:r>
          </a:p>
          <a:p>
            <a:pPr lvl="1"/>
            <a:r>
              <a:rPr lang="en-US" sz="2000" dirty="0"/>
              <a:t>Random Forest</a:t>
            </a:r>
          </a:p>
          <a:p>
            <a:pPr lvl="1"/>
            <a:r>
              <a:rPr lang="en-US" sz="2000" dirty="0" err="1"/>
              <a:t>XGBoost</a:t>
            </a:r>
            <a:endParaRPr lang="en-US" sz="2000" dirty="0"/>
          </a:p>
          <a:p>
            <a:r>
              <a:rPr lang="en-US" sz="2200" dirty="0"/>
              <a:t>Performance metrics:</a:t>
            </a:r>
          </a:p>
          <a:p>
            <a:pPr lvl="1"/>
            <a:r>
              <a:rPr lang="en-US" sz="2000" dirty="0"/>
              <a:t>ROC Curve</a:t>
            </a:r>
          </a:p>
          <a:p>
            <a:pPr lvl="1"/>
            <a:r>
              <a:rPr lang="en-US" sz="2000" dirty="0"/>
              <a:t>Confusion Matrix</a:t>
            </a:r>
          </a:p>
          <a:p>
            <a:pPr lvl="1"/>
            <a:r>
              <a:rPr lang="en-US" sz="2000" dirty="0"/>
              <a:t>R-squared</a:t>
            </a:r>
          </a:p>
        </p:txBody>
      </p:sp>
    </p:spTree>
    <p:extLst>
      <p:ext uri="{BB962C8B-B14F-4D97-AF65-F5344CB8AC3E}">
        <p14:creationId xmlns:p14="http://schemas.microsoft.com/office/powerpoint/2010/main" val="408773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7914-9A1E-FAFC-6CF6-236957941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2DF8-65B3-0790-58BC-ADD9CCFC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914" y="1732449"/>
            <a:ext cx="6021577" cy="4515951"/>
          </a:xfrm>
        </p:spPr>
        <p:txBody>
          <a:bodyPr anchor="ctr">
            <a:normAutofit/>
          </a:bodyPr>
          <a:lstStyle/>
          <a:p>
            <a:pPr>
              <a:buClr>
                <a:srgbClr val="FE1E1E"/>
              </a:buClr>
            </a:pPr>
            <a:r>
              <a:rPr lang="en-US" dirty="0"/>
              <a:t>Hyperparameters:</a:t>
            </a:r>
          </a:p>
          <a:p>
            <a:pPr lvl="1">
              <a:buClr>
                <a:srgbClr val="FE1E1E"/>
              </a:buClr>
            </a:pPr>
            <a:r>
              <a:rPr lang="en-US" dirty="0"/>
              <a:t>penalty = ‘L2’, C = 10</a:t>
            </a:r>
          </a:p>
          <a:p>
            <a:pPr>
              <a:buClr>
                <a:srgbClr val="FE1E1E"/>
              </a:buClr>
            </a:pPr>
            <a:r>
              <a:rPr lang="en-US" dirty="0"/>
              <a:t>R-squared for the test dataset: 0.979</a:t>
            </a:r>
          </a:p>
          <a:p>
            <a:pPr>
              <a:buClr>
                <a:srgbClr val="FE1E1E"/>
              </a:buClr>
            </a:pPr>
            <a:r>
              <a:rPr lang="en-US" dirty="0"/>
              <a:t>Confusion Matrix:</a:t>
            </a:r>
          </a:p>
          <a:p>
            <a:pPr lvl="1">
              <a:buClr>
                <a:srgbClr val="FE1E1E"/>
              </a:buClr>
            </a:pPr>
            <a:r>
              <a:rPr lang="en-US" dirty="0"/>
              <a:t>True Positives: 6309, True Negatives: 3315</a:t>
            </a:r>
          </a:p>
          <a:p>
            <a:pPr lvl="1">
              <a:buClr>
                <a:srgbClr val="FE1E1E"/>
              </a:buClr>
            </a:pPr>
            <a:r>
              <a:rPr lang="en-US" dirty="0"/>
              <a:t>False Positives: 114, False Negatives: 92</a:t>
            </a:r>
          </a:p>
          <a:p>
            <a:pPr>
              <a:buClr>
                <a:srgbClr val="FE1E1E"/>
              </a:buClr>
            </a:pPr>
            <a:r>
              <a:rPr lang="en-US" dirty="0"/>
              <a:t>ROC curve confirms the exceptional performance of the model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8FA371A-A2D4-5C7B-87D7-19872EB3E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0965" y="1732449"/>
            <a:ext cx="4569453" cy="365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25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7914-9A1E-FAFC-6CF6-236957941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2DF8-65B3-0790-58BC-ADD9CCFC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914" y="1732449"/>
            <a:ext cx="6021577" cy="4515951"/>
          </a:xfrm>
        </p:spPr>
        <p:txBody>
          <a:bodyPr anchor="ctr">
            <a:normAutofit/>
          </a:bodyPr>
          <a:lstStyle/>
          <a:p>
            <a:pPr>
              <a:buClr>
                <a:srgbClr val="FE1E1E"/>
              </a:buClr>
            </a:pPr>
            <a:r>
              <a:rPr lang="en-US" dirty="0"/>
              <a:t>Hyperparameters:</a:t>
            </a:r>
          </a:p>
          <a:p>
            <a:pPr lvl="1">
              <a:buClr>
                <a:srgbClr val="FE1E1E"/>
              </a:buClr>
            </a:pPr>
            <a:r>
              <a:rPr lang="en-US" dirty="0"/>
              <a:t>Bootstrapping = true, </a:t>
            </a:r>
            <a:r>
              <a:rPr lang="en-US" dirty="0" err="1"/>
              <a:t>n_estimators</a:t>
            </a:r>
            <a:r>
              <a:rPr lang="en-US" dirty="0"/>
              <a:t> = 100, criterion = ‘entropy’</a:t>
            </a:r>
          </a:p>
          <a:p>
            <a:pPr>
              <a:buClr>
                <a:srgbClr val="FE1E1E"/>
              </a:buClr>
            </a:pPr>
            <a:r>
              <a:rPr lang="en-US" dirty="0"/>
              <a:t>R-squared for the test dataset: 0.985</a:t>
            </a:r>
          </a:p>
          <a:p>
            <a:pPr>
              <a:buClr>
                <a:srgbClr val="FE1E1E"/>
              </a:buClr>
            </a:pPr>
            <a:r>
              <a:rPr lang="en-US" dirty="0"/>
              <a:t>Confusion Matrix:</a:t>
            </a:r>
          </a:p>
          <a:p>
            <a:pPr lvl="1">
              <a:buClr>
                <a:srgbClr val="FE1E1E"/>
              </a:buClr>
            </a:pPr>
            <a:r>
              <a:rPr lang="en-US" dirty="0"/>
              <a:t>True Positives: 6325, True Negatives: 3354</a:t>
            </a:r>
          </a:p>
          <a:p>
            <a:pPr lvl="1">
              <a:buClr>
                <a:srgbClr val="FE1E1E"/>
              </a:buClr>
            </a:pPr>
            <a:r>
              <a:rPr lang="en-US" dirty="0"/>
              <a:t>False Positives: 98, False Negatives: 53</a:t>
            </a:r>
          </a:p>
          <a:p>
            <a:pPr>
              <a:buClr>
                <a:srgbClr val="FE1E1E"/>
              </a:buClr>
            </a:pPr>
            <a:r>
              <a:rPr lang="en-US" dirty="0"/>
              <a:t>ROC curve looks very similar to the Logistic Regression ROC curve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8B5017A4-E7B1-61C9-59FE-83F2A66B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813" y="1732449"/>
            <a:ext cx="488632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265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AC973-2D42-40EF-3995-7F7FB8F9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158" y="407963"/>
            <a:ext cx="5163449" cy="567176"/>
          </a:xfrm>
        </p:spPr>
        <p:txBody>
          <a:bodyPr anchor="b">
            <a:normAutofit/>
          </a:bodyPr>
          <a:lstStyle/>
          <a:p>
            <a:pPr algn="l"/>
            <a:r>
              <a:rPr lang="en-US" sz="2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Feature Importance by RF Model</a:t>
            </a:r>
          </a:p>
        </p:txBody>
      </p:sp>
      <p:pic>
        <p:nvPicPr>
          <p:cNvPr id="10242" name="Picture 2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3716711E-7930-2358-E69D-CE4B473E2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7785" y="1286892"/>
            <a:ext cx="6642193" cy="428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17AD4A-502E-7FEF-875A-F554677E8044}"/>
              </a:ext>
            </a:extLst>
          </p:cNvPr>
          <p:cNvSpPr txBox="1"/>
          <p:nvPr/>
        </p:nvSpPr>
        <p:spPr>
          <a:xfrm>
            <a:off x="2875722" y="5738191"/>
            <a:ext cx="724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Mitoses, </a:t>
            </a:r>
            <a:r>
              <a:rPr lang="en-US" dirty="0" err="1">
                <a:solidFill>
                  <a:schemeClr val="bg1"/>
                </a:solidFill>
              </a:rPr>
              <a:t>Normal_Nucleoli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Bland_Chromatin</a:t>
            </a:r>
            <a:r>
              <a:rPr lang="en-US" dirty="0">
                <a:solidFill>
                  <a:schemeClr val="bg1"/>
                </a:solidFill>
              </a:rPr>
              <a:t> are significantly more important than the rest of the features according to the RF model</a:t>
            </a:r>
          </a:p>
        </p:txBody>
      </p:sp>
    </p:spTree>
    <p:extLst>
      <p:ext uri="{BB962C8B-B14F-4D97-AF65-F5344CB8AC3E}">
        <p14:creationId xmlns:p14="http://schemas.microsoft.com/office/powerpoint/2010/main" val="2590279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7914-9A1E-FAFC-6CF6-236957941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2DF8-65B3-0790-58BC-ADD9CCFC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914" y="1732449"/>
            <a:ext cx="6021577" cy="4515951"/>
          </a:xfrm>
        </p:spPr>
        <p:txBody>
          <a:bodyPr anchor="ctr">
            <a:normAutofit/>
          </a:bodyPr>
          <a:lstStyle/>
          <a:p>
            <a:pPr>
              <a:buClr>
                <a:srgbClr val="FE1E1E"/>
              </a:buClr>
            </a:pPr>
            <a:r>
              <a:rPr lang="en-US" dirty="0"/>
              <a:t>Hyperparameters:</a:t>
            </a:r>
          </a:p>
          <a:p>
            <a:pPr lvl="1">
              <a:buClr>
                <a:srgbClr val="FE1E1E"/>
              </a:buClr>
            </a:pPr>
            <a:r>
              <a:rPr lang="en-US" dirty="0"/>
              <a:t>penalty = ‘L2’, C = 10</a:t>
            </a:r>
          </a:p>
          <a:p>
            <a:pPr>
              <a:buClr>
                <a:srgbClr val="FE1E1E"/>
              </a:buClr>
            </a:pPr>
            <a:r>
              <a:rPr lang="en-US" dirty="0"/>
              <a:t>R-squared for the test dataset: 0.985</a:t>
            </a:r>
          </a:p>
          <a:p>
            <a:pPr>
              <a:buClr>
                <a:srgbClr val="FE1E1E"/>
              </a:buClr>
            </a:pPr>
            <a:r>
              <a:rPr lang="en-US" dirty="0"/>
              <a:t>Confusion Matrix:</a:t>
            </a:r>
          </a:p>
          <a:p>
            <a:pPr lvl="1">
              <a:buClr>
                <a:srgbClr val="FE1E1E"/>
              </a:buClr>
            </a:pPr>
            <a:r>
              <a:rPr lang="en-US" dirty="0"/>
              <a:t>True Positives: 6329, True Negatives: 3358</a:t>
            </a:r>
          </a:p>
          <a:p>
            <a:pPr lvl="1">
              <a:buClr>
                <a:srgbClr val="FE1E1E"/>
              </a:buClr>
            </a:pPr>
            <a:r>
              <a:rPr lang="en-US" dirty="0"/>
              <a:t>False Positives: 94, False Negatives: 49</a:t>
            </a:r>
          </a:p>
          <a:p>
            <a:pPr>
              <a:buClr>
                <a:srgbClr val="FE1E1E"/>
              </a:buClr>
            </a:pPr>
            <a:r>
              <a:rPr lang="en-US" dirty="0"/>
              <a:t>The feature importance plot for </a:t>
            </a:r>
            <a:r>
              <a:rPr lang="en-US" dirty="0" err="1"/>
              <a:t>XGBoost</a:t>
            </a:r>
            <a:r>
              <a:rPr lang="en-US" dirty="0"/>
              <a:t> shows that Mitoses is overwhelmingly the most important feature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2D8DC55-5B5D-560F-436D-2E809BA7A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1" y="1974158"/>
            <a:ext cx="5303183" cy="342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28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CB96-F0BC-5DB9-41A0-D3C1A370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2ED0AF5-C53F-6F37-8118-DC4CDDE1D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9" y="1879144"/>
            <a:ext cx="4752975" cy="349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86D782-143D-F350-A7FC-5AA139E3515B}"/>
              </a:ext>
            </a:extLst>
          </p:cNvPr>
          <p:cNvSpPr txBox="1"/>
          <p:nvPr/>
        </p:nvSpPr>
        <p:spPr>
          <a:xfrm>
            <a:off x="1789043" y="5833855"/>
            <a:ext cx="750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three models performed very similarly with exceptionally high scores however the </a:t>
            </a:r>
            <a:r>
              <a:rPr lang="en-US" dirty="0" err="1"/>
              <a:t>XGBoost</a:t>
            </a:r>
            <a:r>
              <a:rPr lang="en-US" dirty="0"/>
              <a:t> performed the best by a slight margin.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76959-2AEE-3C05-5C33-0786C3588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041" y="2755079"/>
            <a:ext cx="6266498" cy="173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32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206E-0409-8632-3C10-E6031A04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17625-92CC-B776-3837-BB6DF4786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 model produces the least number of false positives and false negatives, albeit by a very small margin</a:t>
            </a:r>
          </a:p>
          <a:p>
            <a:r>
              <a:rPr lang="en-US" dirty="0"/>
              <a:t>Each model has unrealistically high scores which suggests the presence of data leakage and other fundamental issues with the dataset</a:t>
            </a:r>
          </a:p>
          <a:p>
            <a:pPr lvl="1"/>
            <a:r>
              <a:rPr lang="en-US" dirty="0"/>
              <a:t>Absence of several key features that can directly influence the outcome of the target variable such as the time passed since initial diagnosis, tumor stage.</a:t>
            </a:r>
          </a:p>
          <a:p>
            <a:pPr lvl="1"/>
            <a:r>
              <a:rPr lang="en-US" dirty="0"/>
              <a:t>Data for each patient is a one-time collection as opposed to multiple collections over a period of time</a:t>
            </a:r>
          </a:p>
          <a:p>
            <a:r>
              <a:rPr lang="en-US" dirty="0"/>
              <a:t>These fundamental issues with the dataset defeat the purpose of machine learning in this instance because the goal is to use ML models as a supplement to real-world situations.</a:t>
            </a:r>
          </a:p>
          <a:p>
            <a:r>
              <a:rPr lang="en-US" dirty="0"/>
              <a:t>While we can fit models to this dataset and achieve high-accuracy results, the real-world utility is lacking</a:t>
            </a:r>
          </a:p>
        </p:txBody>
      </p:sp>
    </p:spTree>
    <p:extLst>
      <p:ext uri="{BB962C8B-B14F-4D97-AF65-F5344CB8AC3E}">
        <p14:creationId xmlns:p14="http://schemas.microsoft.com/office/powerpoint/2010/main" val="268279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0AE9-E96B-B789-0FD8-CE8DEE66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F33BB-A276-D722-95EC-57958C8A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6774"/>
            <a:ext cx="5950831" cy="4403308"/>
          </a:xfrm>
        </p:spPr>
        <p:txBody>
          <a:bodyPr anchor="ctr">
            <a:normAutofit/>
          </a:bodyPr>
          <a:lstStyle/>
          <a:p>
            <a:pPr>
              <a:buClr>
                <a:srgbClr val="FF92DA"/>
              </a:buClr>
            </a:pPr>
            <a:r>
              <a:rPr lang="en-US" sz="2400" dirty="0"/>
              <a:t>Nearly 12% of women worldwide suffer from breast cancer</a:t>
            </a:r>
          </a:p>
          <a:p>
            <a:pPr>
              <a:buClr>
                <a:srgbClr val="FF92DA"/>
              </a:buClr>
            </a:pPr>
            <a:r>
              <a:rPr lang="en-US" sz="2400" dirty="0"/>
              <a:t>Timely diagnosis is critical for positive prognosis</a:t>
            </a:r>
          </a:p>
          <a:p>
            <a:pPr>
              <a:buClr>
                <a:srgbClr val="FF92DA"/>
              </a:buClr>
            </a:pPr>
            <a:r>
              <a:rPr lang="en-US" sz="2400" dirty="0"/>
              <a:t>Data from trials presents an opportunity to improve diagnostic accuracy</a:t>
            </a:r>
          </a:p>
          <a:p>
            <a:pPr marL="36900" indent="0">
              <a:buClr>
                <a:srgbClr val="FF92DA"/>
              </a:buClr>
              <a:buNone/>
            </a:pPr>
            <a:endParaRPr lang="en-US" sz="2400" dirty="0"/>
          </a:p>
          <a:p>
            <a:pPr marL="36900" indent="0">
              <a:buClr>
                <a:srgbClr val="FF92DA"/>
              </a:buClr>
              <a:buNone/>
            </a:pPr>
            <a:endParaRPr lang="en-US" sz="2400" dirty="0"/>
          </a:p>
        </p:txBody>
      </p:sp>
      <p:pic>
        <p:nvPicPr>
          <p:cNvPr id="1026" name="Picture 2" descr="Breast Cancer Awareness Month: Get to know your lemons | Auburn Reporter">
            <a:extLst>
              <a:ext uri="{FF2B5EF4-FFF2-40B4-BE49-F238E27FC236}">
                <a16:creationId xmlns:a16="http://schemas.microsoft.com/office/drawing/2014/main" id="{B2BE3651-0A6B-6A10-D59D-D5FC177AD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7407" y="2154448"/>
            <a:ext cx="4573960" cy="257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6A5EEA-E207-CE92-B7D4-DA95C4CC15DE}"/>
              </a:ext>
            </a:extLst>
          </p:cNvPr>
          <p:cNvSpPr/>
          <p:nvPr/>
        </p:nvSpPr>
        <p:spPr>
          <a:xfrm>
            <a:off x="1876484" y="5151226"/>
            <a:ext cx="8428383" cy="136497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 on a patient’s tumor profile, can we accurately predict it to be benign or malignant?</a:t>
            </a: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factors are most useful in distinguishing between the tumors?</a:t>
            </a:r>
          </a:p>
        </p:txBody>
      </p:sp>
    </p:spTree>
    <p:extLst>
      <p:ext uri="{BB962C8B-B14F-4D97-AF65-F5344CB8AC3E}">
        <p14:creationId xmlns:p14="http://schemas.microsoft.com/office/powerpoint/2010/main" val="276373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09EC-D527-F39F-29B3-C67BB482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72" y="1517043"/>
            <a:ext cx="3329528" cy="195629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5CE37-70D1-0BC6-FC55-A871E8186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578" y="643467"/>
            <a:ext cx="7293750" cy="37034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E8A43E"/>
              </a:buClr>
            </a:pPr>
            <a:r>
              <a:rPr lang="en-US" dirty="0">
                <a:hlinkClick r:id="rId3"/>
              </a:rPr>
              <a:t>Wisconsin Breast Cancer Dataset</a:t>
            </a:r>
            <a:r>
              <a:rPr lang="en-US" dirty="0"/>
              <a:t> (1992)</a:t>
            </a:r>
          </a:p>
          <a:p>
            <a:pPr>
              <a:lnSpc>
                <a:spcPct val="90000"/>
              </a:lnSpc>
              <a:buClr>
                <a:srgbClr val="E8A43E"/>
              </a:buClr>
            </a:pPr>
            <a:r>
              <a:rPr lang="en-US" dirty="0"/>
              <a:t># of records: 39,366, # of fields: 11</a:t>
            </a:r>
          </a:p>
          <a:p>
            <a:pPr lvl="1">
              <a:lnSpc>
                <a:spcPct val="90000"/>
              </a:lnSpc>
              <a:buClr>
                <a:srgbClr val="E8A43E"/>
              </a:buClr>
            </a:pPr>
            <a:r>
              <a:rPr lang="en-US" dirty="0"/>
              <a:t>Each record signifies trial data for individual patients</a:t>
            </a:r>
          </a:p>
          <a:p>
            <a:pPr>
              <a:lnSpc>
                <a:spcPct val="90000"/>
              </a:lnSpc>
              <a:buClr>
                <a:srgbClr val="E8A43E"/>
              </a:buClr>
            </a:pPr>
            <a:r>
              <a:rPr lang="en-US" dirty="0"/>
              <a:t>Dataset was already polished with no missing values</a:t>
            </a:r>
          </a:p>
          <a:p>
            <a:pPr>
              <a:lnSpc>
                <a:spcPct val="90000"/>
              </a:lnSpc>
              <a:buClr>
                <a:srgbClr val="E8A43E"/>
              </a:buClr>
            </a:pPr>
            <a:r>
              <a:rPr lang="en-US" dirty="0"/>
              <a:t>Invalid data (values &lt; 1) were removed prior to EDA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D5C22DF-D44B-6800-6115-CA11F588A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7" y="4581470"/>
            <a:ext cx="11664746" cy="16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BD57-2888-FD23-23CB-41F836FC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65268-7BEC-9684-3738-50F8350CD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look at the dataset, features and their relationship among each other and the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165656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876C03-AD3B-A342-C595-63AC3549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observations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E193CE-F925-4C03-195D-18F3E9D3697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500" y="1706501"/>
            <a:ext cx="4842911" cy="3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6C22788-AD1E-8634-6B8B-292AAE384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47" y="1901627"/>
            <a:ext cx="3234135" cy="342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E877A-9106-4751-711F-0668D03F457C}"/>
              </a:ext>
            </a:extLst>
          </p:cNvPr>
          <p:cNvSpPr txBox="1"/>
          <p:nvPr/>
        </p:nvSpPr>
        <p:spPr>
          <a:xfrm>
            <a:off x="913795" y="5526157"/>
            <a:ext cx="356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pie chart of class percentages indicates an imbalanced dataset.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EC255-2831-0BC3-942C-D9CCD83A3CFC}"/>
              </a:ext>
            </a:extLst>
          </p:cNvPr>
          <p:cNvSpPr txBox="1"/>
          <p:nvPr/>
        </p:nvSpPr>
        <p:spPr>
          <a:xfrm>
            <a:off x="5565913" y="5526157"/>
            <a:ext cx="6480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features except ‘</a:t>
            </a:r>
            <a:r>
              <a:rPr lang="en-US" dirty="0" err="1"/>
              <a:t>Clump_Thickness</a:t>
            </a:r>
            <a:r>
              <a:rPr lang="en-US" dirty="0"/>
              <a:t>’ are heavily skewed to the right. </a:t>
            </a:r>
          </a:p>
          <a:p>
            <a:r>
              <a:rPr lang="en-US" dirty="0"/>
              <a:t>‘Mitoses’ distributions has two significant peaks on either end of the data range.</a:t>
            </a:r>
          </a:p>
        </p:txBody>
      </p:sp>
    </p:spTree>
    <p:extLst>
      <p:ext uri="{BB962C8B-B14F-4D97-AF65-F5344CB8AC3E}">
        <p14:creationId xmlns:p14="http://schemas.microsoft.com/office/powerpoint/2010/main" val="211974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787B-94A2-CC91-4D23-D709CF47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Highlight: ‘Mitoses’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BB23B-0DCF-0B20-4DD4-E09E8703E1AA}"/>
              </a:ext>
            </a:extLst>
          </p:cNvPr>
          <p:cNvSpPr txBox="1"/>
          <p:nvPr/>
        </p:nvSpPr>
        <p:spPr>
          <a:xfrm>
            <a:off x="3108286" y="1441714"/>
            <a:ext cx="596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Mitoses: Quantifies the current stage of Mitosis in the cells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78694-9412-CEC0-FFB0-0974B1483DDC}"/>
              </a:ext>
            </a:extLst>
          </p:cNvPr>
          <p:cNvSpPr txBox="1"/>
          <p:nvPr/>
        </p:nvSpPr>
        <p:spPr>
          <a:xfrm>
            <a:off x="596348" y="5632174"/>
            <a:ext cx="10827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table shows the majority of data points fall near 1 with a very small standard deviation of 0.63 for benign labels.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chart confirms most benign data points aggregate at the first bin.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Malignant data points are most prevalent at lower values but have a consistent presence in the other bins.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7F2D64-ECE4-63BE-DE06-BDCB7ECC1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702" y="1920324"/>
            <a:ext cx="45624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DCE703-738D-2893-AA61-0069C1092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42" y="2907220"/>
            <a:ext cx="5743434" cy="162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1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F851-99BA-19A1-2215-6A264F61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Highlight: ‘</a:t>
            </a:r>
            <a:r>
              <a:rPr lang="en-US" dirty="0" err="1"/>
              <a:t>Normal_Nucleoli</a:t>
            </a:r>
            <a:r>
              <a:rPr lang="en-US" dirty="0"/>
              <a:t>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63262-6381-5AEE-5001-0833FE9FF058}"/>
              </a:ext>
            </a:extLst>
          </p:cNvPr>
          <p:cNvSpPr txBox="1"/>
          <p:nvPr/>
        </p:nvSpPr>
        <p:spPr>
          <a:xfrm>
            <a:off x="2943284" y="1464715"/>
            <a:ext cx="629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Normal_Nucleoli</a:t>
            </a:r>
            <a:r>
              <a:rPr lang="en-US" dirty="0"/>
              <a:t>: Count of normal nucleoli in the cell 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D6EBAC-40D6-000F-4887-B3974C331B62}"/>
              </a:ext>
            </a:extLst>
          </p:cNvPr>
          <p:cNvSpPr txBox="1"/>
          <p:nvPr/>
        </p:nvSpPr>
        <p:spPr>
          <a:xfrm>
            <a:off x="677162" y="5521007"/>
            <a:ext cx="10827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Mitoses, the heavy density of benign data points lie near 1 while an even distribution occurs for malignant data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number of malignant data points lie in the ‘10+’ bin while benign points aggregate at ‘1’ bin.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E72768-AF46-88E0-C993-FA0E31B6D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331" y="1896339"/>
            <a:ext cx="4669138" cy="355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AA7104-AC2A-3698-F994-7A0776C57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44" y="2894765"/>
            <a:ext cx="5706043" cy="164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1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35DF-B83A-AD05-FC9A-A63B87A9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Highlight: ‘</a:t>
            </a:r>
            <a:r>
              <a:rPr lang="en-US" dirty="0" err="1"/>
              <a:t>Bland_Chromatin</a:t>
            </a:r>
            <a:r>
              <a:rPr lang="en-US" dirty="0"/>
              <a:t>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F1C4C5-46A7-FAF5-6308-26A6AF38A0A4}"/>
              </a:ext>
            </a:extLst>
          </p:cNvPr>
          <p:cNvSpPr txBox="1"/>
          <p:nvPr/>
        </p:nvSpPr>
        <p:spPr>
          <a:xfrm>
            <a:off x="2888974" y="1464715"/>
            <a:ext cx="634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Bland_Chromatin</a:t>
            </a:r>
            <a:r>
              <a:rPr lang="en-US" dirty="0"/>
              <a:t>: Quantifies the presence of bland chromatin in the cell 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28146-7D51-0D0D-7A07-662994D68B8C}"/>
              </a:ext>
            </a:extLst>
          </p:cNvPr>
          <p:cNvSpPr txBox="1"/>
          <p:nvPr/>
        </p:nvSpPr>
        <p:spPr>
          <a:xfrm>
            <a:off x="677162" y="5521007"/>
            <a:ext cx="10827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previous two features, the data points for both labels have a wider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chart shows most benign labels to be falling in the first three bins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Malignant data points appear in all bins in significant quantity, most at ‘8’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DA6AF2-A459-832F-1118-36900F252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316" y="2063059"/>
            <a:ext cx="4403544" cy="333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DCEEAD-84DC-73EF-A63A-68EAC5AC2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00" y="3010014"/>
            <a:ext cx="5489220" cy="16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9D27-6F16-3D0B-BF5A-5E6B1BC4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Relationship between the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08503-6FEC-028A-0E21-DBEC5758C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2132822"/>
            <a:ext cx="5645425" cy="3724639"/>
          </a:xfrm>
        </p:spPr>
        <p:txBody>
          <a:bodyPr anchor="ctr">
            <a:normAutofit lnSpcReduction="10000"/>
          </a:bodyPr>
          <a:lstStyle/>
          <a:p>
            <a:pPr>
              <a:buClr>
                <a:srgbClr val="F76642"/>
              </a:buClr>
            </a:pPr>
            <a:r>
              <a:rPr lang="en-US" dirty="0"/>
              <a:t>Pair plot showcases no visually significant relationships among the features</a:t>
            </a:r>
          </a:p>
          <a:p>
            <a:pPr>
              <a:buClr>
                <a:srgbClr val="F76642"/>
              </a:buClr>
            </a:pPr>
            <a:r>
              <a:rPr lang="en-US" dirty="0"/>
              <a:t>Heatmap of feature correlation showcases intriguing information</a:t>
            </a:r>
          </a:p>
          <a:p>
            <a:pPr lvl="1">
              <a:buClr>
                <a:srgbClr val="F76642"/>
              </a:buClr>
            </a:pPr>
            <a:r>
              <a:rPr lang="en-US" dirty="0"/>
              <a:t>‘Mitoses’ is not strongly correlated with any other feature in the dataset</a:t>
            </a:r>
          </a:p>
          <a:p>
            <a:pPr lvl="1">
              <a:buClr>
                <a:srgbClr val="F76642"/>
              </a:buClr>
            </a:pPr>
            <a:r>
              <a:rPr lang="en-US" dirty="0"/>
              <a:t>‘</a:t>
            </a:r>
            <a:r>
              <a:rPr lang="en-US" dirty="0" err="1"/>
              <a:t>Cell_Size_Uniformity</a:t>
            </a:r>
            <a:r>
              <a:rPr lang="en-US" dirty="0"/>
              <a:t>’ has a strong correlation with most of the other features, particularly with ‘</a:t>
            </a:r>
            <a:r>
              <a:rPr lang="en-US" dirty="0" err="1"/>
              <a:t>Cell_Shape_Uniformity</a:t>
            </a:r>
            <a:r>
              <a:rPr lang="en-US" dirty="0"/>
              <a:t>’</a:t>
            </a:r>
          </a:p>
          <a:p>
            <a:pPr>
              <a:buClr>
                <a:srgbClr val="F76642"/>
              </a:buClr>
            </a:pPr>
            <a:r>
              <a:rPr lang="en-US" dirty="0"/>
              <a:t>Feature correlation important to note for modeling</a:t>
            </a:r>
          </a:p>
        </p:txBody>
      </p:sp>
      <p:pic>
        <p:nvPicPr>
          <p:cNvPr id="6151" name="Picture 6150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514BA92-C82C-2505-DCF9-705C22FE3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866"/>
          <a:stretch/>
        </p:blipFill>
        <p:spPr bwMode="auto">
          <a:xfrm>
            <a:off x="5920294" y="1682655"/>
            <a:ext cx="5957697" cy="477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585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490</TotalTime>
  <Words>857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Calisto MT</vt:lpstr>
      <vt:lpstr>Wingdings 2</vt:lpstr>
      <vt:lpstr>Slate</vt:lpstr>
      <vt:lpstr>Detecting the presence of Breast Cancer</vt:lpstr>
      <vt:lpstr>The Problem</vt:lpstr>
      <vt:lpstr>About the Data</vt:lpstr>
      <vt:lpstr>Exploratory Data Analysis</vt:lpstr>
      <vt:lpstr>Preliminary observations</vt:lpstr>
      <vt:lpstr>Feature Highlight: ‘Mitoses’</vt:lpstr>
      <vt:lpstr>Feature Highlight: ‘Normal_Nucleoli’</vt:lpstr>
      <vt:lpstr>Feature Highlight: ‘Bland_Chromatin’</vt:lpstr>
      <vt:lpstr>Relationship between the features</vt:lpstr>
      <vt:lpstr> Modeling</vt:lpstr>
      <vt:lpstr>Methodology</vt:lpstr>
      <vt:lpstr>Logistic Regression</vt:lpstr>
      <vt:lpstr>Random Forest</vt:lpstr>
      <vt:lpstr>Feature Importance by RF Model</vt:lpstr>
      <vt:lpstr>XGBoost</vt:lpstr>
      <vt:lpstr>Performance comparison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the presence of Breast Cancer</dc:title>
  <dc:creator>Manthan Desai</dc:creator>
  <cp:lastModifiedBy>Manthan Desai</cp:lastModifiedBy>
  <cp:revision>1</cp:revision>
  <dcterms:created xsi:type="dcterms:W3CDTF">2023-10-15T02:22:28Z</dcterms:created>
  <dcterms:modified xsi:type="dcterms:W3CDTF">2023-10-23T17:00:36Z</dcterms:modified>
</cp:coreProperties>
</file>