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734D-6B49-C1B5-0E5C-75980C85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A9C64-B5BB-2563-FFC0-920F65528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CFBB-72F5-D9D1-3D69-8F7E13F4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283A-066A-C10A-2613-27F0DF9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5D8D-E5CB-3BD8-62EC-0980F05A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CABD-24FB-4527-A6A4-EBB0E999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0884-15D2-0383-0A57-9448BBCA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7E74-360D-90DB-C553-C2C563E7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8F01-FEA6-67AD-162C-405818F2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1DD6-B913-E680-503C-A952CB93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B843D-FCE0-57C1-1A81-0DE9EC612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3707E-87FF-805A-378D-4493D23BD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EB0C-8829-4D9B-1F3B-B91EA9CB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7A52-748C-D8E7-37A9-67A9CDE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86A3-6299-0BE1-4123-6385F6DE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B1F9-F65C-5892-85A6-0BD774F8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732D-BA7E-E626-1C3E-76FCB83A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4C45-6F12-5234-662F-C8454E93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7E97-A097-7F0F-9E4D-386AD7D5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51EC-A8C4-41DA-1928-A274CB8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711-3905-72CC-C93C-EF68C00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5946-5138-66F4-44C2-4A8E0B63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DFEF-A0BE-D1DD-EAF9-C5683658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00C9-9C46-1500-961B-76BB8AED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B6E4-17BA-F350-4917-BAB39A0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7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67B3-C42B-EBE0-7BA0-023D02B8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AC-C4D8-F558-8BB7-6AD30323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465F7-A6C5-2727-8040-B47E9F434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4E30B-8195-D769-D2EE-721A34DC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58CE-EDCD-A977-693C-52337E24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76D3E-BD72-4B59-29B2-E26F98ED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76F4-7D3C-02F4-6712-29465631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693BB-2213-B093-318E-630557F1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0CD92-357B-C8B4-8187-9329DC4E7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9306-53C8-DF44-87F5-1978E08CB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B78A2-7DA3-5C13-3BE7-F168C4B82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9A283-1791-83A3-152C-FF3CCCE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6980E-FE8B-644F-75FF-88B0C9E0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7727C-CC53-9901-EE1A-F1F622CF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81D4-55A9-E091-21FE-1D7071BE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FA527-C22C-3FD3-300C-BE97038B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505B3-FC44-CBF5-CBF8-3858A5B4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4EA5-6BA2-EE67-0609-04C6B239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4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655D7-1D39-43C8-62D0-F4E9E041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17CBA-AC03-93A4-B726-3C46DF4C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6394-B622-31E9-9F8B-7EE4BC82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C81-4238-6F9E-48F9-DCE3C19E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0608-5A6D-A7D6-A267-F1035773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6E43C-63D3-7096-B6BB-11A50A77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39D1-6141-D3CC-7945-009DE03F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18F4-D5CE-2490-B959-AB1C9BE1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7D458-3C9F-73BE-0FDA-E370BAA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E2CC-F73E-4F5D-9AB4-9A765CFC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175DA-A3E2-23B5-8620-DCD992F0F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E1FBC-ED27-50BC-2C21-609188B1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5FB7-9562-E8A1-444F-3C0138BC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3EFC-1D7B-EF6B-4C66-B9749DA1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E495D-8D28-46CB-AE2D-CE94E009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9B2F1-9B3E-9E24-8CE9-C1D3B6CE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56BA3-76DD-A896-31F0-7B438B43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E5CF-B239-0CB5-A7B7-EBC7EB0CE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13F3-3B64-4E7D-9F5C-E8409A5521A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75F6-9F5B-3DB4-ED9B-89C6486E1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BEC9-0041-4079-F8DA-5296178BD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3782-5465-49AC-8F47-9F4D20EF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1576-E09E-4844-3510-8E08D5D8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700"/>
              <a:t>Big Mountain Resort Model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EAE04-EA7B-1055-97AC-135025CD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Manthan Desai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9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79EA5B38-8C9D-0367-BAFC-E8905BFE6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0" r="3504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D2607-0374-1040-007F-48B79FAB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Problem Identification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00DB-C1AA-8264-C4AD-2B60230B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</a:rPr>
              <a:t>What opportunities exist in operations or sales for the Big Mountain resort to maintain their annual profit margin of at least 10% in the upcoming tourist season given the increase in operating costs by $1.54 million dollars due to installation of the new chair lift?</a:t>
            </a:r>
            <a:endParaRPr lang="en-US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83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F023D-5C0F-25DC-18CB-E2E84559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Key Findings &amp; Recommendations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49FA3A-81FC-B8D8-58B2-E67E659C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117682"/>
            <a:ext cx="6702552" cy="371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76E-6CAE-6C0E-05DD-7157C3E0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Three models considered: Mean, linear regressor, and random forest</a:t>
            </a:r>
          </a:p>
          <a:p>
            <a:pPr lvl="1"/>
            <a:r>
              <a:rPr lang="en-US" sz="1800" dirty="0"/>
              <a:t>Random Forest Model performed best according to the selection metrics</a:t>
            </a:r>
          </a:p>
          <a:p>
            <a:r>
              <a:rPr lang="en-US" sz="1800" dirty="0"/>
              <a:t>RF Model predicted a price of $95.87 with a mean absolute error of $10.39</a:t>
            </a:r>
          </a:p>
          <a:p>
            <a:r>
              <a:rPr lang="en-US" sz="1800" dirty="0"/>
              <a:t>Based on the current features of the resort, I recommend the weekend ticket price to be set to $85.50 for optimal value.</a:t>
            </a:r>
          </a:p>
        </p:txBody>
      </p:sp>
    </p:spTree>
    <p:extLst>
      <p:ext uri="{BB962C8B-B14F-4D97-AF65-F5344CB8AC3E}">
        <p14:creationId xmlns:p14="http://schemas.microsoft.com/office/powerpoint/2010/main" val="52197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1AF93-3F8D-8143-E911-9B5BC52D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 Results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7D6F-8846-6A7F-EB91-DE3DED3C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The top four features determined by the Random Forest Model</a:t>
            </a:r>
          </a:p>
          <a:p>
            <a:pPr lvl="1"/>
            <a:r>
              <a:rPr lang="en-US" sz="2200"/>
              <a:t>fastQuads</a:t>
            </a:r>
          </a:p>
          <a:p>
            <a:pPr lvl="1"/>
            <a:r>
              <a:rPr lang="en-US" sz="2200"/>
              <a:t>Runs</a:t>
            </a:r>
          </a:p>
          <a:p>
            <a:pPr lvl="1"/>
            <a:r>
              <a:rPr lang="en-US" sz="2200"/>
              <a:t>Snow Making_ac</a:t>
            </a:r>
          </a:p>
          <a:p>
            <a:pPr lvl="1"/>
            <a:r>
              <a:rPr lang="en-US" sz="2200"/>
              <a:t>Vertical_drop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3B21A-A408-EB50-A91C-E79EC798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3639" y="640080"/>
            <a:ext cx="686503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A98D6-CE6B-D5B7-C92D-CFE4BC1B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 Results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4343-11CD-7F3D-BE63-5FA7C122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Analysis of ticket price in relations to the number of runs closed was performed</a:t>
            </a:r>
          </a:p>
          <a:p>
            <a:pPr lvl="1"/>
            <a:r>
              <a:rPr lang="en-US" sz="1800" dirty="0"/>
              <a:t>Closing one run makes no difference</a:t>
            </a:r>
          </a:p>
          <a:p>
            <a:pPr lvl="1"/>
            <a:r>
              <a:rPr lang="en-US" sz="1800" dirty="0"/>
              <a:t>Closing 2 and 3 successively reduces support for ticket price</a:t>
            </a:r>
          </a:p>
          <a:p>
            <a:pPr lvl="1"/>
            <a:r>
              <a:rPr lang="en-US" sz="1800" dirty="0"/>
              <a:t>If closing 3 runs, it seems they may as well close 4 or 5 as there's no further loss in ticket price</a:t>
            </a:r>
          </a:p>
          <a:p>
            <a:pPr lvl="1"/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D015D2-1D1F-E46E-A2E2-04CB39A3A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4602" y="1499056"/>
            <a:ext cx="7801168" cy="421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2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DD9A8-0210-4D87-43B3-D7B48C5D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 Results</a:t>
            </a:r>
          </a:p>
        </p:txBody>
      </p:sp>
      <p:sp>
        <p:nvSpPr>
          <p:cNvPr id="410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DE84-5062-3C1F-DC8B-3531A387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Principal component analysis results</a:t>
            </a:r>
          </a:p>
          <a:p>
            <a:pPr lvl="1"/>
            <a:r>
              <a:rPr lang="en-US" sz="1800" dirty="0"/>
              <a:t>The state of a resort accounts for 77.2% variance in the data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4E8BB88-1FC7-31A0-726E-DE64358A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6132" y="640080"/>
            <a:ext cx="668004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19446-5765-AE23-44C8-67E34C60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Summary &amp; Conclusion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1E6A-1BDC-D22A-1B73-FE5F454B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Random Forest model chosen because of its performance on the dataset</a:t>
            </a:r>
          </a:p>
          <a:p>
            <a:r>
              <a:rPr lang="en-US" sz="2200"/>
              <a:t>Based on the available data, the optimal ticket price for Big Mountain resort is $85.50</a:t>
            </a:r>
          </a:p>
          <a:p>
            <a:r>
              <a:rPr lang="en-US" sz="2200"/>
              <a:t>Ways to improve the model</a:t>
            </a:r>
          </a:p>
          <a:p>
            <a:pPr lvl="1"/>
            <a:r>
              <a:rPr lang="en-US" sz="2200"/>
              <a:t>Incorporating data on operating costs for each resort in the current dataset allows for modelling of ticket price in relation to the features and their operating costs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144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Mountain Resort Model Recommendations</vt:lpstr>
      <vt:lpstr>Problem Identification</vt:lpstr>
      <vt:lpstr>Key Findings &amp; Recommendations</vt:lpstr>
      <vt:lpstr>Modeling Results</vt:lpstr>
      <vt:lpstr>Modeling Results</vt:lpstr>
      <vt:lpstr>Modeling Results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Model Recommendations</dc:title>
  <dc:creator>Manthan Desai</dc:creator>
  <cp:lastModifiedBy>Manthan Desai</cp:lastModifiedBy>
  <cp:revision>1</cp:revision>
  <dcterms:created xsi:type="dcterms:W3CDTF">2023-06-24T01:48:58Z</dcterms:created>
  <dcterms:modified xsi:type="dcterms:W3CDTF">2023-06-24T02:41:21Z</dcterms:modified>
</cp:coreProperties>
</file>