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3" r:id="rId8"/>
    <p:sldId id="261" r:id="rId9"/>
    <p:sldId id="262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20AE2-DC19-44A4-80B2-90A595AC8DFD}" v="15" dt="2023-12-11T20:42:18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an Desai" userId="817ff2403f6dffca" providerId="LiveId" clId="{84A20AE2-DC19-44A4-80B2-90A595AC8DFD}"/>
    <pc:docChg chg="undo custSel addSld modSld">
      <pc:chgData name="Manthan Desai" userId="817ff2403f6dffca" providerId="LiveId" clId="{84A20AE2-DC19-44A4-80B2-90A595AC8DFD}" dt="2023-12-11T23:58:50.315" v="1744" actId="20577"/>
      <pc:docMkLst>
        <pc:docMk/>
      </pc:docMkLst>
      <pc:sldChg chg="addSp delSp modSp mod setBg">
        <pc:chgData name="Manthan Desai" userId="817ff2403f6dffca" providerId="LiveId" clId="{84A20AE2-DC19-44A4-80B2-90A595AC8DFD}" dt="2023-12-11T20:42:38.270" v="1735" actId="26606"/>
        <pc:sldMkLst>
          <pc:docMk/>
          <pc:sldMk cId="529648496" sldId="257"/>
        </pc:sldMkLst>
        <pc:spChg chg="add">
          <ac:chgData name="Manthan Desai" userId="817ff2403f6dffca" providerId="LiveId" clId="{84A20AE2-DC19-44A4-80B2-90A595AC8DFD}" dt="2023-12-11T20:42:38.270" v="1735" actId="26606"/>
          <ac:spMkLst>
            <pc:docMk/>
            <pc:sldMk cId="529648496" sldId="257"/>
            <ac:spMk id="2" creationId="{218ABD0B-AD31-9CA3-0790-14271EB2F11A}"/>
          </ac:spMkLst>
        </pc:spChg>
        <pc:spChg chg="add">
          <ac:chgData name="Manthan Desai" userId="817ff2403f6dffca" providerId="LiveId" clId="{84A20AE2-DC19-44A4-80B2-90A595AC8DFD}" dt="2023-12-11T20:42:38.270" v="1735" actId="26606"/>
          <ac:spMkLst>
            <pc:docMk/>
            <pc:sldMk cId="529648496" sldId="257"/>
            <ac:spMk id="3" creationId="{1AB2E450-0C85-ADF8-5318-8DB0D7F058F3}"/>
          </ac:spMkLst>
        </pc:spChg>
        <pc:spChg chg="del mod replId">
          <ac:chgData name="Manthan Desai" userId="817ff2403f6dffca" providerId="LiveId" clId="{84A20AE2-DC19-44A4-80B2-90A595AC8DFD}" dt="2023-12-11T20:42:38.270" v="1735" actId="26606"/>
          <ac:spMkLst>
            <pc:docMk/>
            <pc:sldMk cId="529648496" sldId="257"/>
            <ac:spMk id="5" creationId="{7A9CEC88-89A7-0F22-C506-8D48D7CA4227}"/>
          </ac:spMkLst>
        </pc:spChg>
        <pc:spChg chg="del mod replId">
          <ac:chgData name="Manthan Desai" userId="817ff2403f6dffca" providerId="LiveId" clId="{84A20AE2-DC19-44A4-80B2-90A595AC8DFD}" dt="2023-12-11T20:42:38.270" v="1735" actId="26606"/>
          <ac:spMkLst>
            <pc:docMk/>
            <pc:sldMk cId="529648496" sldId="257"/>
            <ac:spMk id="6" creationId="{01C769DF-2B1D-A743-09CB-A61343F5CC21}"/>
          </ac:spMkLst>
        </pc:spChg>
        <pc:spChg chg="add">
          <ac:chgData name="Manthan Desai" userId="817ff2403f6dffca" providerId="LiveId" clId="{84A20AE2-DC19-44A4-80B2-90A595AC8DFD}" dt="2023-12-11T20:42:38.270" v="1735" actId="26606"/>
          <ac:spMkLst>
            <pc:docMk/>
            <pc:sldMk cId="529648496" sldId="257"/>
            <ac:spMk id="8" creationId="{100EDD19-6802-4EC3-95CE-CFFAB042CFD6}"/>
          </ac:spMkLst>
        </pc:spChg>
        <pc:spChg chg="add">
          <ac:chgData name="Manthan Desai" userId="817ff2403f6dffca" providerId="LiveId" clId="{84A20AE2-DC19-44A4-80B2-90A595AC8DFD}" dt="2023-12-11T20:42:38.270" v="1735" actId="26606"/>
          <ac:spMkLst>
            <pc:docMk/>
            <pc:sldMk cId="529648496" sldId="257"/>
            <ac:spMk id="10" creationId="{DB17E863-922E-4C26-BD64-E8FD41D28661}"/>
          </ac:spMkLst>
        </pc:spChg>
      </pc:sldChg>
      <pc:sldChg chg="addSp delSp modSp mod">
        <pc:chgData name="Manthan Desai" userId="817ff2403f6dffca" providerId="LiveId" clId="{84A20AE2-DC19-44A4-80B2-90A595AC8DFD}" dt="2023-12-11T20:26:01.542" v="494" actId="20577"/>
        <pc:sldMkLst>
          <pc:docMk/>
          <pc:sldMk cId="1205856316" sldId="259"/>
        </pc:sldMkLst>
        <pc:spChg chg="add mod">
          <ac:chgData name="Manthan Desai" userId="817ff2403f6dffca" providerId="LiveId" clId="{84A20AE2-DC19-44A4-80B2-90A595AC8DFD}" dt="2023-12-11T20:26:01.542" v="494" actId="20577"/>
          <ac:spMkLst>
            <pc:docMk/>
            <pc:sldMk cId="1205856316" sldId="259"/>
            <ac:spMk id="9" creationId="{4265FD20-8172-0EBC-3FBF-768924561531}"/>
          </ac:spMkLst>
        </pc:spChg>
        <pc:picChg chg="add del mod">
          <ac:chgData name="Manthan Desai" userId="817ff2403f6dffca" providerId="LiveId" clId="{84A20AE2-DC19-44A4-80B2-90A595AC8DFD}" dt="2023-12-11T20:09:02.534" v="285" actId="478"/>
          <ac:picMkLst>
            <pc:docMk/>
            <pc:sldMk cId="1205856316" sldId="259"/>
            <ac:picMk id="4" creationId="{A3ADF107-875D-748A-9EA1-FEBA1F7D339D}"/>
          </ac:picMkLst>
        </pc:picChg>
        <pc:picChg chg="add mod">
          <ac:chgData name="Manthan Desai" userId="817ff2403f6dffca" providerId="LiveId" clId="{84A20AE2-DC19-44A4-80B2-90A595AC8DFD}" dt="2023-12-11T20:10:22.723" v="289" actId="1076"/>
          <ac:picMkLst>
            <pc:docMk/>
            <pc:sldMk cId="1205856316" sldId="259"/>
            <ac:picMk id="6" creationId="{9303B081-893D-42AC-0468-9238FB6C8BCF}"/>
          </ac:picMkLst>
        </pc:picChg>
        <pc:picChg chg="add mod">
          <ac:chgData name="Manthan Desai" userId="817ff2403f6dffca" providerId="LiveId" clId="{84A20AE2-DC19-44A4-80B2-90A595AC8DFD}" dt="2023-12-11T20:22:17.700" v="291" actId="1076"/>
          <ac:picMkLst>
            <pc:docMk/>
            <pc:sldMk cId="1205856316" sldId="259"/>
            <ac:picMk id="8" creationId="{6002371D-A20D-BD3A-B6FD-22ABCA6E7F0D}"/>
          </ac:picMkLst>
        </pc:picChg>
        <pc:picChg chg="del">
          <ac:chgData name="Manthan Desai" userId="817ff2403f6dffca" providerId="LiveId" clId="{84A20AE2-DC19-44A4-80B2-90A595AC8DFD}" dt="2023-12-11T19:32:16.846" v="257" actId="478"/>
          <ac:picMkLst>
            <pc:docMk/>
            <pc:sldMk cId="1205856316" sldId="259"/>
            <ac:picMk id="4098" creationId="{06DF3C41-3F62-D095-03FD-BC32F0AE98B3}"/>
          </ac:picMkLst>
        </pc:picChg>
        <pc:picChg chg="mod">
          <ac:chgData name="Manthan Desai" userId="817ff2403f6dffca" providerId="LiveId" clId="{84A20AE2-DC19-44A4-80B2-90A595AC8DFD}" dt="2023-12-11T19:25:46.696" v="256" actId="14100"/>
          <ac:picMkLst>
            <pc:docMk/>
            <pc:sldMk cId="1205856316" sldId="259"/>
            <ac:picMk id="4102" creationId="{AC51EC8E-C96A-783B-81D1-B6B56E10AE18}"/>
          </ac:picMkLst>
        </pc:picChg>
      </pc:sldChg>
      <pc:sldChg chg="addSp delSp modSp mod setBg">
        <pc:chgData name="Manthan Desai" userId="817ff2403f6dffca" providerId="LiveId" clId="{84A20AE2-DC19-44A4-80B2-90A595AC8DFD}" dt="2023-12-11T20:42:04.471" v="1729" actId="1076"/>
        <pc:sldMkLst>
          <pc:docMk/>
          <pc:sldMk cId="502133364" sldId="261"/>
        </pc:sldMkLst>
        <pc:spChg chg="add">
          <ac:chgData name="Manthan Desai" userId="817ff2403f6dffca" providerId="LiveId" clId="{84A20AE2-DC19-44A4-80B2-90A595AC8DFD}" dt="2023-12-11T20:41:51.228" v="1723" actId="26606"/>
          <ac:spMkLst>
            <pc:docMk/>
            <pc:sldMk cId="502133364" sldId="261"/>
            <ac:spMk id="2" creationId="{8FAA7E81-FC16-8592-ED2B-6DDB1EF8F43D}"/>
          </ac:spMkLst>
        </pc:spChg>
        <pc:spChg chg="add mod">
          <ac:chgData name="Manthan Desai" userId="817ff2403f6dffca" providerId="LiveId" clId="{84A20AE2-DC19-44A4-80B2-90A595AC8DFD}" dt="2023-12-11T20:41:54.099" v="1724" actId="14100"/>
          <ac:spMkLst>
            <pc:docMk/>
            <pc:sldMk cId="502133364" sldId="261"/>
            <ac:spMk id="3" creationId="{08EDCB34-3A28-99C3-0555-ED56BB4958BD}"/>
          </ac:spMkLst>
        </pc:spChg>
        <pc:spChg chg="del mod replId">
          <ac:chgData name="Manthan Desai" userId="817ff2403f6dffca" providerId="LiveId" clId="{84A20AE2-DC19-44A4-80B2-90A595AC8DFD}" dt="2023-12-11T20:41:51.228" v="1723" actId="26606"/>
          <ac:spMkLst>
            <pc:docMk/>
            <pc:sldMk cId="502133364" sldId="261"/>
            <ac:spMk id="1030" creationId="{641C555A-0259-B004-2D95-37789305A2F6}"/>
          </ac:spMkLst>
        </pc:spChg>
        <pc:spChg chg="del mod replId">
          <ac:chgData name="Manthan Desai" userId="817ff2403f6dffca" providerId="LiveId" clId="{84A20AE2-DC19-44A4-80B2-90A595AC8DFD}" dt="2023-12-11T20:41:51.228" v="1723" actId="26606"/>
          <ac:spMkLst>
            <pc:docMk/>
            <pc:sldMk cId="502133364" sldId="261"/>
            <ac:spMk id="1031" creationId="{277CCD69-2289-5204-D54A-6711805482D6}"/>
          </ac:spMkLst>
        </pc:spChg>
        <pc:spChg chg="add">
          <ac:chgData name="Manthan Desai" userId="817ff2403f6dffca" providerId="LiveId" clId="{84A20AE2-DC19-44A4-80B2-90A595AC8DFD}" dt="2023-12-11T20:41:51.228" v="1723" actId="26606"/>
          <ac:spMkLst>
            <pc:docMk/>
            <pc:sldMk cId="502133364" sldId="261"/>
            <ac:spMk id="1033" creationId="{352BEC0E-22F8-46D0-9632-375DB541B06C}"/>
          </ac:spMkLst>
        </pc:spChg>
        <pc:spChg chg="add">
          <ac:chgData name="Manthan Desai" userId="817ff2403f6dffca" providerId="LiveId" clId="{84A20AE2-DC19-44A4-80B2-90A595AC8DFD}" dt="2023-12-11T20:41:51.228" v="1723" actId="26606"/>
          <ac:spMkLst>
            <pc:docMk/>
            <pc:sldMk cId="502133364" sldId="261"/>
            <ac:spMk id="1035" creationId="{3FCFB1DE-0B7E-48CC-BA90-B2AB0889F9D6}"/>
          </ac:spMkLst>
        </pc:spChg>
        <pc:picChg chg="add mod">
          <ac:chgData name="Manthan Desai" userId="817ff2403f6dffca" providerId="LiveId" clId="{84A20AE2-DC19-44A4-80B2-90A595AC8DFD}" dt="2023-12-11T20:41:58.984" v="1726" actId="1076"/>
          <ac:picMkLst>
            <pc:docMk/>
            <pc:sldMk cId="502133364" sldId="261"/>
            <ac:picMk id="5" creationId="{CC4451D1-2FFE-A5E1-C69B-413B86D589C5}"/>
          </ac:picMkLst>
        </pc:picChg>
        <pc:picChg chg="add mod">
          <ac:chgData name="Manthan Desai" userId="817ff2403f6dffca" providerId="LiveId" clId="{84A20AE2-DC19-44A4-80B2-90A595AC8DFD}" dt="2023-12-11T20:42:04.471" v="1729" actId="1076"/>
          <ac:picMkLst>
            <pc:docMk/>
            <pc:sldMk cId="502133364" sldId="261"/>
            <ac:picMk id="1028" creationId="{7E9EE65B-3383-2C86-80B0-A8E62C553974}"/>
          </ac:picMkLst>
        </pc:picChg>
        <pc:picChg chg="del mod replId">
          <ac:chgData name="Manthan Desai" userId="817ff2403f6dffca" providerId="LiveId" clId="{84A20AE2-DC19-44A4-80B2-90A595AC8DFD}" dt="2023-12-11T20:41:51.228" v="1723" actId="26606"/>
          <ac:picMkLst>
            <pc:docMk/>
            <pc:sldMk cId="502133364" sldId="261"/>
            <ac:picMk id="1032" creationId="{02EC63A7-722C-0C13-4DD7-B7B52A5EED85}"/>
          </ac:picMkLst>
        </pc:picChg>
        <pc:picChg chg="del mod replId">
          <ac:chgData name="Manthan Desai" userId="817ff2403f6dffca" providerId="LiveId" clId="{84A20AE2-DC19-44A4-80B2-90A595AC8DFD}" dt="2023-12-11T20:41:51.228" v="1723" actId="26606"/>
          <ac:picMkLst>
            <pc:docMk/>
            <pc:sldMk cId="502133364" sldId="261"/>
            <ac:picMk id="1034" creationId="{160493FE-623E-F4D4-5B10-AD2238069A4E}"/>
          </ac:picMkLst>
        </pc:picChg>
      </pc:sldChg>
      <pc:sldChg chg="addSp delSp modSp mod setBg">
        <pc:chgData name="Manthan Desai" userId="817ff2403f6dffca" providerId="LiveId" clId="{84A20AE2-DC19-44A4-80B2-90A595AC8DFD}" dt="2023-12-11T20:41:46.112" v="1721" actId="1076"/>
        <pc:sldMkLst>
          <pc:docMk/>
          <pc:sldMk cId="2112445032" sldId="262"/>
        </pc:sldMkLst>
        <pc:spChg chg="add">
          <ac:chgData name="Manthan Desai" userId="817ff2403f6dffca" providerId="LiveId" clId="{84A20AE2-DC19-44A4-80B2-90A595AC8DFD}" dt="2023-12-11T20:41:28.183" v="1715" actId="26606"/>
          <ac:spMkLst>
            <pc:docMk/>
            <pc:sldMk cId="2112445032" sldId="262"/>
            <ac:spMk id="2" creationId="{14EAC6AE-7354-4365-4164-F23A63A8EE70}"/>
          </ac:spMkLst>
        </pc:spChg>
        <pc:spChg chg="add mod">
          <ac:chgData name="Manthan Desai" userId="817ff2403f6dffca" providerId="LiveId" clId="{84A20AE2-DC19-44A4-80B2-90A595AC8DFD}" dt="2023-12-11T20:41:32.504" v="1716" actId="14100"/>
          <ac:spMkLst>
            <pc:docMk/>
            <pc:sldMk cId="2112445032" sldId="262"/>
            <ac:spMk id="3" creationId="{B0AC9FF2-C19A-23FD-1DCB-D35C2F6C4B74}"/>
          </ac:spMkLst>
        </pc:spChg>
        <pc:spChg chg="del mod replId">
          <ac:chgData name="Manthan Desai" userId="817ff2403f6dffca" providerId="LiveId" clId="{84A20AE2-DC19-44A4-80B2-90A595AC8DFD}" dt="2023-12-11T20:41:28.183" v="1715" actId="26606"/>
          <ac:spMkLst>
            <pc:docMk/>
            <pc:sldMk cId="2112445032" sldId="262"/>
            <ac:spMk id="2052" creationId="{8C2D40F2-A89C-1A4B-87B2-4EF24875D4E6}"/>
          </ac:spMkLst>
        </pc:spChg>
        <pc:spChg chg="del mod replId">
          <ac:chgData name="Manthan Desai" userId="817ff2403f6dffca" providerId="LiveId" clId="{84A20AE2-DC19-44A4-80B2-90A595AC8DFD}" dt="2023-12-11T20:41:28.183" v="1715" actId="26606"/>
          <ac:spMkLst>
            <pc:docMk/>
            <pc:sldMk cId="2112445032" sldId="262"/>
            <ac:spMk id="2053" creationId="{EAA05E16-32D0-DB06-17E8-489E3347F390}"/>
          </ac:spMkLst>
        </pc:spChg>
        <pc:spChg chg="add">
          <ac:chgData name="Manthan Desai" userId="817ff2403f6dffca" providerId="LiveId" clId="{84A20AE2-DC19-44A4-80B2-90A595AC8DFD}" dt="2023-12-11T20:41:28.183" v="1715" actId="26606"/>
          <ac:spMkLst>
            <pc:docMk/>
            <pc:sldMk cId="2112445032" sldId="262"/>
            <ac:spMk id="2055" creationId="{352BEC0E-22F8-46D0-9632-375DB541B06C}"/>
          </ac:spMkLst>
        </pc:spChg>
        <pc:spChg chg="add">
          <ac:chgData name="Manthan Desai" userId="817ff2403f6dffca" providerId="LiveId" clId="{84A20AE2-DC19-44A4-80B2-90A595AC8DFD}" dt="2023-12-11T20:41:28.183" v="1715" actId="26606"/>
          <ac:spMkLst>
            <pc:docMk/>
            <pc:sldMk cId="2112445032" sldId="262"/>
            <ac:spMk id="2057" creationId="{3FCFB1DE-0B7E-48CC-BA90-B2AB0889F9D6}"/>
          </ac:spMkLst>
        </pc:spChg>
        <pc:picChg chg="add mod">
          <ac:chgData name="Manthan Desai" userId="817ff2403f6dffca" providerId="LiveId" clId="{84A20AE2-DC19-44A4-80B2-90A595AC8DFD}" dt="2023-12-11T20:41:46.112" v="1721" actId="1076"/>
          <ac:picMkLst>
            <pc:docMk/>
            <pc:sldMk cId="2112445032" sldId="262"/>
            <ac:picMk id="5" creationId="{483AFC51-8BD7-6AFB-8E7D-4EB529FE2C3A}"/>
          </ac:picMkLst>
        </pc:picChg>
        <pc:picChg chg="add mod">
          <ac:chgData name="Manthan Desai" userId="817ff2403f6dffca" providerId="LiveId" clId="{84A20AE2-DC19-44A4-80B2-90A595AC8DFD}" dt="2023-12-11T20:41:41.850" v="1719" actId="1076"/>
          <ac:picMkLst>
            <pc:docMk/>
            <pc:sldMk cId="2112445032" sldId="262"/>
            <ac:picMk id="2050" creationId="{0BB1384E-8BDC-1324-25FC-08C869684BF0}"/>
          </ac:picMkLst>
        </pc:picChg>
        <pc:picChg chg="del mod replId">
          <ac:chgData name="Manthan Desai" userId="817ff2403f6dffca" providerId="LiveId" clId="{84A20AE2-DC19-44A4-80B2-90A595AC8DFD}" dt="2023-12-11T20:41:28.183" v="1715" actId="26606"/>
          <ac:picMkLst>
            <pc:docMk/>
            <pc:sldMk cId="2112445032" sldId="262"/>
            <ac:picMk id="2054" creationId="{895D7442-9356-965A-FA91-F282A98EE242}"/>
          </ac:picMkLst>
        </pc:picChg>
        <pc:picChg chg="del mod replId">
          <ac:chgData name="Manthan Desai" userId="817ff2403f6dffca" providerId="LiveId" clId="{84A20AE2-DC19-44A4-80B2-90A595AC8DFD}" dt="2023-12-11T20:41:28.183" v="1715" actId="26606"/>
          <ac:picMkLst>
            <pc:docMk/>
            <pc:sldMk cId="2112445032" sldId="262"/>
            <ac:picMk id="2056" creationId="{DEC310E9-E313-4E7C-7F63-26741C329AAD}"/>
          </ac:picMkLst>
        </pc:picChg>
      </pc:sldChg>
      <pc:sldChg chg="addSp delSp modSp mod setBg">
        <pc:chgData name="Manthan Desai" userId="817ff2403f6dffca" providerId="LiveId" clId="{84A20AE2-DC19-44A4-80B2-90A595AC8DFD}" dt="2023-12-11T20:41:21.093" v="1713" actId="14100"/>
        <pc:sldMkLst>
          <pc:docMk/>
          <pc:sldMk cId="4148509232" sldId="264"/>
        </pc:sldMkLst>
        <pc:spChg chg="add">
          <ac:chgData name="Manthan Desai" userId="817ff2403f6dffca" providerId="LiveId" clId="{84A20AE2-DC19-44A4-80B2-90A595AC8DFD}" dt="2023-12-11T20:41:10.731" v="1710" actId="26606"/>
          <ac:spMkLst>
            <pc:docMk/>
            <pc:sldMk cId="4148509232" sldId="264"/>
            <ac:spMk id="2" creationId="{0E9B89D0-C3F8-E369-0F6E-C456AAC9FD50}"/>
          </ac:spMkLst>
        </pc:spChg>
        <pc:spChg chg="add mod">
          <ac:chgData name="Manthan Desai" userId="817ff2403f6dffca" providerId="LiveId" clId="{84A20AE2-DC19-44A4-80B2-90A595AC8DFD}" dt="2023-12-11T20:41:21.093" v="1713" actId="14100"/>
          <ac:spMkLst>
            <pc:docMk/>
            <pc:sldMk cId="4148509232" sldId="264"/>
            <ac:spMk id="3" creationId="{590C84A8-3345-F517-322D-541EA631BFB2}"/>
          </ac:spMkLst>
        </pc:spChg>
        <pc:spChg chg="del mod replId">
          <ac:chgData name="Manthan Desai" userId="817ff2403f6dffca" providerId="LiveId" clId="{84A20AE2-DC19-44A4-80B2-90A595AC8DFD}" dt="2023-12-11T20:41:10.731" v="1710" actId="26606"/>
          <ac:spMkLst>
            <pc:docMk/>
            <pc:sldMk cId="4148509232" sldId="264"/>
            <ac:spMk id="7" creationId="{32D6A603-6BA6-4060-FA99-61CA643F10AA}"/>
          </ac:spMkLst>
        </pc:spChg>
        <pc:spChg chg="del mod replId">
          <ac:chgData name="Manthan Desai" userId="817ff2403f6dffca" providerId="LiveId" clId="{84A20AE2-DC19-44A4-80B2-90A595AC8DFD}" dt="2023-12-11T20:41:10.731" v="1710" actId="26606"/>
          <ac:spMkLst>
            <pc:docMk/>
            <pc:sldMk cId="4148509232" sldId="264"/>
            <ac:spMk id="8" creationId="{A1859650-C222-19B1-E37F-D3B12B2FACEA}"/>
          </ac:spMkLst>
        </pc:spChg>
        <pc:spChg chg="add">
          <ac:chgData name="Manthan Desai" userId="817ff2403f6dffca" providerId="LiveId" clId="{84A20AE2-DC19-44A4-80B2-90A595AC8DFD}" dt="2023-12-11T20:41:10.731" v="1710" actId="26606"/>
          <ac:spMkLst>
            <pc:docMk/>
            <pc:sldMk cId="4148509232" sldId="264"/>
            <ac:spMk id="10" creationId="{2B97F24A-32CE-4C1C-A50D-3016B394DCFB}"/>
          </ac:spMkLst>
        </pc:spChg>
        <pc:spChg chg="add">
          <ac:chgData name="Manthan Desai" userId="817ff2403f6dffca" providerId="LiveId" clId="{84A20AE2-DC19-44A4-80B2-90A595AC8DFD}" dt="2023-12-11T20:41:10.731" v="1710" actId="26606"/>
          <ac:spMkLst>
            <pc:docMk/>
            <pc:sldMk cId="4148509232" sldId="264"/>
            <ac:spMk id="12" creationId="{CD8B4F24-440B-49E9-B85D-733523DC064B}"/>
          </ac:spMkLst>
        </pc:spChg>
        <pc:picChg chg="add mod">
          <ac:chgData name="Manthan Desai" userId="817ff2403f6dffca" providerId="LiveId" clId="{84A20AE2-DC19-44A4-80B2-90A595AC8DFD}" dt="2023-12-11T20:41:18.346" v="1712" actId="1076"/>
          <ac:picMkLst>
            <pc:docMk/>
            <pc:sldMk cId="4148509232" sldId="264"/>
            <ac:picMk id="5" creationId="{71D4995F-8C15-4221-C817-4BEB305C61BB}"/>
          </ac:picMkLst>
        </pc:picChg>
        <pc:picChg chg="del mod replId">
          <ac:chgData name="Manthan Desai" userId="817ff2403f6dffca" providerId="LiveId" clId="{84A20AE2-DC19-44A4-80B2-90A595AC8DFD}" dt="2023-12-11T20:41:10.731" v="1710" actId="26606"/>
          <ac:picMkLst>
            <pc:docMk/>
            <pc:sldMk cId="4148509232" sldId="264"/>
            <ac:picMk id="9" creationId="{04778C3B-0FA8-1FA8-3848-B06E92BA969E}"/>
          </ac:picMkLst>
        </pc:picChg>
      </pc:sldChg>
      <pc:sldChg chg="addSp delSp modSp mod">
        <pc:chgData name="Manthan Desai" userId="817ff2403f6dffca" providerId="LiveId" clId="{84A20AE2-DC19-44A4-80B2-90A595AC8DFD}" dt="2023-12-11T20:43:09.172" v="1742" actId="27636"/>
        <pc:sldMkLst>
          <pc:docMk/>
          <pc:sldMk cId="988008262" sldId="265"/>
        </pc:sldMkLst>
        <pc:spChg chg="add">
          <ac:chgData name="Manthan Desai" userId="817ff2403f6dffca" providerId="LiveId" clId="{84A20AE2-DC19-44A4-80B2-90A595AC8DFD}" dt="2023-12-11T20:41:06.029" v="1708" actId="26606"/>
          <ac:spMkLst>
            <pc:docMk/>
            <pc:sldMk cId="988008262" sldId="265"/>
            <ac:spMk id="2" creationId="{457D2F64-C8DC-FCCA-1E4F-E3467C24ACCB}"/>
          </ac:spMkLst>
        </pc:spChg>
        <pc:spChg chg="add del">
          <ac:chgData name="Manthan Desai" userId="817ff2403f6dffca" providerId="LiveId" clId="{84A20AE2-DC19-44A4-80B2-90A595AC8DFD}" dt="2023-12-11T20:38:50.248" v="1395" actId="26606"/>
          <ac:spMkLst>
            <pc:docMk/>
            <pc:sldMk cId="988008262" sldId="265"/>
            <ac:spMk id="2" creationId="{A73C314D-BBB3-48F6-3BCD-E357499769DF}"/>
          </ac:spMkLst>
        </pc:spChg>
        <pc:spChg chg="add mod">
          <ac:chgData name="Manthan Desai" userId="817ff2403f6dffca" providerId="LiveId" clId="{84A20AE2-DC19-44A4-80B2-90A595AC8DFD}" dt="2023-12-11T20:43:09.172" v="1742" actId="27636"/>
          <ac:spMkLst>
            <pc:docMk/>
            <pc:sldMk cId="988008262" sldId="265"/>
            <ac:spMk id="3" creationId="{60F26BDE-9F6C-B677-D16F-0FC2AC393F79}"/>
          </ac:spMkLst>
        </pc:spChg>
        <pc:spChg chg="add del">
          <ac:chgData name="Manthan Desai" userId="817ff2403f6dffca" providerId="LiveId" clId="{84A20AE2-DC19-44A4-80B2-90A595AC8DFD}" dt="2023-12-11T20:38:50.248" v="1395" actId="26606"/>
          <ac:spMkLst>
            <pc:docMk/>
            <pc:sldMk cId="988008262" sldId="265"/>
            <ac:spMk id="3" creationId="{93985687-8490-4F37-5F2B-8599E2D77990}"/>
          </ac:spMkLst>
        </pc:spChg>
        <pc:spChg chg="add">
          <ac:chgData name="Manthan Desai" userId="817ff2403f6dffca" providerId="LiveId" clId="{84A20AE2-DC19-44A4-80B2-90A595AC8DFD}" dt="2023-12-11T20:41:06.029" v="1708" actId="26606"/>
          <ac:spMkLst>
            <pc:docMk/>
            <pc:sldMk cId="988008262" sldId="265"/>
            <ac:spMk id="1029" creationId="{2B97F24A-32CE-4C1C-A50D-3016B394DCFB}"/>
          </ac:spMkLst>
        </pc:spChg>
        <pc:spChg chg="add">
          <ac:chgData name="Manthan Desai" userId="817ff2403f6dffca" providerId="LiveId" clId="{84A20AE2-DC19-44A4-80B2-90A595AC8DFD}" dt="2023-12-11T20:41:06.029" v="1708" actId="26606"/>
          <ac:spMkLst>
            <pc:docMk/>
            <pc:sldMk cId="988008262" sldId="265"/>
            <ac:spMk id="1030" creationId="{CD8B4F24-440B-49E9-B85D-733523DC064B}"/>
          </ac:spMkLst>
        </pc:spChg>
        <pc:spChg chg="add del">
          <ac:chgData name="Manthan Desai" userId="817ff2403f6dffca" providerId="LiveId" clId="{84A20AE2-DC19-44A4-80B2-90A595AC8DFD}" dt="2023-12-11T20:38:50.248" v="1395" actId="26606"/>
          <ac:spMkLst>
            <pc:docMk/>
            <pc:sldMk cId="988008262" sldId="265"/>
            <ac:spMk id="1031" creationId="{2B97F24A-32CE-4C1C-A50D-3016B394DCFB}"/>
          </ac:spMkLst>
        </pc:spChg>
        <pc:spChg chg="add del mod replId">
          <ac:chgData name="Manthan Desai" userId="817ff2403f6dffca" providerId="LiveId" clId="{84A20AE2-DC19-44A4-80B2-90A595AC8DFD}" dt="2023-12-11T20:41:06.029" v="1708" actId="26606"/>
          <ac:spMkLst>
            <pc:docMk/>
            <pc:sldMk cId="988008262" sldId="265"/>
            <ac:spMk id="1031" creationId="{7BA30299-D8CB-4727-85B2-0D08EF243D62}"/>
          </ac:spMkLst>
        </pc:spChg>
        <pc:spChg chg="add del mod replId">
          <ac:chgData name="Manthan Desai" userId="817ff2403f6dffca" providerId="LiveId" clId="{84A20AE2-DC19-44A4-80B2-90A595AC8DFD}" dt="2023-12-11T20:41:06.029" v="1708" actId="26606"/>
          <ac:spMkLst>
            <pc:docMk/>
            <pc:sldMk cId="988008262" sldId="265"/>
            <ac:spMk id="1032" creationId="{6E386FBC-8825-A6BE-9538-1BC48505D0A1}"/>
          </ac:spMkLst>
        </pc:spChg>
        <pc:spChg chg="add del">
          <ac:chgData name="Manthan Desai" userId="817ff2403f6dffca" providerId="LiveId" clId="{84A20AE2-DC19-44A4-80B2-90A595AC8DFD}" dt="2023-12-11T20:38:50.248" v="1395" actId="26606"/>
          <ac:spMkLst>
            <pc:docMk/>
            <pc:sldMk cId="988008262" sldId="265"/>
            <ac:spMk id="1033" creationId="{CD8B4F24-440B-49E9-B85D-733523DC064B}"/>
          </ac:spMkLst>
        </pc:spChg>
        <pc:picChg chg="add">
          <ac:chgData name="Manthan Desai" userId="817ff2403f6dffca" providerId="LiveId" clId="{84A20AE2-DC19-44A4-80B2-90A595AC8DFD}" dt="2023-12-11T20:41:06.029" v="1708" actId="26606"/>
          <ac:picMkLst>
            <pc:docMk/>
            <pc:sldMk cId="988008262" sldId="265"/>
            <ac:picMk id="1026" creationId="{66F3966D-07EE-F7B0-800A-1B808A907A5A}"/>
          </ac:picMkLst>
        </pc:picChg>
        <pc:picChg chg="add del">
          <ac:chgData name="Manthan Desai" userId="817ff2403f6dffca" providerId="LiveId" clId="{84A20AE2-DC19-44A4-80B2-90A595AC8DFD}" dt="2023-12-11T20:38:50.248" v="1395" actId="26606"/>
          <ac:picMkLst>
            <pc:docMk/>
            <pc:sldMk cId="988008262" sldId="265"/>
            <ac:picMk id="1026" creationId="{D3ACB15E-C385-22FA-6657-8C9CB8FDDC1D}"/>
          </ac:picMkLst>
        </pc:picChg>
        <pc:picChg chg="add del">
          <ac:chgData name="Manthan Desai" userId="817ff2403f6dffca" providerId="LiveId" clId="{84A20AE2-DC19-44A4-80B2-90A595AC8DFD}" dt="2023-12-11T19:34:42.308" v="264" actId="478"/>
          <ac:picMkLst>
            <pc:docMk/>
            <pc:sldMk cId="988008262" sldId="265"/>
            <ac:picMk id="1028" creationId="{52D401F6-8B01-AB8E-A3AD-930698CF8EDD}"/>
          </ac:picMkLst>
        </pc:picChg>
        <pc:picChg chg="add del mod replId">
          <ac:chgData name="Manthan Desai" userId="817ff2403f6dffca" providerId="LiveId" clId="{84A20AE2-DC19-44A4-80B2-90A595AC8DFD}" dt="2023-12-11T20:41:06.029" v="1708" actId="26606"/>
          <ac:picMkLst>
            <pc:docMk/>
            <pc:sldMk cId="988008262" sldId="265"/>
            <ac:picMk id="1033" creationId="{8DE2C498-7C62-9F16-7F43-FC97F2376387}"/>
          </ac:picMkLst>
        </pc:picChg>
        <pc:picChg chg="del">
          <ac:chgData name="Manthan Desai" userId="817ff2403f6dffca" providerId="LiveId" clId="{84A20AE2-DC19-44A4-80B2-90A595AC8DFD}" dt="2023-12-11T19:32:51.537" v="260" actId="478"/>
          <ac:picMkLst>
            <pc:docMk/>
            <pc:sldMk cId="988008262" sldId="265"/>
            <ac:picMk id="3074" creationId="{AF02B652-6BB8-DD1B-8380-E4F1B7922976}"/>
          </ac:picMkLst>
        </pc:picChg>
      </pc:sldChg>
      <pc:sldChg chg="addSp delSp modSp mod setBg">
        <pc:chgData name="Manthan Desai" userId="817ff2403f6dffca" providerId="LiveId" clId="{84A20AE2-DC19-44A4-80B2-90A595AC8DFD}" dt="2023-12-11T20:42:18.636" v="1733" actId="1076"/>
        <pc:sldMkLst>
          <pc:docMk/>
          <pc:sldMk cId="24466914" sldId="266"/>
        </pc:sldMkLst>
        <pc:spChg chg="add">
          <ac:chgData name="Manthan Desai" userId="817ff2403f6dffca" providerId="LiveId" clId="{84A20AE2-DC19-44A4-80B2-90A595AC8DFD}" dt="2023-12-11T20:42:13.596" v="1731" actId="26606"/>
          <ac:spMkLst>
            <pc:docMk/>
            <pc:sldMk cId="24466914" sldId="266"/>
            <ac:spMk id="2" creationId="{4EDCDFA4-2001-9046-569B-89CA44E5476A}"/>
          </ac:spMkLst>
        </pc:spChg>
        <pc:spChg chg="add">
          <ac:chgData name="Manthan Desai" userId="817ff2403f6dffca" providerId="LiveId" clId="{84A20AE2-DC19-44A4-80B2-90A595AC8DFD}" dt="2023-12-11T20:42:13.596" v="1731" actId="26606"/>
          <ac:spMkLst>
            <pc:docMk/>
            <pc:sldMk cId="24466914" sldId="266"/>
            <ac:spMk id="3" creationId="{AC6B8B50-8C25-41EF-B1AF-236E3944E29B}"/>
          </ac:spMkLst>
        </pc:spChg>
        <pc:spChg chg="del mod replId">
          <ac:chgData name="Manthan Desai" userId="817ff2403f6dffca" providerId="LiveId" clId="{84A20AE2-DC19-44A4-80B2-90A595AC8DFD}" dt="2023-12-11T20:42:13.596" v="1731" actId="26606"/>
          <ac:spMkLst>
            <pc:docMk/>
            <pc:sldMk cId="24466914" sldId="266"/>
            <ac:spMk id="5124" creationId="{C85E7774-7A9B-0B36-CE81-D42C7A9F6869}"/>
          </ac:spMkLst>
        </pc:spChg>
        <pc:spChg chg="del mod replId">
          <ac:chgData name="Manthan Desai" userId="817ff2403f6dffca" providerId="LiveId" clId="{84A20AE2-DC19-44A4-80B2-90A595AC8DFD}" dt="2023-12-11T20:42:13.596" v="1731" actId="26606"/>
          <ac:spMkLst>
            <pc:docMk/>
            <pc:sldMk cId="24466914" sldId="266"/>
            <ac:spMk id="5125" creationId="{D5BF09D6-9EA4-9547-AC93-45DCEECD7331}"/>
          </ac:spMkLst>
        </pc:spChg>
        <pc:spChg chg="add">
          <ac:chgData name="Manthan Desai" userId="817ff2403f6dffca" providerId="LiveId" clId="{84A20AE2-DC19-44A4-80B2-90A595AC8DFD}" dt="2023-12-11T20:42:13.596" v="1731" actId="26606"/>
          <ac:spMkLst>
            <pc:docMk/>
            <pc:sldMk cId="24466914" sldId="266"/>
            <ac:spMk id="5127" creationId="{743AA782-23D1-4521-8CAD-47662984AA08}"/>
          </ac:spMkLst>
        </pc:spChg>
        <pc:spChg chg="add">
          <ac:chgData name="Manthan Desai" userId="817ff2403f6dffca" providerId="LiveId" clId="{84A20AE2-DC19-44A4-80B2-90A595AC8DFD}" dt="2023-12-11T20:42:13.596" v="1731" actId="26606"/>
          <ac:spMkLst>
            <pc:docMk/>
            <pc:sldMk cId="24466914" sldId="266"/>
            <ac:spMk id="5129" creationId="{650D18FE-0824-4A46-B22C-A86B52E5780A}"/>
          </ac:spMkLst>
        </pc:spChg>
        <pc:picChg chg="add mod">
          <ac:chgData name="Manthan Desai" userId="817ff2403f6dffca" providerId="LiveId" clId="{84A20AE2-DC19-44A4-80B2-90A595AC8DFD}" dt="2023-12-11T20:42:18.636" v="1733" actId="1076"/>
          <ac:picMkLst>
            <pc:docMk/>
            <pc:sldMk cId="24466914" sldId="266"/>
            <ac:picMk id="5122" creationId="{00D7DA86-C847-B1BF-5848-9BE321ABCAEA}"/>
          </ac:picMkLst>
        </pc:picChg>
        <pc:picChg chg="del mod replId">
          <ac:chgData name="Manthan Desai" userId="817ff2403f6dffca" providerId="LiveId" clId="{84A20AE2-DC19-44A4-80B2-90A595AC8DFD}" dt="2023-12-11T20:42:13.596" v="1731" actId="26606"/>
          <ac:picMkLst>
            <pc:docMk/>
            <pc:sldMk cId="24466914" sldId="266"/>
            <ac:picMk id="5126" creationId="{FA38D740-A046-1DAF-039C-A551C02C3684}"/>
          </ac:picMkLst>
        </pc:picChg>
      </pc:sldChg>
      <pc:sldChg chg="addSp delSp modSp new mod setBg">
        <pc:chgData name="Manthan Desai" userId="817ff2403f6dffca" providerId="LiveId" clId="{84A20AE2-DC19-44A4-80B2-90A595AC8DFD}" dt="2023-12-11T23:58:50.315" v="1744" actId="20577"/>
        <pc:sldMkLst>
          <pc:docMk/>
          <pc:sldMk cId="1024382916" sldId="267"/>
        </pc:sldMkLst>
        <pc:spChg chg="add">
          <ac:chgData name="Manthan Desai" userId="817ff2403f6dffca" providerId="LiveId" clId="{84A20AE2-DC19-44A4-80B2-90A595AC8DFD}" dt="2023-12-11T20:38:38.054" v="1392" actId="26606"/>
          <ac:spMkLst>
            <pc:docMk/>
            <pc:sldMk cId="1024382916" sldId="267"/>
            <ac:spMk id="2" creationId="{56FEC296-5CB6-0A1B-F553-CF1F119E4E75}"/>
          </ac:spMkLst>
        </pc:spChg>
        <pc:spChg chg="add mod">
          <ac:chgData name="Manthan Desai" userId="817ff2403f6dffca" providerId="LiveId" clId="{84A20AE2-DC19-44A4-80B2-90A595AC8DFD}" dt="2023-12-11T23:58:50.315" v="1744" actId="20577"/>
          <ac:spMkLst>
            <pc:docMk/>
            <pc:sldMk cId="1024382916" sldId="267"/>
            <ac:spMk id="3" creationId="{47CBB9BF-2D10-9C87-1C90-D6E8E239215C}"/>
          </ac:spMkLst>
        </pc:spChg>
        <pc:spChg chg="del mod replId">
          <ac:chgData name="Manthan Desai" userId="817ff2403f6dffca" providerId="LiveId" clId="{84A20AE2-DC19-44A4-80B2-90A595AC8DFD}" dt="2023-12-11T20:38:38.054" v="1392" actId="26606"/>
          <ac:spMkLst>
            <pc:docMk/>
            <pc:sldMk cId="1024382916" sldId="267"/>
            <ac:spMk id="6" creationId="{EC1C841E-F5E4-0454-B267-E595BDA0158D}"/>
          </ac:spMkLst>
        </pc:spChg>
        <pc:spChg chg="del mod replId">
          <ac:chgData name="Manthan Desai" userId="817ff2403f6dffca" providerId="LiveId" clId="{84A20AE2-DC19-44A4-80B2-90A595AC8DFD}" dt="2023-12-11T20:38:38.054" v="1392" actId="26606"/>
          <ac:spMkLst>
            <pc:docMk/>
            <pc:sldMk cId="1024382916" sldId="267"/>
            <ac:spMk id="7" creationId="{265B8E96-A1CB-3D4D-A0C4-6C48699A24D6}"/>
          </ac:spMkLst>
        </pc:spChg>
        <pc:picChg chg="add">
          <ac:chgData name="Manthan Desai" userId="817ff2403f6dffca" providerId="LiveId" clId="{84A20AE2-DC19-44A4-80B2-90A595AC8DFD}" dt="2023-12-11T20:38:38.054" v="1392" actId="26606"/>
          <ac:picMkLst>
            <pc:docMk/>
            <pc:sldMk cId="1024382916" sldId="267"/>
            <ac:picMk id="5" creationId="{20DE2491-7698-97F7-113B-C243FECFD156}"/>
          </ac:picMkLst>
        </pc:picChg>
        <pc:cxnChg chg="add">
          <ac:chgData name="Manthan Desai" userId="817ff2403f6dffca" providerId="LiveId" clId="{84A20AE2-DC19-44A4-80B2-90A595AC8DFD}" dt="2023-12-11T20:38:38.054" v="1392" actId="26606"/>
          <ac:cxnSpMkLst>
            <pc:docMk/>
            <pc:sldMk cId="1024382916" sldId="267"/>
            <ac:cxnSpMk id="9" creationId="{1503BFE4-729B-D9D0-C17B-501E6AF112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3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ED0A-BD3D-407D-9329-EFAC4762E7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20DE-95E3-4F7F-8049-31068BB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2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F788-D1D1-55D2-6F4C-BAA6623A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A8E74-8C14-52C7-C3C4-16AB1C0F5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Manthan Desai</a:t>
            </a:r>
          </a:p>
        </p:txBody>
      </p:sp>
    </p:spTree>
    <p:extLst>
      <p:ext uri="{BB962C8B-B14F-4D97-AF65-F5344CB8AC3E}">
        <p14:creationId xmlns:p14="http://schemas.microsoft.com/office/powerpoint/2010/main" val="256805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B89D0-C3F8-E369-0F6E-C456AAC9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The hybrid recommender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84A8-3345-F517-322D-541EA631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139231" cy="3410712"/>
          </a:xfrm>
        </p:spPr>
        <p:txBody>
          <a:bodyPr anchor="t">
            <a:normAutofit/>
          </a:bodyPr>
          <a:lstStyle/>
          <a:p>
            <a:r>
              <a:rPr lang="en-US" sz="1900" dirty="0"/>
              <a:t>Given a user, the system finds the most similar users through correlation and computes a weighted rating for the list of recipes reviewed by the similar users</a:t>
            </a:r>
          </a:p>
          <a:p>
            <a:r>
              <a:rPr lang="en-US" sz="1900" dirty="0"/>
              <a:t>If no similar users are found based on the correlation criteria, the system assigns a content recommendation based on the input user’s most highly rated recipe.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4995F-8C15-4221-C817-4BEB305C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03" y="1741932"/>
            <a:ext cx="6159961" cy="3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0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10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D2F64-C8DC-FCCA-1E4F-E3467C24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Model Performance</a:t>
            </a:r>
          </a:p>
        </p:txBody>
      </p:sp>
      <p:sp>
        <p:nvSpPr>
          <p:cNvPr id="10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6BDE-9F6C-B677-D16F-0FC2AC39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7"/>
            <a:ext cx="3795291" cy="3699609"/>
          </a:xfrm>
        </p:spPr>
        <p:txBody>
          <a:bodyPr anchor="t">
            <a:normAutofit/>
          </a:bodyPr>
          <a:lstStyle/>
          <a:p>
            <a:r>
              <a:rPr lang="en-US" sz="1800" dirty="0"/>
              <a:t>Methodology:</a:t>
            </a:r>
          </a:p>
          <a:p>
            <a:pPr lvl="1"/>
            <a:r>
              <a:rPr lang="en-US" sz="1800" dirty="0"/>
              <a:t>Generate a random sample of 30 users and their latest recipe reviews</a:t>
            </a:r>
          </a:p>
          <a:p>
            <a:pPr lvl="1"/>
            <a:r>
              <a:rPr lang="en-US" sz="1800" dirty="0"/>
              <a:t>Manually assess the relevancy of the recommendations against their latest recipe viewed</a:t>
            </a:r>
          </a:p>
          <a:p>
            <a:r>
              <a:rPr lang="en-US" sz="1800" dirty="0"/>
              <a:t>Results:</a:t>
            </a:r>
          </a:p>
          <a:p>
            <a:pPr lvl="1"/>
            <a:r>
              <a:rPr lang="en-US" sz="1800" dirty="0"/>
              <a:t>The mean relevancy score 0.42</a:t>
            </a:r>
          </a:p>
          <a:p>
            <a:pPr lvl="1"/>
            <a:r>
              <a:rPr lang="en-US" sz="1800" dirty="0"/>
              <a:t>On average, 2 out of 5 recommended recipes were relevant.</a:t>
            </a:r>
          </a:p>
          <a:p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3966D-07EE-F7B0-800A-1B808A907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31476"/>
            <a:ext cx="6903720" cy="51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00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296-5CB6-0A1B-F553-CF1F119E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Conclusions</a:t>
            </a:r>
          </a:p>
        </p:txBody>
      </p:sp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20DE2491-7698-97F7-113B-C243FECFD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69" r="14134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B9BF-2D10-9C87-1C90-D6E8E239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871004"/>
            <a:ext cx="5681018" cy="427138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The main recommendation engine uses the following types:</a:t>
            </a:r>
          </a:p>
          <a:p>
            <a:pPr lvl="1"/>
            <a:r>
              <a:rPr lang="en-US" sz="1700" dirty="0"/>
              <a:t>Simple: Top-n rated recipes by all users</a:t>
            </a:r>
          </a:p>
          <a:p>
            <a:pPr lvl="1"/>
            <a:r>
              <a:rPr lang="en-US" sz="1700" dirty="0"/>
              <a:t>Content: Top-n closest recipes to a given recipe</a:t>
            </a:r>
          </a:p>
          <a:p>
            <a:pPr lvl="1"/>
            <a:r>
              <a:rPr lang="en-US" sz="1700" dirty="0"/>
              <a:t>Hybrid: Top-n closest recipes reviewed by users most similar to a given user’s recipe history</a:t>
            </a:r>
          </a:p>
          <a:p>
            <a:r>
              <a:rPr lang="en-US" sz="1700" dirty="0"/>
              <a:t>In lieu of established performance metrics, model performance was manually assessed to find 2/5 recommendations relevant for each user in a random sample of 20</a:t>
            </a:r>
          </a:p>
          <a:p>
            <a:r>
              <a:rPr lang="en-US" sz="1700" dirty="0"/>
              <a:t>To improve recommender performance, more features could be extracted from the data such as recipe type (appetizer, entrée, </a:t>
            </a:r>
            <a:r>
              <a:rPr lang="en-US" sz="1700" dirty="0" err="1"/>
              <a:t>etc</a:t>
            </a:r>
            <a:r>
              <a:rPr lang="en-US" sz="1700" dirty="0"/>
              <a:t>), and the ingredients can be analyzed further</a:t>
            </a:r>
          </a:p>
          <a:p>
            <a:r>
              <a:rPr lang="en-US" sz="1700" dirty="0"/>
              <a:t>Ultimately, the data dictates the model performance therefore better datasets, particularly one that provides more metadata about the users would be the best way to improve performance.</a:t>
            </a:r>
          </a:p>
          <a:p>
            <a:pPr marL="0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2438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ABD0B-AD31-9CA3-0790-14271EB2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E450-0C85-ADF8-5318-8DB0D7F0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Develop a robust recipe recommender system leveraging a dataset of recipes and a corresponding dataset of user reviews</a:t>
            </a:r>
          </a:p>
          <a:p>
            <a:r>
              <a:rPr lang="en-US" sz="2200"/>
              <a:t>Goal: An engine that suggests recipes based on individual preferences, recipe features, and past review history</a:t>
            </a:r>
          </a:p>
          <a:p>
            <a:r>
              <a:rPr lang="en-US" sz="2200"/>
              <a:t>Potential Challenges:</a:t>
            </a:r>
          </a:p>
          <a:p>
            <a:pPr lvl="1"/>
            <a:r>
              <a:rPr lang="en-US" sz="2200"/>
              <a:t>Data integration</a:t>
            </a:r>
          </a:p>
          <a:p>
            <a:pPr lvl="1"/>
            <a:r>
              <a:rPr lang="en-US" sz="2200"/>
              <a:t>User profiling</a:t>
            </a:r>
          </a:p>
          <a:p>
            <a:pPr lvl="1"/>
            <a:r>
              <a:rPr lang="en-US" sz="2200"/>
              <a:t>Algorithmic efficiency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2964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DC49-536F-E834-9275-FEE2D32F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C55D-D6FB-3F00-1CA6-FD62DA44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Recipes dataset</a:t>
            </a:r>
          </a:p>
          <a:p>
            <a:pPr lvl="1"/>
            <a:r>
              <a:rPr lang="en-US" dirty="0"/>
              <a:t># of records: 231637, # of fields: 12</a:t>
            </a:r>
          </a:p>
          <a:p>
            <a:pPr lvl="1"/>
            <a:r>
              <a:rPr lang="en-US" dirty="0"/>
              <a:t>No missing values in any relevant columns</a:t>
            </a:r>
          </a:p>
          <a:p>
            <a:pPr lvl="1"/>
            <a:r>
              <a:rPr lang="en-US" dirty="0"/>
              <a:t>Data Wrangling:</a:t>
            </a:r>
          </a:p>
          <a:p>
            <a:pPr lvl="2"/>
            <a:r>
              <a:rPr lang="en-US" dirty="0"/>
              <a:t>The nutrition column was split into 7 individual columns</a:t>
            </a:r>
          </a:p>
          <a:p>
            <a:pPr lvl="2"/>
            <a:r>
              <a:rPr lang="en-US" dirty="0"/>
              <a:t>The tags column was analyzed through NLP to generate ‘</a:t>
            </a:r>
            <a:r>
              <a:rPr lang="en-US" dirty="0" err="1"/>
              <a:t>is_vegetarian</a:t>
            </a:r>
            <a:r>
              <a:rPr lang="en-US" dirty="0"/>
              <a:t>’, ‘</a:t>
            </a:r>
            <a:r>
              <a:rPr lang="en-US" dirty="0" err="1"/>
              <a:t>is_vegan</a:t>
            </a:r>
            <a:r>
              <a:rPr lang="en-US" dirty="0"/>
              <a:t>’, and ‘cuisine’ columns</a:t>
            </a:r>
          </a:p>
          <a:p>
            <a:pPr lvl="2"/>
            <a:r>
              <a:rPr lang="en-US" dirty="0"/>
              <a:t>Categorical columns were created from the minutes, </a:t>
            </a:r>
            <a:r>
              <a:rPr lang="en-US" dirty="0" err="1"/>
              <a:t>n_steps</a:t>
            </a:r>
            <a:r>
              <a:rPr lang="en-US" dirty="0"/>
              <a:t> and </a:t>
            </a:r>
            <a:r>
              <a:rPr lang="en-US" dirty="0" err="1"/>
              <a:t>n_ingredients</a:t>
            </a:r>
            <a:r>
              <a:rPr lang="en-US" dirty="0"/>
              <a:t> columns</a:t>
            </a:r>
          </a:p>
          <a:p>
            <a:r>
              <a:rPr lang="en-US" dirty="0"/>
              <a:t>User reviews dataset</a:t>
            </a:r>
          </a:p>
          <a:p>
            <a:pPr lvl="1"/>
            <a:r>
              <a:rPr lang="en-US" dirty="0"/>
              <a:t># of records: 1132367, # of fields: 4</a:t>
            </a:r>
          </a:p>
          <a:p>
            <a:pPr lvl="1"/>
            <a:r>
              <a:rPr lang="en-US" dirty="0"/>
              <a:t>Data was already clean with no missing values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1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40EE-5195-0A5A-1DCA-FED18722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3E1E-6B33-C2F7-158E-03A545887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look at the datasets and the relevant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6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5A0E-7A0B-7157-07B0-F5F7106A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Observations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C51EC8E-C96A-783B-81D1-B6B56E10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6" y="1690688"/>
            <a:ext cx="4826087" cy="383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3B081-893D-42AC-0468-9238FB6C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87" y="1676093"/>
            <a:ext cx="2825956" cy="2859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2371D-A20D-BD3A-B6FD-22ABCA6E7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166" y="1511691"/>
            <a:ext cx="2181225" cy="3581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65FD20-8172-0EBC-3FBF-768924561531}"/>
              </a:ext>
            </a:extLst>
          </p:cNvPr>
          <p:cNvSpPr txBox="1"/>
          <p:nvPr/>
        </p:nvSpPr>
        <p:spPr>
          <a:xfrm>
            <a:off x="5664287" y="5526157"/>
            <a:ext cx="580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Recipes are mostly rated 4 or 5</a:t>
            </a:r>
          </a:p>
          <a:p>
            <a:r>
              <a:rPr lang="en-US" dirty="0"/>
              <a:t>Heavy percentage of users have 1 recipe review which highlights the need to solve the cold start problem</a:t>
            </a:r>
          </a:p>
        </p:txBody>
      </p:sp>
    </p:spTree>
    <p:extLst>
      <p:ext uri="{BB962C8B-B14F-4D97-AF65-F5344CB8AC3E}">
        <p14:creationId xmlns:p14="http://schemas.microsoft.com/office/powerpoint/2010/main" val="120585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CDFA4-2001-9046-569B-89CA44E5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Feature Highlight: Cuisine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8B50-8C25-41EF-B1AF-236E3944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Using NLP methods, the tags attribute in the raw recipe dataset was mined for the type of cuisine in each recipe</a:t>
            </a:r>
          </a:p>
          <a:p>
            <a:r>
              <a:rPr lang="en-US" sz="2200"/>
              <a:t>Most prominent cuisine types:</a:t>
            </a:r>
          </a:p>
          <a:p>
            <a:pPr lvl="1"/>
            <a:r>
              <a:rPr lang="en-US" sz="2200"/>
              <a:t>North American</a:t>
            </a:r>
          </a:p>
          <a:p>
            <a:pPr lvl="1"/>
            <a:r>
              <a:rPr lang="en-US" sz="2200"/>
              <a:t>European</a:t>
            </a:r>
          </a:p>
          <a:p>
            <a:pPr lvl="1"/>
            <a:r>
              <a:rPr lang="en-US" sz="2200"/>
              <a:t>Asian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0D7DA86-C847-B1BF-5848-9BE321AB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816" y="1380744"/>
            <a:ext cx="6108192" cy="45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75CD-0631-A7FC-3535-7783DE1E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1F28-24B9-76A9-CDDE-9F85B6A3D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Methodology and results</a:t>
            </a:r>
          </a:p>
        </p:txBody>
      </p:sp>
    </p:spTree>
    <p:extLst>
      <p:ext uri="{BB962C8B-B14F-4D97-AF65-F5344CB8AC3E}">
        <p14:creationId xmlns:p14="http://schemas.microsoft.com/office/powerpoint/2010/main" val="100072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A7E81-FC16-8592-ED2B-6DDB1EF8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The simple recommender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CB34-3A28-99C3-0555-ED56BB49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648178" cy="3483864"/>
          </a:xfrm>
        </p:spPr>
        <p:txBody>
          <a:bodyPr>
            <a:normAutofit/>
          </a:bodyPr>
          <a:lstStyle/>
          <a:p>
            <a:r>
              <a:rPr lang="en-US" sz="2200" dirty="0"/>
              <a:t>Determines and returns the top n recipes as rated by all users</a:t>
            </a:r>
          </a:p>
          <a:p>
            <a:r>
              <a:rPr lang="en-US" sz="2200" dirty="0"/>
              <a:t>Uses the IMDB weighted rating formula to calculate a composite score for all recipes</a:t>
            </a:r>
          </a:p>
          <a:p>
            <a:r>
              <a:rPr lang="en-US" sz="2200" dirty="0"/>
              <a:t>Drawbacks:</a:t>
            </a:r>
          </a:p>
          <a:p>
            <a:pPr lvl="1"/>
            <a:r>
              <a:rPr lang="en-US" sz="2200" dirty="0"/>
              <a:t>Does not consider individual user preference</a:t>
            </a:r>
          </a:p>
          <a:p>
            <a:pPr lvl="1"/>
            <a:r>
              <a:rPr lang="en-US" sz="2200" dirty="0"/>
              <a:t>Does not consider recipe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51D1-2FFE-A5E1-C69B-413B86D5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1981008"/>
            <a:ext cx="5890532" cy="1783080"/>
          </a:xfrm>
          <a:prstGeom prst="rect">
            <a:avLst/>
          </a:prstGeom>
        </p:spPr>
      </p:pic>
      <p:pic>
        <p:nvPicPr>
          <p:cNvPr id="1028" name="Picture 4" descr="Simple rekomendasi dengan Formula IMDb Weighted Rating ~ Arif Laksito">
            <a:extLst>
              <a:ext uri="{FF2B5EF4-FFF2-40B4-BE49-F238E27FC236}">
                <a16:creationId xmlns:a16="http://schemas.microsoft.com/office/drawing/2014/main" id="{7E9EE65B-3383-2C86-80B0-A8E62C55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9386" y="4372366"/>
            <a:ext cx="5576513" cy="7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3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AC6AE-7354-4365-4164-F23A63A8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The content-based recommender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9FF2-C19A-23FD-1DCB-D35C2F6C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690382" cy="3483864"/>
          </a:xfrm>
        </p:spPr>
        <p:txBody>
          <a:bodyPr>
            <a:normAutofit/>
          </a:bodyPr>
          <a:lstStyle/>
          <a:p>
            <a:r>
              <a:rPr lang="en-US" sz="2200" dirty="0"/>
              <a:t>Finds the top n most similar recipes to a given recipe</a:t>
            </a:r>
          </a:p>
          <a:p>
            <a:r>
              <a:rPr lang="en-US" sz="2200" dirty="0"/>
              <a:t>Uses k-means to assign each recipe to one of 4 clusters, then finds the n closest recipes to the input recipe in the appropriate cluster</a:t>
            </a:r>
          </a:p>
          <a:p>
            <a:r>
              <a:rPr lang="en-US" sz="2200" dirty="0"/>
              <a:t>Drawback: User preference is not considered</a:t>
            </a:r>
          </a:p>
          <a:p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B1384E-8BDC-1324-25FC-08C869684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0542" y="806782"/>
            <a:ext cx="4815206" cy="385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AFC51-8BD7-6AFB-8E7D-4EB529FE2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42" y="5136545"/>
            <a:ext cx="4799245" cy="11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4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</TotalTime>
  <Words>553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Recipe Recommender</vt:lpstr>
      <vt:lpstr>Objective</vt:lpstr>
      <vt:lpstr>About the data</vt:lpstr>
      <vt:lpstr>Exploratory Data Analysis</vt:lpstr>
      <vt:lpstr>Preliminary Observations</vt:lpstr>
      <vt:lpstr>Feature Highlight: Cuisine</vt:lpstr>
      <vt:lpstr>Modeling</vt:lpstr>
      <vt:lpstr>The simple recommender</vt:lpstr>
      <vt:lpstr>The content-based recommender</vt:lpstr>
      <vt:lpstr>The hybrid recommender</vt:lpstr>
      <vt:lpstr>Model Performance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Recommender</dc:title>
  <dc:creator>Manthan Desai</dc:creator>
  <cp:lastModifiedBy>Manthan Desai</cp:lastModifiedBy>
  <cp:revision>1</cp:revision>
  <dcterms:created xsi:type="dcterms:W3CDTF">2023-12-04T21:01:54Z</dcterms:created>
  <dcterms:modified xsi:type="dcterms:W3CDTF">2023-12-11T23:58:53Z</dcterms:modified>
</cp:coreProperties>
</file>