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64" r:id="rId7"/>
    <p:sldId id="265" r:id="rId8"/>
    <p:sldId id="261"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853510-77F7-45B5-A352-B67E0874423D}" v="60" dt="2023-10-13T02:27:53.8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than Desai" userId="817ff2403f6dffca" providerId="LiveId" clId="{06853510-77F7-45B5-A352-B67E0874423D}"/>
    <pc:docChg chg="undo custSel addSld delSld modSld sldOrd">
      <pc:chgData name="Manthan Desai" userId="817ff2403f6dffca" providerId="LiveId" clId="{06853510-77F7-45B5-A352-B67E0874423D}" dt="2023-10-13T02:33:00.097" v="2240" actId="20577"/>
      <pc:docMkLst>
        <pc:docMk/>
      </pc:docMkLst>
      <pc:sldChg chg="modSp new mod">
        <pc:chgData name="Manthan Desai" userId="817ff2403f6dffca" providerId="LiveId" clId="{06853510-77F7-45B5-A352-B67E0874423D}" dt="2023-10-12T18:25:22.221" v="144" actId="20577"/>
        <pc:sldMkLst>
          <pc:docMk/>
          <pc:sldMk cId="3091572123" sldId="256"/>
        </pc:sldMkLst>
        <pc:spChg chg="mod">
          <ac:chgData name="Manthan Desai" userId="817ff2403f6dffca" providerId="LiveId" clId="{06853510-77F7-45B5-A352-B67E0874423D}" dt="2023-10-12T18:25:22.221" v="144" actId="20577"/>
          <ac:spMkLst>
            <pc:docMk/>
            <pc:sldMk cId="3091572123" sldId="256"/>
            <ac:spMk id="2" creationId="{56A4ADDB-9B5E-D65E-C39A-66A2148AB5D6}"/>
          </ac:spMkLst>
        </pc:spChg>
        <pc:spChg chg="mod">
          <ac:chgData name="Manthan Desai" userId="817ff2403f6dffca" providerId="LiveId" clId="{06853510-77F7-45B5-A352-B67E0874423D}" dt="2023-10-12T18:04:47.065" v="32" actId="20577"/>
          <ac:spMkLst>
            <pc:docMk/>
            <pc:sldMk cId="3091572123" sldId="256"/>
            <ac:spMk id="3" creationId="{E95DEA6B-3980-AE40-5983-B0521D6CF09F}"/>
          </ac:spMkLst>
        </pc:spChg>
      </pc:sldChg>
      <pc:sldChg chg="addSp delSp modSp new mod setBg addAnim delAnim">
        <pc:chgData name="Manthan Desai" userId="817ff2403f6dffca" providerId="LiveId" clId="{06853510-77F7-45B5-A352-B67E0874423D}" dt="2023-10-12T18:07:12.433" v="74" actId="14100"/>
        <pc:sldMkLst>
          <pc:docMk/>
          <pc:sldMk cId="3418938381" sldId="257"/>
        </pc:sldMkLst>
        <pc:spChg chg="mod ord">
          <ac:chgData name="Manthan Desai" userId="817ff2403f6dffca" providerId="LiveId" clId="{06853510-77F7-45B5-A352-B67E0874423D}" dt="2023-10-12T18:07:01.784" v="70" actId="26606"/>
          <ac:spMkLst>
            <pc:docMk/>
            <pc:sldMk cId="3418938381" sldId="257"/>
            <ac:spMk id="2" creationId="{91919A5B-6B04-6422-1357-E387168518CE}"/>
          </ac:spMkLst>
        </pc:spChg>
        <pc:spChg chg="del mod ord">
          <ac:chgData name="Manthan Desai" userId="817ff2403f6dffca" providerId="LiveId" clId="{06853510-77F7-45B5-A352-B67E0874423D}" dt="2023-10-12T18:06:33.499" v="61" actId="478"/>
          <ac:spMkLst>
            <pc:docMk/>
            <pc:sldMk cId="3418938381" sldId="257"/>
            <ac:spMk id="3" creationId="{CB18FE7A-1D74-34DD-4950-5A163C3876BC}"/>
          </ac:spMkLst>
        </pc:spChg>
        <pc:spChg chg="add del">
          <ac:chgData name="Manthan Desai" userId="817ff2403f6dffca" providerId="LiveId" clId="{06853510-77F7-45B5-A352-B67E0874423D}" dt="2023-10-12T18:06:56.179" v="64" actId="26606"/>
          <ac:spMkLst>
            <pc:docMk/>
            <pc:sldMk cId="3418938381" sldId="257"/>
            <ac:spMk id="1045" creationId="{3B47FC9C-2ED3-4100-A4EF-E8CDFEE106C9}"/>
          </ac:spMkLst>
        </pc:spChg>
        <pc:spChg chg="add del">
          <ac:chgData name="Manthan Desai" userId="817ff2403f6dffca" providerId="LiveId" clId="{06853510-77F7-45B5-A352-B67E0874423D}" dt="2023-10-12T18:06:58.999" v="67" actId="26606"/>
          <ac:spMkLst>
            <pc:docMk/>
            <pc:sldMk cId="3418938381" sldId="257"/>
            <ac:spMk id="1047" creationId="{022BDE4A-8A20-4A69-9C5A-581C82036A4D}"/>
          </ac:spMkLst>
        </pc:spChg>
        <pc:spChg chg="add del">
          <ac:chgData name="Manthan Desai" userId="817ff2403f6dffca" providerId="LiveId" clId="{06853510-77F7-45B5-A352-B67E0874423D}" dt="2023-10-12T18:07:01.768" v="69" actId="26606"/>
          <ac:spMkLst>
            <pc:docMk/>
            <pc:sldMk cId="3418938381" sldId="257"/>
            <ac:spMk id="1049" creationId="{C4879EFC-8E62-4E00-973C-C45EE9EC676D}"/>
          </ac:spMkLst>
        </pc:spChg>
        <pc:spChg chg="add del">
          <ac:chgData name="Manthan Desai" userId="817ff2403f6dffca" providerId="LiveId" clId="{06853510-77F7-45B5-A352-B67E0874423D}" dt="2023-10-12T18:07:01.768" v="69" actId="26606"/>
          <ac:spMkLst>
            <pc:docMk/>
            <pc:sldMk cId="3418938381" sldId="257"/>
            <ac:spMk id="1050" creationId="{D6A9C53F-5F90-40A5-8C85-5412D39C8C68}"/>
          </ac:spMkLst>
        </pc:spChg>
        <pc:spChg chg="add">
          <ac:chgData name="Manthan Desai" userId="817ff2403f6dffca" providerId="LiveId" clId="{06853510-77F7-45B5-A352-B67E0874423D}" dt="2023-10-12T18:07:01.784" v="70" actId="26606"/>
          <ac:spMkLst>
            <pc:docMk/>
            <pc:sldMk cId="3418938381" sldId="257"/>
            <ac:spMk id="1052" creationId="{99ED5833-B85B-4103-8A3B-CAB0308E6C15}"/>
          </ac:spMkLst>
        </pc:spChg>
        <pc:grpChg chg="add del">
          <ac:chgData name="Manthan Desai" userId="817ff2403f6dffca" providerId="LiveId" clId="{06853510-77F7-45B5-A352-B67E0874423D}" dt="2023-10-12T18:05:47.977" v="40" actId="26606"/>
          <ac:grpSpMkLst>
            <pc:docMk/>
            <pc:sldMk cId="3418938381" sldId="257"/>
            <ac:grpSpMk id="1031" creationId="{3AFCAD34-1AFC-BC1A-F6B2-C34C63912EAB}"/>
          </ac:grpSpMkLst>
        </pc:grpChg>
        <pc:grpChg chg="add del">
          <ac:chgData name="Manthan Desai" userId="817ff2403f6dffca" providerId="LiveId" clId="{06853510-77F7-45B5-A352-B67E0874423D}" dt="2023-10-12T18:07:01.784" v="70" actId="26606"/>
          <ac:grpSpMkLst>
            <pc:docMk/>
            <pc:sldMk cId="3418938381" sldId="257"/>
            <ac:grpSpMk id="1038" creationId="{16C73AF9-0D33-5C66-5D79-0D0129904B31}"/>
          </ac:grpSpMkLst>
        </pc:grpChg>
        <pc:picChg chg="add mod ord">
          <ac:chgData name="Manthan Desai" userId="817ff2403f6dffca" providerId="LiveId" clId="{06853510-77F7-45B5-A352-B67E0874423D}" dt="2023-10-12T18:07:10.210" v="73" actId="1076"/>
          <ac:picMkLst>
            <pc:docMk/>
            <pc:sldMk cId="3418938381" sldId="257"/>
            <ac:picMk id="1026" creationId="{01E72197-8CF2-77A2-C6CB-556095B0BC6C}"/>
          </ac:picMkLst>
        </pc:picChg>
        <pc:picChg chg="add mod">
          <ac:chgData name="Manthan Desai" userId="817ff2403f6dffca" providerId="LiveId" clId="{06853510-77F7-45B5-A352-B67E0874423D}" dt="2023-10-12T18:07:12.433" v="74" actId="14100"/>
          <ac:picMkLst>
            <pc:docMk/>
            <pc:sldMk cId="3418938381" sldId="257"/>
            <ac:picMk id="1028" creationId="{61373336-92C4-AB10-53E1-33CEE2718ED4}"/>
          </ac:picMkLst>
        </pc:picChg>
      </pc:sldChg>
      <pc:sldChg chg="addSp delSp modSp new mod setBg">
        <pc:chgData name="Manthan Desai" userId="817ff2403f6dffca" providerId="LiveId" clId="{06853510-77F7-45B5-A352-B67E0874423D}" dt="2023-10-12T18:29:55.540" v="234" actId="20577"/>
        <pc:sldMkLst>
          <pc:docMk/>
          <pc:sldMk cId="1932536032" sldId="258"/>
        </pc:sldMkLst>
        <pc:spChg chg="mod">
          <ac:chgData name="Manthan Desai" userId="817ff2403f6dffca" providerId="LiveId" clId="{06853510-77F7-45B5-A352-B67E0874423D}" dt="2023-10-12T18:29:55.540" v="234" actId="20577"/>
          <ac:spMkLst>
            <pc:docMk/>
            <pc:sldMk cId="1932536032" sldId="258"/>
            <ac:spMk id="2" creationId="{84B183A5-D1A4-88ED-17C2-F5290256F5AE}"/>
          </ac:spMkLst>
        </pc:spChg>
        <pc:spChg chg="del">
          <ac:chgData name="Manthan Desai" userId="817ff2403f6dffca" providerId="LiveId" clId="{06853510-77F7-45B5-A352-B67E0874423D}" dt="2023-10-12T18:09:37.003" v="78" actId="478"/>
          <ac:spMkLst>
            <pc:docMk/>
            <pc:sldMk cId="1932536032" sldId="258"/>
            <ac:spMk id="3" creationId="{ED8542BD-90A5-9DA2-C6BD-59E70EA11B1E}"/>
          </ac:spMkLst>
        </pc:spChg>
        <pc:spChg chg="add del">
          <ac:chgData name="Manthan Desai" userId="817ff2403f6dffca" providerId="LiveId" clId="{06853510-77F7-45B5-A352-B67E0874423D}" dt="2023-10-12T18:10:31.053" v="87" actId="26606"/>
          <ac:spMkLst>
            <pc:docMk/>
            <pc:sldMk cId="1932536032" sldId="258"/>
            <ac:spMk id="7" creationId="{934F1179-B481-4F9E-BCA3-AFB972070F83}"/>
          </ac:spMkLst>
        </pc:spChg>
        <pc:spChg chg="add del">
          <ac:chgData name="Manthan Desai" userId="817ff2403f6dffca" providerId="LiveId" clId="{06853510-77F7-45B5-A352-B67E0874423D}" dt="2023-10-12T18:10:31.053" v="87" actId="26606"/>
          <ac:spMkLst>
            <pc:docMk/>
            <pc:sldMk cId="1932536032" sldId="258"/>
            <ac:spMk id="9" creationId="{827DC2C4-B485-428A-BF4A-472D2967F47F}"/>
          </ac:spMkLst>
        </pc:spChg>
        <pc:spChg chg="add del">
          <ac:chgData name="Manthan Desai" userId="817ff2403f6dffca" providerId="LiveId" clId="{06853510-77F7-45B5-A352-B67E0874423D}" dt="2023-10-12T18:10:31.053" v="87" actId="26606"/>
          <ac:spMkLst>
            <pc:docMk/>
            <pc:sldMk cId="1932536032" sldId="258"/>
            <ac:spMk id="11" creationId="{EE04B5EB-F158-4507-90DD-BD23620C7CC9}"/>
          </ac:spMkLst>
        </pc:spChg>
        <pc:spChg chg="add">
          <ac:chgData name="Manthan Desai" userId="817ff2403f6dffca" providerId="LiveId" clId="{06853510-77F7-45B5-A352-B67E0874423D}" dt="2023-10-12T18:10:31.068" v="88" actId="26606"/>
          <ac:spMkLst>
            <pc:docMk/>
            <pc:sldMk cId="1932536032" sldId="258"/>
            <ac:spMk id="13" creationId="{3629484E-3792-4B3D-89AD-7C8A1ED0E0D4}"/>
          </ac:spMkLst>
        </pc:spChg>
        <pc:spChg chg="add">
          <ac:chgData name="Manthan Desai" userId="817ff2403f6dffca" providerId="LiveId" clId="{06853510-77F7-45B5-A352-B67E0874423D}" dt="2023-10-12T18:10:31.068" v="88" actId="26606"/>
          <ac:spMkLst>
            <pc:docMk/>
            <pc:sldMk cId="1932536032" sldId="258"/>
            <ac:spMk id="14" creationId="{FFD48BC7-DC40-47DE-87EE-9F4B6ECB9ABB}"/>
          </ac:spMkLst>
        </pc:spChg>
        <pc:spChg chg="add">
          <ac:chgData name="Manthan Desai" userId="817ff2403f6dffca" providerId="LiveId" clId="{06853510-77F7-45B5-A352-B67E0874423D}" dt="2023-10-12T18:10:31.068" v="88" actId="26606"/>
          <ac:spMkLst>
            <pc:docMk/>
            <pc:sldMk cId="1932536032" sldId="258"/>
            <ac:spMk id="15" creationId="{E502BBC7-2C76-46F3-BC24-5985BC13DB88}"/>
          </ac:spMkLst>
        </pc:spChg>
        <pc:spChg chg="add">
          <ac:chgData name="Manthan Desai" userId="817ff2403f6dffca" providerId="LiveId" clId="{06853510-77F7-45B5-A352-B67E0874423D}" dt="2023-10-12T18:10:31.068" v="88" actId="26606"/>
          <ac:spMkLst>
            <pc:docMk/>
            <pc:sldMk cId="1932536032" sldId="258"/>
            <ac:spMk id="16" creationId="{C7F28D52-2A5F-4D23-81AE-7CB8B591C7AF}"/>
          </ac:spMkLst>
        </pc:spChg>
      </pc:sldChg>
      <pc:sldChg chg="addSp delSp modSp new mod setBg">
        <pc:chgData name="Manthan Desai" userId="817ff2403f6dffca" providerId="LiveId" clId="{06853510-77F7-45B5-A352-B67E0874423D}" dt="2023-10-13T02:14:49.664" v="1381" actId="1076"/>
        <pc:sldMkLst>
          <pc:docMk/>
          <pc:sldMk cId="1698664559" sldId="259"/>
        </pc:sldMkLst>
        <pc:spChg chg="mod">
          <ac:chgData name="Manthan Desai" userId="817ff2403f6dffca" providerId="LiveId" clId="{06853510-77F7-45B5-A352-B67E0874423D}" dt="2023-10-12T18:25:08.836" v="129" actId="26606"/>
          <ac:spMkLst>
            <pc:docMk/>
            <pc:sldMk cId="1698664559" sldId="259"/>
            <ac:spMk id="2" creationId="{FC3DAFD4-0448-AA40-8B17-E6E810067609}"/>
          </ac:spMkLst>
        </pc:spChg>
        <pc:spChg chg="del">
          <ac:chgData name="Manthan Desai" userId="817ff2403f6dffca" providerId="LiveId" clId="{06853510-77F7-45B5-A352-B67E0874423D}" dt="2023-10-12T18:23:38.438" v="92" actId="22"/>
          <ac:spMkLst>
            <pc:docMk/>
            <pc:sldMk cId="1698664559" sldId="259"/>
            <ac:spMk id="3" creationId="{9A0D6DDE-AB50-F769-FC5B-E6C5ED6C0B4D}"/>
          </ac:spMkLst>
        </pc:spChg>
        <pc:spChg chg="add del mod">
          <ac:chgData name="Manthan Desai" userId="817ff2403f6dffca" providerId="LiveId" clId="{06853510-77F7-45B5-A352-B67E0874423D}" dt="2023-10-12T19:38:07.774" v="400" actId="478"/>
          <ac:spMkLst>
            <pc:docMk/>
            <pc:sldMk cId="1698664559" sldId="259"/>
            <ac:spMk id="6" creationId="{5450053C-C83D-2315-68F3-01EE4A9DB641}"/>
          </ac:spMkLst>
        </pc:spChg>
        <pc:spChg chg="add mod">
          <ac:chgData name="Manthan Desai" userId="817ff2403f6dffca" providerId="LiveId" clId="{06853510-77F7-45B5-A352-B67E0874423D}" dt="2023-10-13T01:50:57.402" v="648" actId="5793"/>
          <ac:spMkLst>
            <pc:docMk/>
            <pc:sldMk cId="1698664559" sldId="259"/>
            <ac:spMk id="7" creationId="{CB5499D9-1114-DFE7-2F63-01B824582288}"/>
          </ac:spMkLst>
        </pc:spChg>
        <pc:spChg chg="add">
          <ac:chgData name="Manthan Desai" userId="817ff2403f6dffca" providerId="LiveId" clId="{06853510-77F7-45B5-A352-B67E0874423D}" dt="2023-10-12T18:25:08.836" v="129" actId="26606"/>
          <ac:spMkLst>
            <pc:docMk/>
            <pc:sldMk cId="1698664559" sldId="259"/>
            <ac:spMk id="2055" creationId="{C4879EFC-8E62-4E00-973C-C45EE9EC676D}"/>
          </ac:spMkLst>
        </pc:spChg>
        <pc:spChg chg="add">
          <ac:chgData name="Manthan Desai" userId="817ff2403f6dffca" providerId="LiveId" clId="{06853510-77F7-45B5-A352-B67E0874423D}" dt="2023-10-12T18:25:08.836" v="129" actId="26606"/>
          <ac:spMkLst>
            <pc:docMk/>
            <pc:sldMk cId="1698664559" sldId="259"/>
            <ac:spMk id="2057" creationId="{D6A9C53F-5F90-40A5-8C85-5412D39C8C68}"/>
          </ac:spMkLst>
        </pc:spChg>
        <pc:graphicFrameChg chg="add del mod">
          <ac:chgData name="Manthan Desai" userId="817ff2403f6dffca" providerId="LiveId" clId="{06853510-77F7-45B5-A352-B67E0874423D}" dt="2023-10-13T02:14:30.825" v="1372" actId="478"/>
          <ac:graphicFrameMkLst>
            <pc:docMk/>
            <pc:sldMk cId="1698664559" sldId="259"/>
            <ac:graphicFrameMk id="8" creationId="{ED65EC1F-5468-9A52-9400-716CB64AB036}"/>
          </ac:graphicFrameMkLst>
        </pc:graphicFrameChg>
        <pc:graphicFrameChg chg="add del mod">
          <ac:chgData name="Manthan Desai" userId="817ff2403f6dffca" providerId="LiveId" clId="{06853510-77F7-45B5-A352-B67E0874423D}" dt="2023-10-13T02:14:40.765" v="1376" actId="478"/>
          <ac:graphicFrameMkLst>
            <pc:docMk/>
            <pc:sldMk cId="1698664559" sldId="259"/>
            <ac:graphicFrameMk id="9" creationId="{87CAA517-31A1-F597-BA47-FB408CE2456F}"/>
          </ac:graphicFrameMkLst>
        </pc:graphicFrameChg>
        <pc:graphicFrameChg chg="add mod">
          <ac:chgData name="Manthan Desai" userId="817ff2403f6dffca" providerId="LiveId" clId="{06853510-77F7-45B5-A352-B67E0874423D}" dt="2023-10-13T02:14:49.664" v="1381" actId="1076"/>
          <ac:graphicFrameMkLst>
            <pc:docMk/>
            <pc:sldMk cId="1698664559" sldId="259"/>
            <ac:graphicFrameMk id="10" creationId="{ED65EC1F-5468-9A52-9400-716CB64AB036}"/>
          </ac:graphicFrameMkLst>
        </pc:graphicFrameChg>
        <pc:picChg chg="add mod ord">
          <ac:chgData name="Manthan Desai" userId="817ff2403f6dffca" providerId="LiveId" clId="{06853510-77F7-45B5-A352-B67E0874423D}" dt="2023-10-13T01:55:46.926" v="1119" actId="1076"/>
          <ac:picMkLst>
            <pc:docMk/>
            <pc:sldMk cId="1698664559" sldId="259"/>
            <ac:picMk id="5" creationId="{5D79C904-6B3F-1250-4626-6453BADAA228}"/>
          </ac:picMkLst>
        </pc:picChg>
        <pc:picChg chg="add del mod">
          <ac:chgData name="Manthan Desai" userId="817ff2403f6dffca" providerId="LiveId" clId="{06853510-77F7-45B5-A352-B67E0874423D}" dt="2023-10-13T02:11:43.325" v="1362" actId="478"/>
          <ac:picMkLst>
            <pc:docMk/>
            <pc:sldMk cId="1698664559" sldId="259"/>
            <ac:picMk id="2050" creationId="{45E934E3-E6CB-6D18-953C-97F537BC2492}"/>
          </ac:picMkLst>
        </pc:picChg>
      </pc:sldChg>
      <pc:sldChg chg="addSp delSp modSp new del mod setBg">
        <pc:chgData name="Manthan Desai" userId="817ff2403f6dffca" providerId="LiveId" clId="{06853510-77F7-45B5-A352-B67E0874423D}" dt="2023-10-12T18:29:26.110" v="232" actId="47"/>
        <pc:sldMkLst>
          <pc:docMk/>
          <pc:sldMk cId="129823805" sldId="260"/>
        </pc:sldMkLst>
        <pc:spChg chg="mod">
          <ac:chgData name="Manthan Desai" userId="817ff2403f6dffca" providerId="LiveId" clId="{06853510-77F7-45B5-A352-B67E0874423D}" dt="2023-10-12T18:28:11.624" v="206" actId="26606"/>
          <ac:spMkLst>
            <pc:docMk/>
            <pc:sldMk cId="129823805" sldId="260"/>
            <ac:spMk id="2" creationId="{8A203A53-6D02-4C51-A3A1-7DAE97EE0985}"/>
          </ac:spMkLst>
        </pc:spChg>
        <pc:spChg chg="del">
          <ac:chgData name="Manthan Desai" userId="817ff2403f6dffca" providerId="LiveId" clId="{06853510-77F7-45B5-A352-B67E0874423D}" dt="2023-10-12T18:27:20.318" v="147"/>
          <ac:spMkLst>
            <pc:docMk/>
            <pc:sldMk cId="129823805" sldId="260"/>
            <ac:spMk id="3" creationId="{47BFA7AF-81D2-98A4-5C0A-5C9AE4B8D3DA}"/>
          </ac:spMkLst>
        </pc:spChg>
        <pc:spChg chg="add del">
          <ac:chgData name="Manthan Desai" userId="817ff2403f6dffca" providerId="LiveId" clId="{06853510-77F7-45B5-A352-B67E0874423D}" dt="2023-10-12T18:27:33.403" v="151" actId="478"/>
          <ac:spMkLst>
            <pc:docMk/>
            <pc:sldMk cId="129823805" sldId="260"/>
            <ac:spMk id="3078" creationId="{A71A4244-2DBA-61B0-10D0-06387D71A4CC}"/>
          </ac:spMkLst>
        </pc:spChg>
        <pc:spChg chg="add del">
          <ac:chgData name="Manthan Desai" userId="817ff2403f6dffca" providerId="LiveId" clId="{06853510-77F7-45B5-A352-B67E0874423D}" dt="2023-10-12T18:28:11.624" v="206" actId="26606"/>
          <ac:spMkLst>
            <pc:docMk/>
            <pc:sldMk cId="129823805" sldId="260"/>
            <ac:spMk id="3081" creationId="{AE422339-2F71-4CA5-9807-D908FDA67E3B}"/>
          </ac:spMkLst>
        </pc:spChg>
        <pc:spChg chg="add">
          <ac:chgData name="Manthan Desai" userId="817ff2403f6dffca" providerId="LiveId" clId="{06853510-77F7-45B5-A352-B67E0874423D}" dt="2023-10-12T18:28:11.624" v="206" actId="26606"/>
          <ac:spMkLst>
            <pc:docMk/>
            <pc:sldMk cId="129823805" sldId="260"/>
            <ac:spMk id="3090" creationId="{B51F6560-D61C-400F-B71A-3FDEBF451B22}"/>
          </ac:spMkLst>
        </pc:spChg>
        <pc:grpChg chg="add del">
          <ac:chgData name="Manthan Desai" userId="817ff2403f6dffca" providerId="LiveId" clId="{06853510-77F7-45B5-A352-B67E0874423D}" dt="2023-10-12T18:28:11.624" v="206" actId="26606"/>
          <ac:grpSpMkLst>
            <pc:docMk/>
            <pc:sldMk cId="129823805" sldId="260"/>
            <ac:grpSpMk id="3083" creationId="{D2A542E6-1924-4FE2-89D1-3CB19468C1F6}"/>
          </ac:grpSpMkLst>
        </pc:grpChg>
        <pc:grpChg chg="add">
          <ac:chgData name="Manthan Desai" userId="817ff2403f6dffca" providerId="LiveId" clId="{06853510-77F7-45B5-A352-B67E0874423D}" dt="2023-10-12T18:28:11.624" v="206" actId="26606"/>
          <ac:grpSpMkLst>
            <pc:docMk/>
            <pc:sldMk cId="129823805" sldId="260"/>
            <ac:grpSpMk id="3092" creationId="{F938B951-7EFC-40A2-B198-E73D39DFB3FC}"/>
          </ac:grpSpMkLst>
        </pc:grpChg>
        <pc:picChg chg="add mod ord">
          <ac:chgData name="Manthan Desai" userId="817ff2403f6dffca" providerId="LiveId" clId="{06853510-77F7-45B5-A352-B67E0874423D}" dt="2023-10-12T18:28:11.624" v="206" actId="26606"/>
          <ac:picMkLst>
            <pc:docMk/>
            <pc:sldMk cId="129823805" sldId="260"/>
            <ac:picMk id="5" creationId="{1B23B4E7-9EBA-57EA-8F46-4837F6BF7D5C}"/>
          </ac:picMkLst>
        </pc:picChg>
        <pc:picChg chg="add mod">
          <ac:chgData name="Manthan Desai" userId="817ff2403f6dffca" providerId="LiveId" clId="{06853510-77F7-45B5-A352-B67E0874423D}" dt="2023-10-12T18:28:11.624" v="206" actId="26606"/>
          <ac:picMkLst>
            <pc:docMk/>
            <pc:sldMk cId="129823805" sldId="260"/>
            <ac:picMk id="3074" creationId="{6DA0B5EA-746C-8DEB-CCBF-7D823781EFC2}"/>
          </ac:picMkLst>
        </pc:picChg>
      </pc:sldChg>
      <pc:sldChg chg="addSp delSp modSp add mod setBg delDesignElem">
        <pc:chgData name="Manthan Desai" userId="817ff2403f6dffca" providerId="LiveId" clId="{06853510-77F7-45B5-A352-B67E0874423D}" dt="2023-10-13T01:53:51.304" v="882" actId="20577"/>
        <pc:sldMkLst>
          <pc:docMk/>
          <pc:sldMk cId="1581002140" sldId="261"/>
        </pc:sldMkLst>
        <pc:spChg chg="mod">
          <ac:chgData name="Manthan Desai" userId="817ff2403f6dffca" providerId="LiveId" clId="{06853510-77F7-45B5-A352-B67E0874423D}" dt="2023-10-12T18:28:57.884" v="220" actId="20577"/>
          <ac:spMkLst>
            <pc:docMk/>
            <pc:sldMk cId="1581002140" sldId="261"/>
            <ac:spMk id="2" creationId="{FC3DAFD4-0448-AA40-8B17-E6E810067609}"/>
          </ac:spMkLst>
        </pc:spChg>
        <pc:spChg chg="add del mod">
          <ac:chgData name="Manthan Desai" userId="817ff2403f6dffca" providerId="LiveId" clId="{06853510-77F7-45B5-A352-B67E0874423D}" dt="2023-10-12T18:29:06.931" v="222"/>
          <ac:spMkLst>
            <pc:docMk/>
            <pc:sldMk cId="1581002140" sldId="261"/>
            <ac:spMk id="6" creationId="{BF07A557-37F4-72E6-A1CE-AB2D8F7B1BC0}"/>
          </ac:spMkLst>
        </pc:spChg>
        <pc:spChg chg="add mod">
          <ac:chgData name="Manthan Desai" userId="817ff2403f6dffca" providerId="LiveId" clId="{06853510-77F7-45B5-A352-B67E0874423D}" dt="2023-10-13T01:53:51.304" v="882" actId="20577"/>
          <ac:spMkLst>
            <pc:docMk/>
            <pc:sldMk cId="1581002140" sldId="261"/>
            <ac:spMk id="8" creationId="{D6EDFCB0-2CDD-8437-F1B8-6E7AA0909613}"/>
          </ac:spMkLst>
        </pc:spChg>
        <pc:spChg chg="add">
          <ac:chgData name="Manthan Desai" userId="817ff2403f6dffca" providerId="LiveId" clId="{06853510-77F7-45B5-A352-B67E0874423D}" dt="2023-10-12T18:28:52.293" v="213" actId="26606"/>
          <ac:spMkLst>
            <pc:docMk/>
            <pc:sldMk cId="1581002140" sldId="261"/>
            <ac:spMk id="10" creationId="{C4879EFC-8E62-4E00-973C-C45EE9EC676D}"/>
          </ac:spMkLst>
        </pc:spChg>
        <pc:spChg chg="add">
          <ac:chgData name="Manthan Desai" userId="817ff2403f6dffca" providerId="LiveId" clId="{06853510-77F7-45B5-A352-B67E0874423D}" dt="2023-10-12T18:28:52.293" v="213" actId="26606"/>
          <ac:spMkLst>
            <pc:docMk/>
            <pc:sldMk cId="1581002140" sldId="261"/>
            <ac:spMk id="12" creationId="{D6A9C53F-5F90-40A5-8C85-5412D39C8C68}"/>
          </ac:spMkLst>
        </pc:spChg>
        <pc:spChg chg="del">
          <ac:chgData name="Manthan Desai" userId="817ff2403f6dffca" providerId="LiveId" clId="{06853510-77F7-45B5-A352-B67E0874423D}" dt="2023-10-12T18:28:31.183" v="208"/>
          <ac:spMkLst>
            <pc:docMk/>
            <pc:sldMk cId="1581002140" sldId="261"/>
            <ac:spMk id="2055" creationId="{C4879EFC-8E62-4E00-973C-C45EE9EC676D}"/>
          </ac:spMkLst>
        </pc:spChg>
        <pc:spChg chg="del">
          <ac:chgData name="Manthan Desai" userId="817ff2403f6dffca" providerId="LiveId" clId="{06853510-77F7-45B5-A352-B67E0874423D}" dt="2023-10-12T18:28:31.183" v="208"/>
          <ac:spMkLst>
            <pc:docMk/>
            <pc:sldMk cId="1581002140" sldId="261"/>
            <ac:spMk id="2057" creationId="{D6A9C53F-5F90-40A5-8C85-5412D39C8C68}"/>
          </ac:spMkLst>
        </pc:spChg>
        <pc:picChg chg="add mod">
          <ac:chgData name="Manthan Desai" userId="817ff2403f6dffca" providerId="LiveId" clId="{06853510-77F7-45B5-A352-B67E0874423D}" dt="2023-10-13T01:51:18.696" v="654" actId="1076"/>
          <ac:picMkLst>
            <pc:docMk/>
            <pc:sldMk cId="1581002140" sldId="261"/>
            <ac:picMk id="3" creationId="{DA23D3FD-D58A-EFDC-42E7-36F694775255}"/>
          </ac:picMkLst>
        </pc:picChg>
        <pc:picChg chg="del ord">
          <ac:chgData name="Manthan Desai" userId="817ff2403f6dffca" providerId="LiveId" clId="{06853510-77F7-45B5-A352-B67E0874423D}" dt="2023-10-12T18:29:01.404" v="221" actId="478"/>
          <ac:picMkLst>
            <pc:docMk/>
            <pc:sldMk cId="1581002140" sldId="261"/>
            <ac:picMk id="5" creationId="{5D79C904-6B3F-1250-4626-6453BADAA228}"/>
          </ac:picMkLst>
        </pc:picChg>
        <pc:picChg chg="add mod">
          <ac:chgData name="Manthan Desai" userId="817ff2403f6dffca" providerId="LiveId" clId="{06853510-77F7-45B5-A352-B67E0874423D}" dt="2023-10-13T01:51:19.773" v="655" actId="1076"/>
          <ac:picMkLst>
            <pc:docMk/>
            <pc:sldMk cId="1581002140" sldId="261"/>
            <ac:picMk id="7" creationId="{B26DC64C-558E-D48A-99D7-2D511EF38421}"/>
          </ac:picMkLst>
        </pc:picChg>
        <pc:picChg chg="del">
          <ac:chgData name="Manthan Desai" userId="817ff2403f6dffca" providerId="LiveId" clId="{06853510-77F7-45B5-A352-B67E0874423D}" dt="2023-10-12T18:28:43.024" v="211" actId="478"/>
          <ac:picMkLst>
            <pc:docMk/>
            <pc:sldMk cId="1581002140" sldId="261"/>
            <ac:picMk id="2050" creationId="{45E934E3-E6CB-6D18-953C-97F537BC2492}"/>
          </ac:picMkLst>
        </pc:picChg>
        <pc:picChg chg="add del">
          <ac:chgData name="Manthan Desai" userId="817ff2403f6dffca" providerId="LiveId" clId="{06853510-77F7-45B5-A352-B67E0874423D}" dt="2023-10-12T18:31:04.579" v="297"/>
          <ac:picMkLst>
            <pc:docMk/>
            <pc:sldMk cId="1581002140" sldId="261"/>
            <ac:picMk id="5122" creationId="{8440DB67-8F99-195E-0C4F-71970BE51B0D}"/>
          </ac:picMkLst>
        </pc:picChg>
      </pc:sldChg>
      <pc:sldChg chg="addSp delSp modSp add mod ord">
        <pc:chgData name="Manthan Desai" userId="817ff2403f6dffca" providerId="LiveId" clId="{06853510-77F7-45B5-A352-B67E0874423D}" dt="2023-10-13T02:14:12.950" v="1371" actId="14100"/>
        <pc:sldMkLst>
          <pc:docMk/>
          <pc:sldMk cId="1497603169" sldId="262"/>
        </pc:sldMkLst>
        <pc:spChg chg="mod">
          <ac:chgData name="Manthan Desai" userId="817ff2403f6dffca" providerId="LiveId" clId="{06853510-77F7-45B5-A352-B67E0874423D}" dt="2023-10-12T18:31:32.892" v="310" actId="20577"/>
          <ac:spMkLst>
            <pc:docMk/>
            <pc:sldMk cId="1497603169" sldId="262"/>
            <ac:spMk id="2" creationId="{FC3DAFD4-0448-AA40-8B17-E6E810067609}"/>
          </ac:spMkLst>
        </pc:spChg>
        <pc:spChg chg="add del mod">
          <ac:chgData name="Manthan Desai" userId="817ff2403f6dffca" providerId="LiveId" clId="{06853510-77F7-45B5-A352-B67E0874423D}" dt="2023-10-12T18:34:31.071" v="317" actId="478"/>
          <ac:spMkLst>
            <pc:docMk/>
            <pc:sldMk cId="1497603169" sldId="262"/>
            <ac:spMk id="5" creationId="{998A72E1-5138-9816-407B-6D9FA42DCB83}"/>
          </ac:spMkLst>
        </pc:spChg>
        <pc:spChg chg="add mod">
          <ac:chgData name="Manthan Desai" userId="817ff2403f6dffca" providerId="LiveId" clId="{06853510-77F7-45B5-A352-B67E0874423D}" dt="2023-10-13T01:55:30.974" v="1116" actId="20577"/>
          <ac:spMkLst>
            <pc:docMk/>
            <pc:sldMk cId="1497603169" sldId="262"/>
            <ac:spMk id="9" creationId="{3EB8531E-A243-3D5B-BA10-C3FE08BB8D29}"/>
          </ac:spMkLst>
        </pc:spChg>
        <pc:graphicFrameChg chg="add mod">
          <ac:chgData name="Manthan Desai" userId="817ff2403f6dffca" providerId="LiveId" clId="{06853510-77F7-45B5-A352-B67E0874423D}" dt="2023-10-13T02:14:12.950" v="1371" actId="14100"/>
          <ac:graphicFrameMkLst>
            <pc:docMk/>
            <pc:sldMk cId="1497603169" sldId="262"/>
            <ac:graphicFrameMk id="11" creationId="{87CAA517-31A1-F597-BA47-FB408CE2456F}"/>
          </ac:graphicFrameMkLst>
        </pc:graphicFrameChg>
        <pc:picChg chg="del">
          <ac:chgData name="Manthan Desai" userId="817ff2403f6dffca" providerId="LiveId" clId="{06853510-77F7-45B5-A352-B67E0874423D}" dt="2023-10-12T18:31:42.248" v="311" actId="478"/>
          <ac:picMkLst>
            <pc:docMk/>
            <pc:sldMk cId="1497603169" sldId="262"/>
            <ac:picMk id="3" creationId="{DA23D3FD-D58A-EFDC-42E7-36F694775255}"/>
          </ac:picMkLst>
        </pc:picChg>
        <pc:picChg chg="del">
          <ac:chgData name="Manthan Desai" userId="817ff2403f6dffca" providerId="LiveId" clId="{06853510-77F7-45B5-A352-B67E0874423D}" dt="2023-10-12T18:34:21.357" v="314" actId="478"/>
          <ac:picMkLst>
            <pc:docMk/>
            <pc:sldMk cId="1497603169" sldId="262"/>
            <ac:picMk id="7" creationId="{B26DC64C-558E-D48A-99D7-2D511EF38421}"/>
          </ac:picMkLst>
        </pc:picChg>
        <pc:picChg chg="add mod">
          <ac:chgData name="Manthan Desai" userId="817ff2403f6dffca" providerId="LiveId" clId="{06853510-77F7-45B5-A352-B67E0874423D}" dt="2023-10-13T01:54:02.100" v="884" actId="1076"/>
          <ac:picMkLst>
            <pc:docMk/>
            <pc:sldMk cId="1497603169" sldId="262"/>
            <ac:picMk id="8" creationId="{F38745BE-D31A-239B-AB21-50FD049C5E21}"/>
          </ac:picMkLst>
        </pc:picChg>
        <pc:picChg chg="add del mod">
          <ac:chgData name="Manthan Desai" userId="817ff2403f6dffca" providerId="LiveId" clId="{06853510-77F7-45B5-A352-B67E0874423D}" dt="2023-10-13T02:14:08.186" v="1367" actId="478"/>
          <ac:picMkLst>
            <pc:docMk/>
            <pc:sldMk cId="1497603169" sldId="262"/>
            <ac:picMk id="6146" creationId="{92BFBEDB-D1F7-7032-57A8-18B309781588}"/>
          </ac:picMkLst>
        </pc:picChg>
      </pc:sldChg>
      <pc:sldChg chg="addSp modSp new del mod">
        <pc:chgData name="Manthan Desai" userId="817ff2403f6dffca" providerId="LiveId" clId="{06853510-77F7-45B5-A352-B67E0874423D}" dt="2023-10-12T18:31:14.718" v="299" actId="47"/>
        <pc:sldMkLst>
          <pc:docMk/>
          <pc:sldMk cId="1959810691" sldId="262"/>
        </pc:sldMkLst>
        <pc:spChg chg="mod">
          <ac:chgData name="Manthan Desai" userId="817ff2403f6dffca" providerId="LiveId" clId="{06853510-77F7-45B5-A352-B67E0874423D}" dt="2023-10-12T18:30:20.294" v="292" actId="20577"/>
          <ac:spMkLst>
            <pc:docMk/>
            <pc:sldMk cId="1959810691" sldId="262"/>
            <ac:spMk id="2" creationId="{A7C6A3E4-AA6B-C1E1-B30B-0A8ABB10941A}"/>
          </ac:spMkLst>
        </pc:spChg>
        <pc:picChg chg="add mod">
          <ac:chgData name="Manthan Desai" userId="817ff2403f6dffca" providerId="LiveId" clId="{06853510-77F7-45B5-A352-B67E0874423D}" dt="2023-10-12T18:30:47.197" v="294" actId="1076"/>
          <ac:picMkLst>
            <pc:docMk/>
            <pc:sldMk cId="1959810691" sldId="262"/>
            <ac:picMk id="4098" creationId="{21130887-10FB-F961-F957-89419AEE4995}"/>
          </ac:picMkLst>
        </pc:picChg>
        <pc:picChg chg="add">
          <ac:chgData name="Manthan Desai" userId="817ff2403f6dffca" providerId="LiveId" clId="{06853510-77F7-45B5-A352-B67E0874423D}" dt="2023-10-12T18:31:00.958" v="295"/>
          <ac:picMkLst>
            <pc:docMk/>
            <pc:sldMk cId="1959810691" sldId="262"/>
            <ac:picMk id="4100" creationId="{21557152-BF87-58BB-4ECC-AF6FEFE6C9D8}"/>
          </ac:picMkLst>
        </pc:picChg>
        <pc:picChg chg="add mod">
          <ac:chgData name="Manthan Desai" userId="817ff2403f6dffca" providerId="LiveId" clId="{06853510-77F7-45B5-A352-B67E0874423D}" dt="2023-10-12T18:31:08.650" v="298"/>
          <ac:picMkLst>
            <pc:docMk/>
            <pc:sldMk cId="1959810691" sldId="262"/>
            <ac:picMk id="4102" creationId="{2E981D1B-3CF5-0EAC-2268-DED78DDD604E}"/>
          </ac:picMkLst>
        </pc:picChg>
      </pc:sldChg>
      <pc:sldChg chg="modSp new mod">
        <pc:chgData name="Manthan Desai" userId="817ff2403f6dffca" providerId="LiveId" clId="{06853510-77F7-45B5-A352-B67E0874423D}" dt="2023-10-13T02:33:00.097" v="2240" actId="20577"/>
        <pc:sldMkLst>
          <pc:docMk/>
          <pc:sldMk cId="973758635" sldId="263"/>
        </pc:sldMkLst>
        <pc:spChg chg="mod">
          <ac:chgData name="Manthan Desai" userId="817ff2403f6dffca" providerId="LiveId" clId="{06853510-77F7-45B5-A352-B67E0874423D}" dt="2023-10-13T01:56:03.242" v="1130" actId="20577"/>
          <ac:spMkLst>
            <pc:docMk/>
            <pc:sldMk cId="973758635" sldId="263"/>
            <ac:spMk id="2" creationId="{3909FE11-3172-3C8A-02AB-A09E2FC9E967}"/>
          </ac:spMkLst>
        </pc:spChg>
        <pc:spChg chg="mod">
          <ac:chgData name="Manthan Desai" userId="817ff2403f6dffca" providerId="LiveId" clId="{06853510-77F7-45B5-A352-B67E0874423D}" dt="2023-10-13T02:33:00.097" v="2240" actId="20577"/>
          <ac:spMkLst>
            <pc:docMk/>
            <pc:sldMk cId="973758635" sldId="263"/>
            <ac:spMk id="3" creationId="{2C593D2D-CA8F-FD12-E5AF-372471867BE7}"/>
          </ac:spMkLst>
        </pc:spChg>
      </pc:sldChg>
      <pc:sldChg chg="addSp delSp modSp mod">
        <pc:chgData name="Manthan Desai" userId="817ff2403f6dffca" providerId="LiveId" clId="{06853510-77F7-45B5-A352-B67E0874423D}" dt="2023-10-13T02:24:32.034" v="1578" actId="20577"/>
        <pc:sldMkLst>
          <pc:docMk/>
          <pc:sldMk cId="439110311" sldId="264"/>
        </pc:sldMkLst>
        <pc:spChg chg="mod">
          <ac:chgData name="Manthan Desai" userId="817ff2403f6dffca" providerId="LiveId" clId="{06853510-77F7-45B5-A352-B67E0874423D}" dt="2023-10-13T02:19:29.993" v="1422" actId="404"/>
          <ac:spMkLst>
            <pc:docMk/>
            <pc:sldMk cId="439110311" sldId="264"/>
            <ac:spMk id="2" creationId="{FC3DAFD4-0448-AA40-8B17-E6E810067609}"/>
          </ac:spMkLst>
        </pc:spChg>
        <pc:spChg chg="mod">
          <ac:chgData name="Manthan Desai" userId="817ff2403f6dffca" providerId="LiveId" clId="{06853510-77F7-45B5-A352-B67E0874423D}" dt="2023-10-13T02:24:32.034" v="1578" actId="20577"/>
          <ac:spMkLst>
            <pc:docMk/>
            <pc:sldMk cId="439110311" sldId="264"/>
            <ac:spMk id="9" creationId="{3EB8531E-A243-3D5B-BA10-C3FE08BB8D29}"/>
          </ac:spMkLst>
        </pc:spChg>
        <pc:graphicFrameChg chg="add mod">
          <ac:chgData name="Manthan Desai" userId="817ff2403f6dffca" providerId="LiveId" clId="{06853510-77F7-45B5-A352-B67E0874423D}" dt="2023-10-13T02:21:37.525" v="1430" actId="1076"/>
          <ac:graphicFrameMkLst>
            <pc:docMk/>
            <pc:sldMk cId="439110311" sldId="264"/>
            <ac:graphicFrameMk id="3" creationId="{2A5A2510-5B5E-8DC3-CBCF-665D3458F305}"/>
          </ac:graphicFrameMkLst>
        </pc:graphicFrameChg>
        <pc:graphicFrameChg chg="del">
          <ac:chgData name="Manthan Desai" userId="817ff2403f6dffca" providerId="LiveId" clId="{06853510-77F7-45B5-A352-B67E0874423D}" dt="2023-10-13T02:21:27.641" v="1423" actId="478"/>
          <ac:graphicFrameMkLst>
            <pc:docMk/>
            <pc:sldMk cId="439110311" sldId="264"/>
            <ac:graphicFrameMk id="11" creationId="{87CAA517-31A1-F597-BA47-FB408CE2456F}"/>
          </ac:graphicFrameMkLst>
        </pc:graphicFrameChg>
        <pc:picChg chg="add mod">
          <ac:chgData name="Manthan Desai" userId="817ff2403f6dffca" providerId="LiveId" clId="{06853510-77F7-45B5-A352-B67E0874423D}" dt="2023-10-13T02:22:53.776" v="1435" actId="1076"/>
          <ac:picMkLst>
            <pc:docMk/>
            <pc:sldMk cId="439110311" sldId="264"/>
            <ac:picMk id="5" creationId="{2D779E64-949A-265D-F0D4-D81BE582EE48}"/>
          </ac:picMkLst>
        </pc:picChg>
        <pc:picChg chg="del">
          <ac:chgData name="Manthan Desai" userId="817ff2403f6dffca" providerId="LiveId" clId="{06853510-77F7-45B5-A352-B67E0874423D}" dt="2023-10-13T02:22:47.872" v="1432" actId="478"/>
          <ac:picMkLst>
            <pc:docMk/>
            <pc:sldMk cId="439110311" sldId="264"/>
            <ac:picMk id="8" creationId="{F38745BE-D31A-239B-AB21-50FD049C5E21}"/>
          </ac:picMkLst>
        </pc:picChg>
      </pc:sldChg>
      <pc:sldChg chg="delSp modSp add del mod setBg delDesignElem">
        <pc:chgData name="Manthan Desai" userId="817ff2403f6dffca" providerId="LiveId" clId="{06853510-77F7-45B5-A352-B67E0874423D}" dt="2023-10-13T02:18:59.903" v="1399" actId="47"/>
        <pc:sldMkLst>
          <pc:docMk/>
          <pc:sldMk cId="1858623118" sldId="264"/>
        </pc:sldMkLst>
        <pc:spChg chg="mod">
          <ac:chgData name="Manthan Desai" userId="817ff2403f6dffca" providerId="LiveId" clId="{06853510-77F7-45B5-A352-B67E0874423D}" dt="2023-10-13T02:18:54.288" v="1398" actId="20577"/>
          <ac:spMkLst>
            <pc:docMk/>
            <pc:sldMk cId="1858623118" sldId="264"/>
            <ac:spMk id="2" creationId="{FC3DAFD4-0448-AA40-8B17-E6E810067609}"/>
          </ac:spMkLst>
        </pc:spChg>
        <pc:spChg chg="del">
          <ac:chgData name="Manthan Desai" userId="817ff2403f6dffca" providerId="LiveId" clId="{06853510-77F7-45B5-A352-B67E0874423D}" dt="2023-10-13T02:18:47.735" v="1383"/>
          <ac:spMkLst>
            <pc:docMk/>
            <pc:sldMk cId="1858623118" sldId="264"/>
            <ac:spMk id="10" creationId="{C4879EFC-8E62-4E00-973C-C45EE9EC676D}"/>
          </ac:spMkLst>
        </pc:spChg>
        <pc:spChg chg="del">
          <ac:chgData name="Manthan Desai" userId="817ff2403f6dffca" providerId="LiveId" clId="{06853510-77F7-45B5-A352-B67E0874423D}" dt="2023-10-13T02:18:47.735" v="1383"/>
          <ac:spMkLst>
            <pc:docMk/>
            <pc:sldMk cId="1858623118" sldId="264"/>
            <ac:spMk id="12" creationId="{D6A9C53F-5F90-40A5-8C85-5412D39C8C68}"/>
          </ac:spMkLst>
        </pc:spChg>
      </pc:sldChg>
      <pc:sldChg chg="addSp delSp modSp mod">
        <pc:chgData name="Manthan Desai" userId="817ff2403f6dffca" providerId="LiveId" clId="{06853510-77F7-45B5-A352-B67E0874423D}" dt="2023-10-13T02:29:28.793" v="1648" actId="20577"/>
        <pc:sldMkLst>
          <pc:docMk/>
          <pc:sldMk cId="2362806291" sldId="265"/>
        </pc:sldMkLst>
        <pc:spChg chg="mod">
          <ac:chgData name="Manthan Desai" userId="817ff2403f6dffca" providerId="LiveId" clId="{06853510-77F7-45B5-A352-B67E0874423D}" dt="2023-10-13T02:24:48.701" v="1582" actId="20577"/>
          <ac:spMkLst>
            <pc:docMk/>
            <pc:sldMk cId="2362806291" sldId="265"/>
            <ac:spMk id="2" creationId="{FC3DAFD4-0448-AA40-8B17-E6E810067609}"/>
          </ac:spMkLst>
        </pc:spChg>
        <pc:spChg chg="mod">
          <ac:chgData name="Manthan Desai" userId="817ff2403f6dffca" providerId="LiveId" clId="{06853510-77F7-45B5-A352-B67E0874423D}" dt="2023-10-13T02:29:28.793" v="1648" actId="20577"/>
          <ac:spMkLst>
            <pc:docMk/>
            <pc:sldMk cId="2362806291" sldId="265"/>
            <ac:spMk id="9" creationId="{3EB8531E-A243-3D5B-BA10-C3FE08BB8D29}"/>
          </ac:spMkLst>
        </pc:spChg>
        <pc:graphicFrameChg chg="del">
          <ac:chgData name="Manthan Desai" userId="817ff2403f6dffca" providerId="LiveId" clId="{06853510-77F7-45B5-A352-B67E0874423D}" dt="2023-10-13T02:27:53.360" v="1583" actId="478"/>
          <ac:graphicFrameMkLst>
            <pc:docMk/>
            <pc:sldMk cId="2362806291" sldId="265"/>
            <ac:graphicFrameMk id="3" creationId="{2A5A2510-5B5E-8DC3-CBCF-665D3458F305}"/>
          </ac:graphicFrameMkLst>
        </pc:graphicFrameChg>
        <pc:graphicFrameChg chg="add mod">
          <ac:chgData name="Manthan Desai" userId="817ff2403f6dffca" providerId="LiveId" clId="{06853510-77F7-45B5-A352-B67E0874423D}" dt="2023-10-13T02:28:00.498" v="1588" actId="1076"/>
          <ac:graphicFrameMkLst>
            <pc:docMk/>
            <pc:sldMk cId="2362806291" sldId="265"/>
            <ac:graphicFrameMk id="4" creationId="{75AD8145-3F93-38E8-866B-AEF9FD147A7E}"/>
          </ac:graphicFrameMkLst>
        </pc:graphicFrameChg>
        <pc:picChg chg="del">
          <ac:chgData name="Manthan Desai" userId="817ff2403f6dffca" providerId="LiveId" clId="{06853510-77F7-45B5-A352-B67E0874423D}" dt="2023-10-13T02:28:17.525" v="1589" actId="478"/>
          <ac:picMkLst>
            <pc:docMk/>
            <pc:sldMk cId="2362806291" sldId="265"/>
            <ac:picMk id="5" creationId="{2D779E64-949A-265D-F0D4-D81BE582EE48}"/>
          </ac:picMkLst>
        </pc:picChg>
        <pc:picChg chg="add mod">
          <ac:chgData name="Manthan Desai" userId="817ff2403f6dffca" providerId="LiveId" clId="{06853510-77F7-45B5-A352-B67E0874423D}" dt="2023-10-13T02:28:22.678" v="1593" actId="1076"/>
          <ac:picMkLst>
            <pc:docMk/>
            <pc:sldMk cId="2362806291" sldId="265"/>
            <ac:picMk id="7" creationId="{C9C88E09-4967-2F32-A4AE-6EF438202CF9}"/>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Income Distribution by Race</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Sheet1!$E$1</c:f>
              <c:strCache>
                <c:ptCount val="1"/>
                <c:pt idx="0">
                  <c:v>Proportion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multiLvlStrRef>
              <c:f>Sheet1!$A$2:$B$11</c:f>
              <c:multiLvlStrCache>
                <c:ptCount val="10"/>
                <c:lvl>
                  <c:pt idx="0">
                    <c:v>&lt;=50K</c:v>
                  </c:pt>
                  <c:pt idx="1">
                    <c:v>&gt;50K</c:v>
                  </c:pt>
                  <c:pt idx="2">
                    <c:v>&lt;=50K</c:v>
                  </c:pt>
                  <c:pt idx="3">
                    <c:v>&gt;50K</c:v>
                  </c:pt>
                  <c:pt idx="4">
                    <c:v>&lt;=50K</c:v>
                  </c:pt>
                  <c:pt idx="5">
                    <c:v>&gt;50K</c:v>
                  </c:pt>
                  <c:pt idx="6">
                    <c:v>&lt;=50K</c:v>
                  </c:pt>
                  <c:pt idx="7">
                    <c:v>&gt;50K</c:v>
                  </c:pt>
                  <c:pt idx="8">
                    <c:v>&lt;=50K</c:v>
                  </c:pt>
                  <c:pt idx="9">
                    <c:v>&gt;50K</c:v>
                  </c:pt>
                </c:lvl>
                <c:lvl>
                  <c:pt idx="0">
                    <c:v>American-Indian-Eskimo</c:v>
                  </c:pt>
                  <c:pt idx="2">
                    <c:v>Asian-Pac-Islander</c:v>
                  </c:pt>
                  <c:pt idx="4">
                    <c:v>Black</c:v>
                  </c:pt>
                  <c:pt idx="6">
                    <c:v>Other</c:v>
                  </c:pt>
                  <c:pt idx="8">
                    <c:v>White</c:v>
                  </c:pt>
                </c:lvl>
              </c:multiLvlStrCache>
            </c:multiLvlStrRef>
          </c:cat>
          <c:val>
            <c:numRef>
              <c:f>Sheet1!$E$2:$E$11</c:f>
              <c:numCache>
                <c:formatCode>0.000</c:formatCode>
                <c:ptCount val="10"/>
                <c:pt idx="0">
                  <c:v>0.8781609195402299</c:v>
                </c:pt>
                <c:pt idx="1">
                  <c:v>0.12183908045977011</c:v>
                </c:pt>
                <c:pt idx="2">
                  <c:v>0.7168073676132003</c:v>
                </c:pt>
                <c:pt idx="3">
                  <c:v>0.2831926323867997</c:v>
                </c:pt>
                <c:pt idx="4">
                  <c:v>0.87369914853358566</c:v>
                </c:pt>
                <c:pt idx="5">
                  <c:v>0.12630085146641437</c:v>
                </c:pt>
                <c:pt idx="6">
                  <c:v>0.87252124645892348</c:v>
                </c:pt>
                <c:pt idx="7">
                  <c:v>0.12747875354107649</c:v>
                </c:pt>
                <c:pt idx="8">
                  <c:v>0.73762948872837575</c:v>
                </c:pt>
                <c:pt idx="9">
                  <c:v>0.26237051127162431</c:v>
                </c:pt>
              </c:numCache>
            </c:numRef>
          </c:val>
          <c:extLst>
            <c:ext xmlns:c16="http://schemas.microsoft.com/office/drawing/2014/chart" uri="{C3380CC4-5D6E-409C-BE32-E72D297353CC}">
              <c16:uniqueId val="{00000000-5BED-4C74-92B3-977DFA7349A9}"/>
            </c:ext>
          </c:extLst>
        </c:ser>
        <c:dLbls>
          <c:showLegendKey val="0"/>
          <c:showVal val="0"/>
          <c:showCatName val="0"/>
          <c:showSerName val="0"/>
          <c:showPercent val="0"/>
          <c:showBubbleSize val="0"/>
        </c:dLbls>
        <c:gapWidth val="100"/>
        <c:overlap val="-24"/>
        <c:axId val="1264360847"/>
        <c:axId val="998803279"/>
      </c:barChart>
      <c:catAx>
        <c:axId val="1264360847"/>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Race</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98803279"/>
        <c:crosses val="autoZero"/>
        <c:auto val="1"/>
        <c:lblAlgn val="ctr"/>
        <c:lblOffset val="100"/>
        <c:noMultiLvlLbl val="0"/>
      </c:catAx>
      <c:valAx>
        <c:axId val="998803279"/>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Proportion</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26436084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Income Distribution by Gender</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Sheet1!$E$19</c:f>
              <c:strCache>
                <c:ptCount val="1"/>
                <c:pt idx="0">
                  <c:v>Proportion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multiLvlStrRef>
              <c:f>Sheet1!$A$20:$B$23</c:f>
              <c:multiLvlStrCache>
                <c:ptCount val="4"/>
                <c:lvl>
                  <c:pt idx="0">
                    <c:v>&lt;=50K</c:v>
                  </c:pt>
                  <c:pt idx="1">
                    <c:v>&gt;50K</c:v>
                  </c:pt>
                  <c:pt idx="2">
                    <c:v>&lt;=50K</c:v>
                  </c:pt>
                  <c:pt idx="3">
                    <c:v>&gt;50K</c:v>
                  </c:pt>
                </c:lvl>
                <c:lvl>
                  <c:pt idx="0">
                    <c:v>Female</c:v>
                  </c:pt>
                  <c:pt idx="2">
                    <c:v>Male</c:v>
                  </c:pt>
                </c:lvl>
              </c:multiLvlStrCache>
            </c:multiLvlStrRef>
          </c:cat>
          <c:val>
            <c:numRef>
              <c:f>Sheet1!$E$20:$E$23</c:f>
              <c:numCache>
                <c:formatCode>0.000</c:formatCode>
                <c:ptCount val="4"/>
                <c:pt idx="0">
                  <c:v>0.88642395372575711</c:v>
                </c:pt>
                <c:pt idx="1">
                  <c:v>0.11357604627424293</c:v>
                </c:pt>
                <c:pt idx="2">
                  <c:v>0.687522521046942</c:v>
                </c:pt>
                <c:pt idx="3">
                  <c:v>0.31247747895305794</c:v>
                </c:pt>
              </c:numCache>
            </c:numRef>
          </c:val>
          <c:extLst>
            <c:ext xmlns:c16="http://schemas.microsoft.com/office/drawing/2014/chart" uri="{C3380CC4-5D6E-409C-BE32-E72D297353CC}">
              <c16:uniqueId val="{00000000-01E1-415F-95C4-BB10BC087975}"/>
            </c:ext>
          </c:extLst>
        </c:ser>
        <c:dLbls>
          <c:showLegendKey val="0"/>
          <c:showVal val="0"/>
          <c:showCatName val="0"/>
          <c:showSerName val="0"/>
          <c:showPercent val="0"/>
          <c:showBubbleSize val="0"/>
        </c:dLbls>
        <c:gapWidth val="100"/>
        <c:overlap val="-24"/>
        <c:axId val="1264407407"/>
        <c:axId val="1267800063"/>
      </c:barChart>
      <c:catAx>
        <c:axId val="1264407407"/>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Gender</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267800063"/>
        <c:crosses val="autoZero"/>
        <c:auto val="1"/>
        <c:lblAlgn val="ctr"/>
        <c:lblOffset val="100"/>
        <c:noMultiLvlLbl val="0"/>
      </c:catAx>
      <c:valAx>
        <c:axId val="1267800063"/>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Proportion</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26440740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Income distribution</a:t>
            </a:r>
            <a:r>
              <a:rPr lang="en-US" baseline="0"/>
              <a:t> by Race for Males</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Sheet1!$E$43</c:f>
              <c:strCache>
                <c:ptCount val="1"/>
                <c:pt idx="0">
                  <c:v>Proportion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multiLvlStrRef>
              <c:f>Sheet1!$A$44:$B$53</c:f>
              <c:multiLvlStrCache>
                <c:ptCount val="10"/>
                <c:lvl>
                  <c:pt idx="0">
                    <c:v>&lt;=50K</c:v>
                  </c:pt>
                  <c:pt idx="1">
                    <c:v>&gt;50K</c:v>
                  </c:pt>
                  <c:pt idx="2">
                    <c:v>&lt;=50K</c:v>
                  </c:pt>
                  <c:pt idx="3">
                    <c:v>&gt;50K</c:v>
                  </c:pt>
                  <c:pt idx="4">
                    <c:v>&lt;=50K</c:v>
                  </c:pt>
                  <c:pt idx="5">
                    <c:v>&gt;50K</c:v>
                  </c:pt>
                  <c:pt idx="6">
                    <c:v>&lt;=50K</c:v>
                  </c:pt>
                  <c:pt idx="7">
                    <c:v>&gt;50K</c:v>
                  </c:pt>
                  <c:pt idx="8">
                    <c:v>&lt;=50K</c:v>
                  </c:pt>
                  <c:pt idx="9">
                    <c:v>&gt;50K</c:v>
                  </c:pt>
                </c:lvl>
                <c:lvl>
                  <c:pt idx="0">
                    <c:v>American-Indian-Eskimo</c:v>
                  </c:pt>
                  <c:pt idx="2">
                    <c:v>Asian-Pac-Islander</c:v>
                  </c:pt>
                  <c:pt idx="4">
                    <c:v>Black</c:v>
                  </c:pt>
                  <c:pt idx="6">
                    <c:v>Other</c:v>
                  </c:pt>
                  <c:pt idx="8">
                    <c:v>White</c:v>
                  </c:pt>
                </c:lvl>
              </c:multiLvlStrCache>
            </c:multiLvlStrRef>
          </c:cat>
          <c:val>
            <c:numRef>
              <c:f>Sheet1!$E$44:$E$53</c:f>
              <c:numCache>
                <c:formatCode>0.000</c:formatCode>
                <c:ptCount val="10"/>
                <c:pt idx="0">
                  <c:v>0.85501858736059477</c:v>
                </c:pt>
                <c:pt idx="1">
                  <c:v>0.1449814126394052</c:v>
                </c:pt>
                <c:pt idx="2">
                  <c:v>0.64936562860438296</c:v>
                </c:pt>
                <c:pt idx="3">
                  <c:v>0.35063437139561709</c:v>
                </c:pt>
                <c:pt idx="4">
                  <c:v>0.80970149253731338</c:v>
                </c:pt>
                <c:pt idx="5">
                  <c:v>0.19029850746268656</c:v>
                </c:pt>
                <c:pt idx="6">
                  <c:v>0.84140969162995594</c:v>
                </c:pt>
                <c:pt idx="7">
                  <c:v>0.15859030837004406</c:v>
                </c:pt>
                <c:pt idx="8">
                  <c:v>0.67609178386380464</c:v>
                </c:pt>
                <c:pt idx="9">
                  <c:v>0.32390821613619541</c:v>
                </c:pt>
              </c:numCache>
            </c:numRef>
          </c:val>
          <c:extLst>
            <c:ext xmlns:c16="http://schemas.microsoft.com/office/drawing/2014/chart" uri="{C3380CC4-5D6E-409C-BE32-E72D297353CC}">
              <c16:uniqueId val="{00000000-3261-436A-A066-4C9DE05AE4EF}"/>
            </c:ext>
          </c:extLst>
        </c:ser>
        <c:dLbls>
          <c:showLegendKey val="0"/>
          <c:showVal val="0"/>
          <c:showCatName val="0"/>
          <c:showSerName val="0"/>
          <c:showPercent val="0"/>
          <c:showBubbleSize val="0"/>
        </c:dLbls>
        <c:gapWidth val="100"/>
        <c:overlap val="-24"/>
        <c:axId val="1264360847"/>
        <c:axId val="998803279"/>
      </c:barChart>
      <c:catAx>
        <c:axId val="1264360847"/>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Race</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98803279"/>
        <c:crosses val="autoZero"/>
        <c:auto val="1"/>
        <c:lblAlgn val="ctr"/>
        <c:lblOffset val="100"/>
        <c:noMultiLvlLbl val="0"/>
      </c:catAx>
      <c:valAx>
        <c:axId val="998803279"/>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Proportion</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264360847"/>
        <c:crosses val="autoZero"/>
        <c:crossBetween val="between"/>
      </c:valAx>
      <c:spPr>
        <a:noFill/>
        <a:ln>
          <a:noFill/>
        </a:ln>
        <a:effectLst/>
      </c:spPr>
    </c:plotArea>
    <c:plotVisOnly val="1"/>
    <c:dispBlanksAs val="gap"/>
    <c:showDLblsOverMax val="0"/>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Income Distribution by Race among Females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Sheet1!$E$58</c:f>
              <c:strCache>
                <c:ptCount val="1"/>
                <c:pt idx="0">
                  <c:v>Proportion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multiLvlStrRef>
              <c:f>Sheet1!$A$59:$B$68</c:f>
              <c:multiLvlStrCache>
                <c:ptCount val="10"/>
                <c:lvl>
                  <c:pt idx="0">
                    <c:v>&lt;=50K</c:v>
                  </c:pt>
                  <c:pt idx="1">
                    <c:v>&gt;50K</c:v>
                  </c:pt>
                  <c:pt idx="2">
                    <c:v>&lt;=50K</c:v>
                  </c:pt>
                  <c:pt idx="3">
                    <c:v>&gt;50K</c:v>
                  </c:pt>
                  <c:pt idx="4">
                    <c:v>&lt;=50K</c:v>
                  </c:pt>
                  <c:pt idx="5">
                    <c:v>&gt;50K</c:v>
                  </c:pt>
                  <c:pt idx="6">
                    <c:v>&lt;=50K</c:v>
                  </c:pt>
                  <c:pt idx="7">
                    <c:v>&gt;50K</c:v>
                  </c:pt>
                  <c:pt idx="8">
                    <c:v>&lt;=50K</c:v>
                  </c:pt>
                  <c:pt idx="9">
                    <c:v>&gt;50K</c:v>
                  </c:pt>
                </c:lvl>
                <c:lvl>
                  <c:pt idx="0">
                    <c:v>American-Indian-Eskimo</c:v>
                  </c:pt>
                  <c:pt idx="2">
                    <c:v>Asian-Pac-Islander</c:v>
                  </c:pt>
                  <c:pt idx="4">
                    <c:v>Black</c:v>
                  </c:pt>
                  <c:pt idx="6">
                    <c:v>Other</c:v>
                  </c:pt>
                  <c:pt idx="8">
                    <c:v>White</c:v>
                  </c:pt>
                </c:lvl>
              </c:multiLvlStrCache>
            </c:multiLvlStrRef>
          </c:cat>
          <c:val>
            <c:numRef>
              <c:f>Sheet1!$E$59:$E$68</c:f>
              <c:numCache>
                <c:formatCode>0.000</c:formatCode>
                <c:ptCount val="10"/>
                <c:pt idx="0">
                  <c:v>0.91566265060240959</c:v>
                </c:pt>
                <c:pt idx="1">
                  <c:v>8.4337349397590355E-2</c:v>
                </c:pt>
                <c:pt idx="2">
                  <c:v>0.8509174311926605</c:v>
                </c:pt>
                <c:pt idx="3">
                  <c:v>0.14908256880733944</c:v>
                </c:pt>
                <c:pt idx="4">
                  <c:v>0.93953934740882916</c:v>
                </c:pt>
                <c:pt idx="5">
                  <c:v>6.0460652591170824E-2</c:v>
                </c:pt>
                <c:pt idx="6">
                  <c:v>0.9285714285714286</c:v>
                </c:pt>
                <c:pt idx="7">
                  <c:v>7.1428571428571425E-2</c:v>
                </c:pt>
                <c:pt idx="8">
                  <c:v>0.8775561726836657</c:v>
                </c:pt>
                <c:pt idx="9">
                  <c:v>0.12244382731633426</c:v>
                </c:pt>
              </c:numCache>
            </c:numRef>
          </c:val>
          <c:extLst>
            <c:ext xmlns:c16="http://schemas.microsoft.com/office/drawing/2014/chart" uri="{C3380CC4-5D6E-409C-BE32-E72D297353CC}">
              <c16:uniqueId val="{00000000-85B3-4ED5-891E-4B2B53C60D7D}"/>
            </c:ext>
          </c:extLst>
        </c:ser>
        <c:dLbls>
          <c:showLegendKey val="0"/>
          <c:showVal val="0"/>
          <c:showCatName val="0"/>
          <c:showSerName val="0"/>
          <c:showPercent val="0"/>
          <c:showBubbleSize val="0"/>
        </c:dLbls>
        <c:gapWidth val="100"/>
        <c:overlap val="-24"/>
        <c:axId val="1264360847"/>
        <c:axId val="998803279"/>
      </c:barChart>
      <c:catAx>
        <c:axId val="1264360847"/>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Race</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98803279"/>
        <c:crosses val="autoZero"/>
        <c:auto val="1"/>
        <c:lblAlgn val="ctr"/>
        <c:lblOffset val="100"/>
        <c:noMultiLvlLbl val="0"/>
      </c:catAx>
      <c:valAx>
        <c:axId val="998803279"/>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Proportion</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264360847"/>
        <c:crosses val="autoZero"/>
        <c:crossBetween val="between"/>
      </c:valAx>
      <c:spPr>
        <a:noFill/>
        <a:ln>
          <a:noFill/>
        </a:ln>
        <a:effectLst/>
      </c:spPr>
    </c:plotArea>
    <c:plotVisOnly val="1"/>
    <c:dispBlanksAs val="gap"/>
    <c:showDLblsOverMax val="0"/>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9F3A30-F077-427E-9303-F0D278480D69}" type="datetimeFigureOut">
              <a:rPr lang="en-US" smtClean="0"/>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577234-1DAC-43E7-A66C-AC2621EA12DE}" type="slidenum">
              <a:rPr lang="en-US" smtClean="0"/>
              <a:t>‹#›</a:t>
            </a:fld>
            <a:endParaRPr lang="en-US"/>
          </a:p>
        </p:txBody>
      </p:sp>
    </p:spTree>
    <p:extLst>
      <p:ext uri="{BB962C8B-B14F-4D97-AF65-F5344CB8AC3E}">
        <p14:creationId xmlns:p14="http://schemas.microsoft.com/office/powerpoint/2010/main" val="2587017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9F3A30-F077-427E-9303-F0D278480D69}" type="datetimeFigureOut">
              <a:rPr lang="en-US" smtClean="0"/>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577234-1DAC-43E7-A66C-AC2621EA12DE}" type="slidenum">
              <a:rPr lang="en-US" smtClean="0"/>
              <a:t>‹#›</a:t>
            </a:fld>
            <a:endParaRPr lang="en-US"/>
          </a:p>
        </p:txBody>
      </p:sp>
    </p:spTree>
    <p:extLst>
      <p:ext uri="{BB962C8B-B14F-4D97-AF65-F5344CB8AC3E}">
        <p14:creationId xmlns:p14="http://schemas.microsoft.com/office/powerpoint/2010/main" val="3389631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9F3A30-F077-427E-9303-F0D278480D69}" type="datetimeFigureOut">
              <a:rPr lang="en-US" smtClean="0"/>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577234-1DAC-43E7-A66C-AC2621EA12DE}" type="slidenum">
              <a:rPr lang="en-US" smtClean="0"/>
              <a:t>‹#›</a:t>
            </a:fld>
            <a:endParaRPr lang="en-US"/>
          </a:p>
        </p:txBody>
      </p:sp>
    </p:spTree>
    <p:extLst>
      <p:ext uri="{BB962C8B-B14F-4D97-AF65-F5344CB8AC3E}">
        <p14:creationId xmlns:p14="http://schemas.microsoft.com/office/powerpoint/2010/main" val="568311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9F3A30-F077-427E-9303-F0D278480D69}" type="datetimeFigureOut">
              <a:rPr lang="en-US" smtClean="0"/>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577234-1DAC-43E7-A66C-AC2621EA12DE}" type="slidenum">
              <a:rPr lang="en-US" smtClean="0"/>
              <a:t>‹#›</a:t>
            </a:fld>
            <a:endParaRPr lang="en-US"/>
          </a:p>
        </p:txBody>
      </p:sp>
    </p:spTree>
    <p:extLst>
      <p:ext uri="{BB962C8B-B14F-4D97-AF65-F5344CB8AC3E}">
        <p14:creationId xmlns:p14="http://schemas.microsoft.com/office/powerpoint/2010/main" val="2269159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9F3A30-F077-427E-9303-F0D278480D69}" type="datetimeFigureOut">
              <a:rPr lang="en-US" smtClean="0"/>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577234-1DAC-43E7-A66C-AC2621EA12DE}" type="slidenum">
              <a:rPr lang="en-US" smtClean="0"/>
              <a:t>‹#›</a:t>
            </a:fld>
            <a:endParaRPr lang="en-US"/>
          </a:p>
        </p:txBody>
      </p:sp>
    </p:spTree>
    <p:extLst>
      <p:ext uri="{BB962C8B-B14F-4D97-AF65-F5344CB8AC3E}">
        <p14:creationId xmlns:p14="http://schemas.microsoft.com/office/powerpoint/2010/main" val="420158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9F3A30-F077-427E-9303-F0D278480D69}" type="datetimeFigureOut">
              <a:rPr lang="en-US" smtClean="0"/>
              <a:t>10/12/2023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577234-1DAC-43E7-A66C-AC2621EA12DE}" type="slidenum">
              <a:rPr lang="en-US" smtClean="0"/>
              <a:t>‹#›</a:t>
            </a:fld>
            <a:endParaRPr lang="en-US"/>
          </a:p>
        </p:txBody>
      </p:sp>
    </p:spTree>
    <p:extLst>
      <p:ext uri="{BB962C8B-B14F-4D97-AF65-F5344CB8AC3E}">
        <p14:creationId xmlns:p14="http://schemas.microsoft.com/office/powerpoint/2010/main" val="2195763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9F3A30-F077-427E-9303-F0D278480D69}" type="datetimeFigureOut">
              <a:rPr lang="en-US" smtClean="0"/>
              <a:t>10/12/2023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577234-1DAC-43E7-A66C-AC2621EA12DE}" type="slidenum">
              <a:rPr lang="en-US" smtClean="0"/>
              <a:t>‹#›</a:t>
            </a:fld>
            <a:endParaRPr lang="en-US"/>
          </a:p>
        </p:txBody>
      </p:sp>
    </p:spTree>
    <p:extLst>
      <p:ext uri="{BB962C8B-B14F-4D97-AF65-F5344CB8AC3E}">
        <p14:creationId xmlns:p14="http://schemas.microsoft.com/office/powerpoint/2010/main" val="649439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9F3A30-F077-427E-9303-F0D278480D69}" type="datetimeFigureOut">
              <a:rPr lang="en-US" smtClean="0"/>
              <a:t>10/12/2023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577234-1DAC-43E7-A66C-AC2621EA12DE}" type="slidenum">
              <a:rPr lang="en-US" smtClean="0"/>
              <a:t>‹#›</a:t>
            </a:fld>
            <a:endParaRPr lang="en-US"/>
          </a:p>
        </p:txBody>
      </p:sp>
    </p:spTree>
    <p:extLst>
      <p:ext uri="{BB962C8B-B14F-4D97-AF65-F5344CB8AC3E}">
        <p14:creationId xmlns:p14="http://schemas.microsoft.com/office/powerpoint/2010/main" val="1517784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9F3A30-F077-427E-9303-F0D278480D69}" type="datetimeFigureOut">
              <a:rPr lang="en-US" smtClean="0"/>
              <a:t>10/12/2023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577234-1DAC-43E7-A66C-AC2621EA12DE}" type="slidenum">
              <a:rPr lang="en-US" smtClean="0"/>
              <a:t>‹#›</a:t>
            </a:fld>
            <a:endParaRPr lang="en-US"/>
          </a:p>
        </p:txBody>
      </p:sp>
    </p:spTree>
    <p:extLst>
      <p:ext uri="{BB962C8B-B14F-4D97-AF65-F5344CB8AC3E}">
        <p14:creationId xmlns:p14="http://schemas.microsoft.com/office/powerpoint/2010/main" val="3195371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9F3A30-F077-427E-9303-F0D278480D69}" type="datetimeFigureOut">
              <a:rPr lang="en-US" smtClean="0"/>
              <a:t>10/12/2023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577234-1DAC-43E7-A66C-AC2621EA12DE}" type="slidenum">
              <a:rPr lang="en-US" smtClean="0"/>
              <a:t>‹#›</a:t>
            </a:fld>
            <a:endParaRPr lang="en-US"/>
          </a:p>
        </p:txBody>
      </p:sp>
    </p:spTree>
    <p:extLst>
      <p:ext uri="{BB962C8B-B14F-4D97-AF65-F5344CB8AC3E}">
        <p14:creationId xmlns:p14="http://schemas.microsoft.com/office/powerpoint/2010/main" val="2025422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9F3A30-F077-427E-9303-F0D278480D69}" type="datetimeFigureOut">
              <a:rPr lang="en-US" smtClean="0"/>
              <a:t>10/12/2023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577234-1DAC-43E7-A66C-AC2621EA12DE}" type="slidenum">
              <a:rPr lang="en-US" smtClean="0"/>
              <a:t>‹#›</a:t>
            </a:fld>
            <a:endParaRPr lang="en-US"/>
          </a:p>
        </p:txBody>
      </p:sp>
    </p:spTree>
    <p:extLst>
      <p:ext uri="{BB962C8B-B14F-4D97-AF65-F5344CB8AC3E}">
        <p14:creationId xmlns:p14="http://schemas.microsoft.com/office/powerpoint/2010/main" val="100844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9F3A30-F077-427E-9303-F0D278480D69}" type="datetimeFigureOut">
              <a:rPr lang="en-US" smtClean="0"/>
              <a:t>10/12/2023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577234-1DAC-43E7-A66C-AC2621EA12DE}" type="slidenum">
              <a:rPr lang="en-US" smtClean="0"/>
              <a:t>‹#›</a:t>
            </a:fld>
            <a:endParaRPr lang="en-US"/>
          </a:p>
        </p:txBody>
      </p:sp>
    </p:spTree>
    <p:extLst>
      <p:ext uri="{BB962C8B-B14F-4D97-AF65-F5344CB8AC3E}">
        <p14:creationId xmlns:p14="http://schemas.microsoft.com/office/powerpoint/2010/main" val="47140925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4ADDB-9B5E-D65E-C39A-66A2148AB5D6}"/>
              </a:ext>
            </a:extLst>
          </p:cNvPr>
          <p:cNvSpPr>
            <a:spLocks noGrp="1"/>
          </p:cNvSpPr>
          <p:nvPr>
            <p:ph type="ctrTitle"/>
          </p:nvPr>
        </p:nvSpPr>
        <p:spPr/>
        <p:txBody>
          <a:bodyPr/>
          <a:lstStyle/>
          <a:p>
            <a:r>
              <a:rPr lang="en-US" dirty="0"/>
              <a:t>Exploring the Income Dataset</a:t>
            </a:r>
          </a:p>
        </p:txBody>
      </p:sp>
      <p:sp>
        <p:nvSpPr>
          <p:cNvPr id="3" name="Subtitle 2">
            <a:extLst>
              <a:ext uri="{FF2B5EF4-FFF2-40B4-BE49-F238E27FC236}">
                <a16:creationId xmlns:a16="http://schemas.microsoft.com/office/drawing/2014/main" id="{E95DEA6B-3980-AE40-5983-B0521D6CF09F}"/>
              </a:ext>
            </a:extLst>
          </p:cNvPr>
          <p:cNvSpPr>
            <a:spLocks noGrp="1"/>
          </p:cNvSpPr>
          <p:nvPr>
            <p:ph type="subTitle" idx="1"/>
          </p:nvPr>
        </p:nvSpPr>
        <p:spPr/>
        <p:txBody>
          <a:bodyPr/>
          <a:lstStyle/>
          <a:p>
            <a:r>
              <a:rPr lang="en-US" dirty="0"/>
              <a:t>Manthan Desai</a:t>
            </a:r>
          </a:p>
        </p:txBody>
      </p:sp>
    </p:spTree>
    <p:extLst>
      <p:ext uri="{BB962C8B-B14F-4D97-AF65-F5344CB8AC3E}">
        <p14:creationId xmlns:p14="http://schemas.microsoft.com/office/powerpoint/2010/main" val="3091572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2" name="Rectangle 1051">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919A5B-6B04-6422-1357-E387168518CE}"/>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lang="en-US" sz="5200"/>
              <a:t>Data Distribution</a:t>
            </a:r>
          </a:p>
        </p:txBody>
      </p:sp>
      <p:pic>
        <p:nvPicPr>
          <p:cNvPr id="1028" name="Picture 4">
            <a:extLst>
              <a:ext uri="{FF2B5EF4-FFF2-40B4-BE49-F238E27FC236}">
                <a16:creationId xmlns:a16="http://schemas.microsoft.com/office/drawing/2014/main" id="{61373336-92C4-AB10-53E1-33CEE2718ED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77404" y="2236142"/>
            <a:ext cx="5149238" cy="406789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01E72197-8CF2-77A2-C6CB-556095B0BC6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71" r="1870" b="1"/>
          <a:stretch/>
        </p:blipFill>
        <p:spPr bwMode="auto">
          <a:xfrm>
            <a:off x="6535733" y="2197568"/>
            <a:ext cx="5019318" cy="4067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8938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14">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B183A5-D1A4-88ED-17C2-F5290256F5AE}"/>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2900" b="0" i="0" kern="1200" dirty="0">
                <a:solidFill>
                  <a:schemeClr val="tx1"/>
                </a:solidFill>
                <a:effectLst/>
                <a:latin typeface="+mj-lt"/>
                <a:ea typeface="+mj-ea"/>
                <a:cs typeface="+mj-cs"/>
              </a:rPr>
              <a:t>Hypothesis: Income inequality is influenced by a combination of race, age, and gender, specific demographic groups, such as racial minorities, younger individuals, and women, are more likely to experience lower income levels relative to their counterparts in other demographic categories.</a:t>
            </a:r>
            <a:endParaRPr lang="en-US" sz="2900" kern="1200" dirty="0">
              <a:solidFill>
                <a:schemeClr val="tx1"/>
              </a:solidFill>
              <a:latin typeface="+mj-lt"/>
              <a:ea typeface="+mj-ea"/>
              <a:cs typeface="+mj-cs"/>
            </a:endParaRP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32536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3DAFD4-0448-AA40-8B17-E6E810067609}"/>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a:t>Income distribution by Race</a:t>
            </a:r>
          </a:p>
        </p:txBody>
      </p:sp>
      <p:sp>
        <p:nvSpPr>
          <p:cNvPr id="2057"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5D79C904-6B3F-1250-4626-6453BADAA228}"/>
              </a:ext>
            </a:extLst>
          </p:cNvPr>
          <p:cNvPicPr>
            <a:picLocks noGrp="1" noChangeAspect="1"/>
          </p:cNvPicPr>
          <p:nvPr>
            <p:ph idx="1"/>
          </p:nvPr>
        </p:nvPicPr>
        <p:blipFill>
          <a:blip r:embed="rId2"/>
          <a:stretch>
            <a:fillRect/>
          </a:stretch>
        </p:blipFill>
        <p:spPr>
          <a:xfrm>
            <a:off x="6145715" y="3644402"/>
            <a:ext cx="5614416" cy="2756398"/>
          </a:xfrm>
          <a:prstGeom prst="rect">
            <a:avLst/>
          </a:prstGeom>
        </p:spPr>
      </p:pic>
      <p:sp>
        <p:nvSpPr>
          <p:cNvPr id="7" name="TextBox 6">
            <a:extLst>
              <a:ext uri="{FF2B5EF4-FFF2-40B4-BE49-F238E27FC236}">
                <a16:creationId xmlns:a16="http://schemas.microsoft.com/office/drawing/2014/main" id="{CB5499D9-1114-DFE7-2F63-01B824582288}"/>
              </a:ext>
            </a:extLst>
          </p:cNvPr>
          <p:cNvSpPr txBox="1"/>
          <p:nvPr/>
        </p:nvSpPr>
        <p:spPr>
          <a:xfrm>
            <a:off x="6145715" y="2264726"/>
            <a:ext cx="5200504" cy="1200329"/>
          </a:xfrm>
          <a:prstGeom prst="rect">
            <a:avLst/>
          </a:prstGeom>
          <a:noFill/>
        </p:spPr>
        <p:txBody>
          <a:bodyPr wrap="square" rtlCol="0">
            <a:spAutoFit/>
          </a:bodyPr>
          <a:lstStyle/>
          <a:p>
            <a:r>
              <a:rPr lang="en-US" dirty="0"/>
              <a:t>Only about 12% of people with Black or American Indian ethnicity made greater than 50K compared to 26% of people with White and 28% of people with Asian Ethnicity.</a:t>
            </a:r>
          </a:p>
        </p:txBody>
      </p:sp>
      <p:graphicFrame>
        <p:nvGraphicFramePr>
          <p:cNvPr id="10" name="Chart 9">
            <a:extLst>
              <a:ext uri="{FF2B5EF4-FFF2-40B4-BE49-F238E27FC236}">
                <a16:creationId xmlns:a16="http://schemas.microsoft.com/office/drawing/2014/main" id="{ED65EC1F-5468-9A52-9400-716CB64AB036}"/>
              </a:ext>
            </a:extLst>
          </p:cNvPr>
          <p:cNvGraphicFramePr>
            <a:graphicFrameLocks/>
          </p:cNvGraphicFramePr>
          <p:nvPr>
            <p:extLst>
              <p:ext uri="{D42A27DB-BD31-4B8C-83A1-F6EECF244321}">
                <p14:modId xmlns:p14="http://schemas.microsoft.com/office/powerpoint/2010/main" val="3553030295"/>
              </p:ext>
            </p:extLst>
          </p:nvPr>
        </p:nvGraphicFramePr>
        <p:xfrm>
          <a:off x="382266" y="2489809"/>
          <a:ext cx="5457119" cy="349859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98664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C3DAFD4-0448-AA40-8B17-E6E810067609}"/>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dirty="0"/>
              <a:t>Income distribution by Gender</a:t>
            </a:r>
          </a:p>
        </p:txBody>
      </p:sp>
      <p:sp>
        <p:nvSpPr>
          <p:cNvPr id="12"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F38745BE-D31A-239B-AB21-50FD049C5E21}"/>
              </a:ext>
            </a:extLst>
          </p:cNvPr>
          <p:cNvPicPr>
            <a:picLocks noChangeAspect="1"/>
          </p:cNvPicPr>
          <p:nvPr/>
        </p:nvPicPr>
        <p:blipFill>
          <a:blip r:embed="rId2"/>
          <a:stretch>
            <a:fillRect/>
          </a:stretch>
        </p:blipFill>
        <p:spPr>
          <a:xfrm>
            <a:off x="6584929" y="2283014"/>
            <a:ext cx="4936638" cy="1162213"/>
          </a:xfrm>
          <a:prstGeom prst="rect">
            <a:avLst/>
          </a:prstGeom>
        </p:spPr>
      </p:pic>
      <p:sp>
        <p:nvSpPr>
          <p:cNvPr id="9" name="TextBox 8">
            <a:extLst>
              <a:ext uri="{FF2B5EF4-FFF2-40B4-BE49-F238E27FC236}">
                <a16:creationId xmlns:a16="http://schemas.microsoft.com/office/drawing/2014/main" id="{3EB8531E-A243-3D5B-BA10-C3FE08BB8D29}"/>
              </a:ext>
            </a:extLst>
          </p:cNvPr>
          <p:cNvSpPr txBox="1"/>
          <p:nvPr/>
        </p:nvSpPr>
        <p:spPr>
          <a:xfrm>
            <a:off x="6274457" y="3856722"/>
            <a:ext cx="5200504" cy="923330"/>
          </a:xfrm>
          <a:prstGeom prst="rect">
            <a:avLst/>
          </a:prstGeom>
          <a:noFill/>
        </p:spPr>
        <p:txBody>
          <a:bodyPr wrap="square" rtlCol="0">
            <a:spAutoFit/>
          </a:bodyPr>
          <a:lstStyle/>
          <a:p>
            <a:r>
              <a:rPr lang="en-US" dirty="0"/>
              <a:t>There is a significant difference in the proportion of women making more than 50K (0.11) compared to the proportion of men making more than 50K (0.312).</a:t>
            </a:r>
          </a:p>
        </p:txBody>
      </p:sp>
      <p:graphicFrame>
        <p:nvGraphicFramePr>
          <p:cNvPr id="11" name="Chart 10">
            <a:extLst>
              <a:ext uri="{FF2B5EF4-FFF2-40B4-BE49-F238E27FC236}">
                <a16:creationId xmlns:a16="http://schemas.microsoft.com/office/drawing/2014/main" id="{87CAA517-31A1-F597-BA47-FB408CE2456F}"/>
              </a:ext>
            </a:extLst>
          </p:cNvPr>
          <p:cNvGraphicFramePr>
            <a:graphicFrameLocks/>
          </p:cNvGraphicFramePr>
          <p:nvPr>
            <p:extLst>
              <p:ext uri="{D42A27DB-BD31-4B8C-83A1-F6EECF244321}">
                <p14:modId xmlns:p14="http://schemas.microsoft.com/office/powerpoint/2010/main" val="1505911695"/>
              </p:ext>
            </p:extLst>
          </p:nvPr>
        </p:nvGraphicFramePr>
        <p:xfrm>
          <a:off x="638880" y="2283014"/>
          <a:ext cx="5100737" cy="345611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97603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C3DAFD4-0448-AA40-8B17-E6E810067609}"/>
              </a:ext>
            </a:extLst>
          </p:cNvPr>
          <p:cNvSpPr>
            <a:spLocks noGrp="1"/>
          </p:cNvSpPr>
          <p:nvPr>
            <p:ph type="title"/>
          </p:nvPr>
        </p:nvSpPr>
        <p:spPr>
          <a:xfrm>
            <a:off x="638881" y="457200"/>
            <a:ext cx="10909640" cy="1368614"/>
          </a:xfrm>
        </p:spPr>
        <p:txBody>
          <a:bodyPr vert="horz" lIns="91440" tIns="45720" rIns="91440" bIns="45720" rtlCol="0" anchor="ctr">
            <a:noAutofit/>
          </a:bodyPr>
          <a:lstStyle/>
          <a:p>
            <a:pPr algn="ctr"/>
            <a:r>
              <a:rPr lang="en-US" sz="4800" dirty="0"/>
              <a:t>Income distribution by Race for Males</a:t>
            </a:r>
          </a:p>
        </p:txBody>
      </p:sp>
      <p:sp>
        <p:nvSpPr>
          <p:cNvPr id="12"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3EB8531E-A243-3D5B-BA10-C3FE08BB8D29}"/>
              </a:ext>
            </a:extLst>
          </p:cNvPr>
          <p:cNvSpPr txBox="1"/>
          <p:nvPr/>
        </p:nvSpPr>
        <p:spPr>
          <a:xfrm>
            <a:off x="6481745" y="4813325"/>
            <a:ext cx="5200504" cy="120032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About 19% of males with Black and 14% of males with American Indian ethnicity made greater than 50K compared to 32% of males with White and 35% of people with Asian Ethnicity.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3" name="Chart 2">
            <a:extLst>
              <a:ext uri="{FF2B5EF4-FFF2-40B4-BE49-F238E27FC236}">
                <a16:creationId xmlns:a16="http://schemas.microsoft.com/office/drawing/2014/main" id="{2A5A2510-5B5E-8DC3-CBCF-665D3458F305}"/>
              </a:ext>
            </a:extLst>
          </p:cNvPr>
          <p:cNvGraphicFramePr>
            <a:graphicFrameLocks/>
          </p:cNvGraphicFramePr>
          <p:nvPr>
            <p:extLst>
              <p:ext uri="{D42A27DB-BD31-4B8C-83A1-F6EECF244321}">
                <p14:modId xmlns:p14="http://schemas.microsoft.com/office/powerpoint/2010/main" val="3628435928"/>
              </p:ext>
            </p:extLst>
          </p:nvPr>
        </p:nvGraphicFramePr>
        <p:xfrm>
          <a:off x="509751" y="2283014"/>
          <a:ext cx="5407793" cy="3659482"/>
        </p:xfrm>
        <a:graphic>
          <a:graphicData uri="http://schemas.openxmlformats.org/drawingml/2006/chart">
            <c:chart xmlns:c="http://schemas.openxmlformats.org/drawingml/2006/chart" xmlns:r="http://schemas.openxmlformats.org/officeDocument/2006/relationships" r:id="rId2"/>
          </a:graphicData>
        </a:graphic>
      </p:graphicFrame>
      <p:pic>
        <p:nvPicPr>
          <p:cNvPr id="5" name="Picture 4">
            <a:extLst>
              <a:ext uri="{FF2B5EF4-FFF2-40B4-BE49-F238E27FC236}">
                <a16:creationId xmlns:a16="http://schemas.microsoft.com/office/drawing/2014/main" id="{2D779E64-949A-265D-F0D4-D81BE582EE48}"/>
              </a:ext>
            </a:extLst>
          </p:cNvPr>
          <p:cNvPicPr>
            <a:picLocks noChangeAspect="1"/>
          </p:cNvPicPr>
          <p:nvPr/>
        </p:nvPicPr>
        <p:blipFill>
          <a:blip r:embed="rId3"/>
          <a:stretch>
            <a:fillRect/>
          </a:stretch>
        </p:blipFill>
        <p:spPr>
          <a:xfrm>
            <a:off x="6708649" y="2283014"/>
            <a:ext cx="4238625" cy="2105025"/>
          </a:xfrm>
          <a:prstGeom prst="rect">
            <a:avLst/>
          </a:prstGeom>
        </p:spPr>
      </p:pic>
    </p:spTree>
    <p:extLst>
      <p:ext uri="{BB962C8B-B14F-4D97-AF65-F5344CB8AC3E}">
        <p14:creationId xmlns:p14="http://schemas.microsoft.com/office/powerpoint/2010/main" val="439110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C3DAFD4-0448-AA40-8B17-E6E810067609}"/>
              </a:ext>
            </a:extLst>
          </p:cNvPr>
          <p:cNvSpPr>
            <a:spLocks noGrp="1"/>
          </p:cNvSpPr>
          <p:nvPr>
            <p:ph type="title"/>
          </p:nvPr>
        </p:nvSpPr>
        <p:spPr>
          <a:xfrm>
            <a:off x="638881" y="457200"/>
            <a:ext cx="10909640" cy="1368614"/>
          </a:xfrm>
        </p:spPr>
        <p:txBody>
          <a:bodyPr vert="horz" lIns="91440" tIns="45720" rIns="91440" bIns="45720" rtlCol="0" anchor="ctr">
            <a:noAutofit/>
          </a:bodyPr>
          <a:lstStyle/>
          <a:p>
            <a:pPr algn="ctr"/>
            <a:r>
              <a:rPr lang="en-US" sz="4800" dirty="0"/>
              <a:t>Income distribution by Race for Females</a:t>
            </a:r>
          </a:p>
        </p:txBody>
      </p:sp>
      <p:sp>
        <p:nvSpPr>
          <p:cNvPr id="12"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3EB8531E-A243-3D5B-BA10-C3FE08BB8D29}"/>
              </a:ext>
            </a:extLst>
          </p:cNvPr>
          <p:cNvSpPr txBox="1"/>
          <p:nvPr/>
        </p:nvSpPr>
        <p:spPr>
          <a:xfrm>
            <a:off x="6481745" y="4813325"/>
            <a:ext cx="5200504" cy="120032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About 6% of </a:t>
            </a:r>
            <a:r>
              <a:rPr lang="en-US" dirty="0">
                <a:solidFill>
                  <a:prstClr val="white"/>
                </a:solidFill>
                <a:latin typeface="Calibri" panose="020F0502020204030204"/>
              </a:rPr>
              <a:t>black </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women and 8% of American Indian women ethnicity made greater than 50K compared to 12% of females with White and 15% of women with Asian Ethnicity.</a:t>
            </a:r>
          </a:p>
        </p:txBody>
      </p:sp>
      <p:graphicFrame>
        <p:nvGraphicFramePr>
          <p:cNvPr id="4" name="Chart 3">
            <a:extLst>
              <a:ext uri="{FF2B5EF4-FFF2-40B4-BE49-F238E27FC236}">
                <a16:creationId xmlns:a16="http://schemas.microsoft.com/office/drawing/2014/main" id="{75AD8145-3F93-38E8-866B-AEF9FD147A7E}"/>
              </a:ext>
            </a:extLst>
          </p:cNvPr>
          <p:cNvGraphicFramePr>
            <a:graphicFrameLocks/>
          </p:cNvGraphicFramePr>
          <p:nvPr>
            <p:extLst>
              <p:ext uri="{D42A27DB-BD31-4B8C-83A1-F6EECF244321}">
                <p14:modId xmlns:p14="http://schemas.microsoft.com/office/powerpoint/2010/main" val="198804997"/>
              </p:ext>
            </p:extLst>
          </p:nvPr>
        </p:nvGraphicFramePr>
        <p:xfrm>
          <a:off x="509751" y="2437759"/>
          <a:ext cx="5328341" cy="3370759"/>
        </p:xfrm>
        <a:graphic>
          <a:graphicData uri="http://schemas.openxmlformats.org/drawingml/2006/chart">
            <c:chart xmlns:c="http://schemas.openxmlformats.org/drawingml/2006/chart" xmlns:r="http://schemas.openxmlformats.org/officeDocument/2006/relationships" r:id="rId2"/>
          </a:graphicData>
        </a:graphic>
      </p:graphicFrame>
      <p:pic>
        <p:nvPicPr>
          <p:cNvPr id="7" name="Picture 6">
            <a:extLst>
              <a:ext uri="{FF2B5EF4-FFF2-40B4-BE49-F238E27FC236}">
                <a16:creationId xmlns:a16="http://schemas.microsoft.com/office/drawing/2014/main" id="{C9C88E09-4967-2F32-A4AE-6EF438202CF9}"/>
              </a:ext>
            </a:extLst>
          </p:cNvPr>
          <p:cNvPicPr>
            <a:picLocks noChangeAspect="1"/>
          </p:cNvPicPr>
          <p:nvPr/>
        </p:nvPicPr>
        <p:blipFill>
          <a:blip r:embed="rId3"/>
          <a:stretch>
            <a:fillRect/>
          </a:stretch>
        </p:blipFill>
        <p:spPr>
          <a:xfrm>
            <a:off x="6668380" y="2301725"/>
            <a:ext cx="4529504" cy="2254550"/>
          </a:xfrm>
          <a:prstGeom prst="rect">
            <a:avLst/>
          </a:prstGeom>
        </p:spPr>
      </p:pic>
    </p:spTree>
    <p:extLst>
      <p:ext uri="{BB962C8B-B14F-4D97-AF65-F5344CB8AC3E}">
        <p14:creationId xmlns:p14="http://schemas.microsoft.com/office/powerpoint/2010/main" val="2362806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3DAFD4-0448-AA40-8B17-E6E810067609}"/>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dirty="0"/>
              <a:t>Income distribution by Age</a:t>
            </a:r>
          </a:p>
        </p:txBody>
      </p:sp>
      <p:sp>
        <p:nvSpPr>
          <p:cNvPr id="12"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A23D3FD-D58A-EFDC-42E7-36F69477525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11620" y="2275912"/>
            <a:ext cx="5310170" cy="4088832"/>
          </a:xfrm>
          <a:prstGeom prst="rect">
            <a:avLst/>
          </a:prstGeom>
          <a:noFill/>
          <a:extLst>
            <a:ext uri="{909E8E84-426E-40DD-AFC4-6F175D3DCCD1}">
              <a14:hiddenFill xmlns:a14="http://schemas.microsoft.com/office/drawing/2010/main">
                <a:solidFill>
                  <a:srgbClr val="FFFFFF"/>
                </a:solidFill>
              </a14:hiddenFill>
            </a:ext>
          </a:extLst>
        </p:spPr>
      </p:pic>
      <p:pic>
        <p:nvPicPr>
          <p:cNvPr id="7" name="Content Placeholder 6">
            <a:extLst>
              <a:ext uri="{FF2B5EF4-FFF2-40B4-BE49-F238E27FC236}">
                <a16:creationId xmlns:a16="http://schemas.microsoft.com/office/drawing/2014/main" id="{B26DC64C-558E-D48A-99D7-2D511EF38421}"/>
              </a:ext>
            </a:extLst>
          </p:cNvPr>
          <p:cNvPicPr>
            <a:picLocks noGrp="1" noChangeAspect="1"/>
          </p:cNvPicPr>
          <p:nvPr>
            <p:ph idx="1"/>
          </p:nvPr>
        </p:nvPicPr>
        <p:blipFill>
          <a:blip r:embed="rId3"/>
          <a:stretch>
            <a:fillRect/>
          </a:stretch>
        </p:blipFill>
        <p:spPr>
          <a:xfrm>
            <a:off x="201298" y="2539015"/>
            <a:ext cx="2509024" cy="3605784"/>
          </a:xfrm>
          <a:prstGeom prst="rect">
            <a:avLst/>
          </a:prstGeom>
          <a:effectLst>
            <a:outerShdw blurRad="508000" dist="101600" dir="5400000" algn="tl" rotWithShape="0">
              <a:prstClr val="black">
                <a:alpha val="10000"/>
              </a:prstClr>
            </a:outerShdw>
          </a:effectLst>
        </p:spPr>
      </p:pic>
      <p:sp>
        <p:nvSpPr>
          <p:cNvPr id="8" name="TextBox 7">
            <a:extLst>
              <a:ext uri="{FF2B5EF4-FFF2-40B4-BE49-F238E27FC236}">
                <a16:creationId xmlns:a16="http://schemas.microsoft.com/office/drawing/2014/main" id="{D6EDFCB0-2CDD-8437-F1B8-6E7AA0909613}"/>
              </a:ext>
            </a:extLst>
          </p:cNvPr>
          <p:cNvSpPr txBox="1"/>
          <p:nvPr/>
        </p:nvSpPr>
        <p:spPr>
          <a:xfrm>
            <a:off x="8539088" y="2279006"/>
            <a:ext cx="3319977" cy="2031325"/>
          </a:xfrm>
          <a:prstGeom prst="rect">
            <a:avLst/>
          </a:prstGeom>
          <a:noFill/>
        </p:spPr>
        <p:txBody>
          <a:bodyPr wrap="square" rtlCol="0">
            <a:spAutoFit/>
          </a:bodyPr>
          <a:lstStyle/>
          <a:p>
            <a:r>
              <a:rPr lang="en-US" dirty="0"/>
              <a:t>A vast majority of people in the 17-30 age bracket make below 50K. </a:t>
            </a:r>
          </a:p>
          <a:p>
            <a:endParaRPr lang="en-US" dirty="0"/>
          </a:p>
          <a:p>
            <a:r>
              <a:rPr lang="en-US" dirty="0"/>
              <a:t>The highest proportion of people making more than 50K reside in the 41-50 age bracket.</a:t>
            </a:r>
          </a:p>
        </p:txBody>
      </p:sp>
    </p:spTree>
    <p:extLst>
      <p:ext uri="{BB962C8B-B14F-4D97-AF65-F5344CB8AC3E}">
        <p14:creationId xmlns:p14="http://schemas.microsoft.com/office/powerpoint/2010/main" val="1581002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9FE11-3172-3C8A-02AB-A09E2FC9E96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2C593D2D-CA8F-FD12-E5AF-372471867BE7}"/>
              </a:ext>
            </a:extLst>
          </p:cNvPr>
          <p:cNvSpPr>
            <a:spLocks noGrp="1"/>
          </p:cNvSpPr>
          <p:nvPr>
            <p:ph idx="1"/>
          </p:nvPr>
        </p:nvSpPr>
        <p:spPr/>
        <p:txBody>
          <a:bodyPr/>
          <a:lstStyle/>
          <a:p>
            <a:r>
              <a:rPr lang="en-US" dirty="0"/>
              <a:t>There is significant evidence to conclude that income inequality exists by ethnicity and gender. There is a higher proportion of males making more than 50K compared to females.</a:t>
            </a:r>
          </a:p>
          <a:p>
            <a:r>
              <a:rPr lang="en-US" dirty="0"/>
              <a:t>Specifically, Asian male demographic have the highest proportion of  people making more than 50K while Black female demographic have the lowest proportion of people making more than 50K.</a:t>
            </a:r>
          </a:p>
          <a:p>
            <a:r>
              <a:rPr lang="en-US" dirty="0"/>
              <a:t>There is evidence to suggest that income distribution varies significantly by age however it can’t be proven that the inequality exists due to discriminatory reasons.</a:t>
            </a:r>
          </a:p>
        </p:txBody>
      </p:sp>
    </p:spTree>
    <p:extLst>
      <p:ext uri="{BB962C8B-B14F-4D97-AF65-F5344CB8AC3E}">
        <p14:creationId xmlns:p14="http://schemas.microsoft.com/office/powerpoint/2010/main" val="9737586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2013 - 2022 Theme</Template>
  <TotalTime>508</TotalTime>
  <Words>361</Words>
  <Application>Microsoft Office PowerPoint</Application>
  <PresentationFormat>Widescreen</PresentationFormat>
  <Paragraphs>32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Exploring the Income Dataset</vt:lpstr>
      <vt:lpstr>Data Distribution</vt:lpstr>
      <vt:lpstr>Hypothesis: Income inequality is influenced by a combination of race, age, and gender, specific demographic groups, such as racial minorities, younger individuals, and women, are more likely to experience lower income levels relative to their counterparts in other demographic categories.</vt:lpstr>
      <vt:lpstr>Income distribution by Race</vt:lpstr>
      <vt:lpstr>Income distribution by Gender</vt:lpstr>
      <vt:lpstr>Income distribution by Race for Males</vt:lpstr>
      <vt:lpstr>Income distribution by Race for Females</vt:lpstr>
      <vt:lpstr>Income distribution by Age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the Income Dataset</dc:title>
  <dc:creator>Manthan Desai</dc:creator>
  <cp:lastModifiedBy>Manthan Desai</cp:lastModifiedBy>
  <cp:revision>1</cp:revision>
  <dcterms:created xsi:type="dcterms:W3CDTF">2023-10-12T18:04:19Z</dcterms:created>
  <dcterms:modified xsi:type="dcterms:W3CDTF">2023-10-13T02:33:03Z</dcterms:modified>
</cp:coreProperties>
</file>