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0753E-FC97-4941-9F96-0CB073FAFD54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4A6460A-F560-4D4B-8DA8-4B4E534B377A}">
      <dgm:prSet/>
      <dgm:spPr/>
      <dgm:t>
        <a:bodyPr/>
        <a:lstStyle/>
        <a:p>
          <a:r>
            <a:rPr lang="en-US" baseline="0"/>
            <a:t>XM is an AI-driven smart advisor which substantially reduces the processing time for medical insurance claim evaluation.</a:t>
          </a:r>
          <a:endParaRPr lang="en-US"/>
        </a:p>
      </dgm:t>
    </dgm:pt>
    <dgm:pt modelId="{D81C8408-5DC5-4425-BF87-94E2A06DC957}" type="parTrans" cxnId="{31C39ABD-7005-4B01-99A8-8C19E59F5B9C}">
      <dgm:prSet/>
      <dgm:spPr/>
      <dgm:t>
        <a:bodyPr/>
        <a:lstStyle/>
        <a:p>
          <a:endParaRPr lang="en-US"/>
        </a:p>
      </dgm:t>
    </dgm:pt>
    <dgm:pt modelId="{55DB201D-2B69-4CE3-A1A0-CC960063E8AD}" type="sibTrans" cxnId="{31C39ABD-7005-4B01-99A8-8C19E59F5B9C}">
      <dgm:prSet/>
      <dgm:spPr/>
      <dgm:t>
        <a:bodyPr/>
        <a:lstStyle/>
        <a:p>
          <a:endParaRPr lang="en-US"/>
        </a:p>
      </dgm:t>
    </dgm:pt>
    <dgm:pt modelId="{A7D19350-94C6-409D-A772-C573933803AC}">
      <dgm:prSet/>
      <dgm:spPr/>
      <dgm:t>
        <a:bodyPr/>
        <a:lstStyle/>
        <a:p>
          <a:r>
            <a:rPr lang="en-US" baseline="0"/>
            <a:t>XM leverages a cutting-edge sophisticated retrieval technique – Retrieval Augmented Generation (RAG). </a:t>
          </a:r>
          <a:endParaRPr lang="en-US"/>
        </a:p>
      </dgm:t>
    </dgm:pt>
    <dgm:pt modelId="{DB377826-1A32-40BE-89FD-22D6889FFAA5}" type="parTrans" cxnId="{C216DDC7-165E-4DFF-A437-6F209FBE9540}">
      <dgm:prSet/>
      <dgm:spPr/>
      <dgm:t>
        <a:bodyPr/>
        <a:lstStyle/>
        <a:p>
          <a:endParaRPr lang="en-US"/>
        </a:p>
      </dgm:t>
    </dgm:pt>
    <dgm:pt modelId="{C5CAE7C0-66F5-4AA2-A969-6EEF30179BB2}" type="sibTrans" cxnId="{C216DDC7-165E-4DFF-A437-6F209FBE9540}">
      <dgm:prSet/>
      <dgm:spPr/>
      <dgm:t>
        <a:bodyPr/>
        <a:lstStyle/>
        <a:p>
          <a:endParaRPr lang="en-US"/>
        </a:p>
      </dgm:t>
    </dgm:pt>
    <dgm:pt modelId="{4B8790B0-29A7-4921-B55A-44AF240CDD6C}">
      <dgm:prSet/>
      <dgm:spPr/>
      <dgm:t>
        <a:bodyPr/>
        <a:lstStyle/>
        <a:p>
          <a:r>
            <a:rPr lang="en-US" baseline="0"/>
            <a:t>XM takes insurance claim evaluation to the next level by incorporating Multi Agentic framework.</a:t>
          </a:r>
          <a:endParaRPr lang="en-US"/>
        </a:p>
      </dgm:t>
    </dgm:pt>
    <dgm:pt modelId="{48D40BAA-EB83-4384-A297-9CED96DE0316}" type="parTrans" cxnId="{92E5D7FA-CF8B-44B5-B0D1-1B393377AECD}">
      <dgm:prSet/>
      <dgm:spPr/>
      <dgm:t>
        <a:bodyPr/>
        <a:lstStyle/>
        <a:p>
          <a:endParaRPr lang="en-US"/>
        </a:p>
      </dgm:t>
    </dgm:pt>
    <dgm:pt modelId="{BAB9D2E4-7D58-4CAF-B366-8E3F17C0BEDE}" type="sibTrans" cxnId="{92E5D7FA-CF8B-44B5-B0D1-1B393377AECD}">
      <dgm:prSet/>
      <dgm:spPr/>
      <dgm:t>
        <a:bodyPr/>
        <a:lstStyle/>
        <a:p>
          <a:endParaRPr lang="en-US"/>
        </a:p>
      </dgm:t>
    </dgm:pt>
    <dgm:pt modelId="{15486CC2-D588-48C1-B113-83A60F190D35}">
      <dgm:prSet/>
      <dgm:spPr/>
      <dgm:t>
        <a:bodyPr/>
        <a:lstStyle/>
        <a:p>
          <a:r>
            <a:rPr lang="en-US" baseline="0" dirty="0"/>
            <a:t>Each agent is assigned with a defined task, in this case:</a:t>
          </a:r>
          <a:br>
            <a:rPr lang="en-US" baseline="0" dirty="0"/>
          </a:br>
          <a:r>
            <a:rPr lang="en-US" baseline="0" dirty="0"/>
            <a:t>1. Claim Analysis </a:t>
          </a:r>
          <a:br>
            <a:rPr lang="en-US" baseline="0" dirty="0"/>
          </a:br>
          <a:r>
            <a:rPr lang="en-US" baseline="0" dirty="0"/>
            <a:t>2. Historical Analysis (deep dive)</a:t>
          </a:r>
          <a:br>
            <a:rPr lang="en-US" baseline="0" dirty="0"/>
          </a:br>
          <a:r>
            <a:rPr lang="en-US" baseline="0" dirty="0"/>
            <a:t>3. Policy Validation</a:t>
          </a:r>
          <a:endParaRPr lang="en-US" dirty="0"/>
        </a:p>
      </dgm:t>
    </dgm:pt>
    <dgm:pt modelId="{A0210258-0AE9-47BE-981E-C7DCDD1B004A}" type="parTrans" cxnId="{8CDFE386-7286-473E-B98F-6F6A942EE878}">
      <dgm:prSet/>
      <dgm:spPr/>
      <dgm:t>
        <a:bodyPr/>
        <a:lstStyle/>
        <a:p>
          <a:endParaRPr lang="en-US"/>
        </a:p>
      </dgm:t>
    </dgm:pt>
    <dgm:pt modelId="{3D27219C-9992-4083-BA56-AC5315232905}" type="sibTrans" cxnId="{8CDFE386-7286-473E-B98F-6F6A942EE878}">
      <dgm:prSet/>
      <dgm:spPr/>
      <dgm:t>
        <a:bodyPr/>
        <a:lstStyle/>
        <a:p>
          <a:endParaRPr lang="en-US"/>
        </a:p>
      </dgm:t>
    </dgm:pt>
    <dgm:pt modelId="{08A1F9C4-010D-46C4-832B-0268468EA88D}" type="pres">
      <dgm:prSet presAssocID="{6260753E-FC97-4941-9F96-0CB073FAFD54}" presName="diagram" presStyleCnt="0">
        <dgm:presLayoutVars>
          <dgm:dir/>
          <dgm:resizeHandles val="exact"/>
        </dgm:presLayoutVars>
      </dgm:prSet>
      <dgm:spPr/>
    </dgm:pt>
    <dgm:pt modelId="{34B86DC7-C316-4499-82D3-5DFB174C62AA}" type="pres">
      <dgm:prSet presAssocID="{04A6460A-F560-4D4B-8DA8-4B4E534B377A}" presName="node" presStyleLbl="node1" presStyleIdx="0" presStyleCnt="4">
        <dgm:presLayoutVars>
          <dgm:bulletEnabled val="1"/>
        </dgm:presLayoutVars>
      </dgm:prSet>
      <dgm:spPr/>
    </dgm:pt>
    <dgm:pt modelId="{9252BB80-A54A-4FD4-9530-0A2B35C07159}" type="pres">
      <dgm:prSet presAssocID="{55DB201D-2B69-4CE3-A1A0-CC960063E8AD}" presName="sibTrans" presStyleCnt="0"/>
      <dgm:spPr/>
    </dgm:pt>
    <dgm:pt modelId="{B0962F18-ED50-48BD-A670-A5386EFA3850}" type="pres">
      <dgm:prSet presAssocID="{A7D19350-94C6-409D-A772-C573933803AC}" presName="node" presStyleLbl="node1" presStyleIdx="1" presStyleCnt="4">
        <dgm:presLayoutVars>
          <dgm:bulletEnabled val="1"/>
        </dgm:presLayoutVars>
      </dgm:prSet>
      <dgm:spPr/>
    </dgm:pt>
    <dgm:pt modelId="{412C1B6B-7383-415E-82E5-3E8888DD24F2}" type="pres">
      <dgm:prSet presAssocID="{C5CAE7C0-66F5-4AA2-A969-6EEF30179BB2}" presName="sibTrans" presStyleCnt="0"/>
      <dgm:spPr/>
    </dgm:pt>
    <dgm:pt modelId="{097793C0-429D-454F-A567-B0D2DBCAAF13}" type="pres">
      <dgm:prSet presAssocID="{4B8790B0-29A7-4921-B55A-44AF240CDD6C}" presName="node" presStyleLbl="node1" presStyleIdx="2" presStyleCnt="4">
        <dgm:presLayoutVars>
          <dgm:bulletEnabled val="1"/>
        </dgm:presLayoutVars>
      </dgm:prSet>
      <dgm:spPr/>
    </dgm:pt>
    <dgm:pt modelId="{BD4BE387-2C8A-430E-A307-12234137850B}" type="pres">
      <dgm:prSet presAssocID="{BAB9D2E4-7D58-4CAF-B366-8E3F17C0BEDE}" presName="sibTrans" presStyleCnt="0"/>
      <dgm:spPr/>
    </dgm:pt>
    <dgm:pt modelId="{A8BD1917-AE40-4785-B914-7FE993E47F4B}" type="pres">
      <dgm:prSet presAssocID="{15486CC2-D588-48C1-B113-83A60F190D35}" presName="node" presStyleLbl="node1" presStyleIdx="3" presStyleCnt="4">
        <dgm:presLayoutVars>
          <dgm:bulletEnabled val="1"/>
        </dgm:presLayoutVars>
      </dgm:prSet>
      <dgm:spPr/>
    </dgm:pt>
  </dgm:ptLst>
  <dgm:cxnLst>
    <dgm:cxn modelId="{F78D7D04-C1D8-4F35-B34A-797D5C9DC1ED}" type="presOf" srcId="{6260753E-FC97-4941-9F96-0CB073FAFD54}" destId="{08A1F9C4-010D-46C4-832B-0268468EA88D}" srcOrd="0" destOrd="0" presId="urn:microsoft.com/office/officeart/2005/8/layout/default"/>
    <dgm:cxn modelId="{DB9D045C-0CB1-494B-A830-33B941400C51}" type="presOf" srcId="{15486CC2-D588-48C1-B113-83A60F190D35}" destId="{A8BD1917-AE40-4785-B914-7FE993E47F4B}" srcOrd="0" destOrd="0" presId="urn:microsoft.com/office/officeart/2005/8/layout/default"/>
    <dgm:cxn modelId="{C2D96975-C28F-494E-AD95-D0DE3F7BA022}" type="presOf" srcId="{04A6460A-F560-4D4B-8DA8-4B4E534B377A}" destId="{34B86DC7-C316-4499-82D3-5DFB174C62AA}" srcOrd="0" destOrd="0" presId="urn:microsoft.com/office/officeart/2005/8/layout/default"/>
    <dgm:cxn modelId="{8CDFE386-7286-473E-B98F-6F6A942EE878}" srcId="{6260753E-FC97-4941-9F96-0CB073FAFD54}" destId="{15486CC2-D588-48C1-B113-83A60F190D35}" srcOrd="3" destOrd="0" parTransId="{A0210258-0AE9-47BE-981E-C7DCDD1B004A}" sibTransId="{3D27219C-9992-4083-BA56-AC5315232905}"/>
    <dgm:cxn modelId="{31C39ABD-7005-4B01-99A8-8C19E59F5B9C}" srcId="{6260753E-FC97-4941-9F96-0CB073FAFD54}" destId="{04A6460A-F560-4D4B-8DA8-4B4E534B377A}" srcOrd="0" destOrd="0" parTransId="{D81C8408-5DC5-4425-BF87-94E2A06DC957}" sibTransId="{55DB201D-2B69-4CE3-A1A0-CC960063E8AD}"/>
    <dgm:cxn modelId="{C216DDC7-165E-4DFF-A437-6F209FBE9540}" srcId="{6260753E-FC97-4941-9F96-0CB073FAFD54}" destId="{A7D19350-94C6-409D-A772-C573933803AC}" srcOrd="1" destOrd="0" parTransId="{DB377826-1A32-40BE-89FD-22D6889FFAA5}" sibTransId="{C5CAE7C0-66F5-4AA2-A969-6EEF30179BB2}"/>
    <dgm:cxn modelId="{7C55B1CE-D3E4-498E-AA8E-7866F672C71D}" type="presOf" srcId="{A7D19350-94C6-409D-A772-C573933803AC}" destId="{B0962F18-ED50-48BD-A670-A5386EFA3850}" srcOrd="0" destOrd="0" presId="urn:microsoft.com/office/officeart/2005/8/layout/default"/>
    <dgm:cxn modelId="{491C8CDA-52A2-4880-88B5-2C64BE3937E0}" type="presOf" srcId="{4B8790B0-29A7-4921-B55A-44AF240CDD6C}" destId="{097793C0-429D-454F-A567-B0D2DBCAAF13}" srcOrd="0" destOrd="0" presId="urn:microsoft.com/office/officeart/2005/8/layout/default"/>
    <dgm:cxn modelId="{92E5D7FA-CF8B-44B5-B0D1-1B393377AECD}" srcId="{6260753E-FC97-4941-9F96-0CB073FAFD54}" destId="{4B8790B0-29A7-4921-B55A-44AF240CDD6C}" srcOrd="2" destOrd="0" parTransId="{48D40BAA-EB83-4384-A297-9CED96DE0316}" sibTransId="{BAB9D2E4-7D58-4CAF-B366-8E3F17C0BEDE}"/>
    <dgm:cxn modelId="{E559547A-E3B8-4CAB-A097-485585B7CDEB}" type="presParOf" srcId="{08A1F9C4-010D-46C4-832B-0268468EA88D}" destId="{34B86DC7-C316-4499-82D3-5DFB174C62AA}" srcOrd="0" destOrd="0" presId="urn:microsoft.com/office/officeart/2005/8/layout/default"/>
    <dgm:cxn modelId="{6F99DC54-2B70-4CC8-8CC8-F6F508710D2C}" type="presParOf" srcId="{08A1F9C4-010D-46C4-832B-0268468EA88D}" destId="{9252BB80-A54A-4FD4-9530-0A2B35C07159}" srcOrd="1" destOrd="0" presId="urn:microsoft.com/office/officeart/2005/8/layout/default"/>
    <dgm:cxn modelId="{B3817B1D-78D3-4BD9-8800-481C79A0A91B}" type="presParOf" srcId="{08A1F9C4-010D-46C4-832B-0268468EA88D}" destId="{B0962F18-ED50-48BD-A670-A5386EFA3850}" srcOrd="2" destOrd="0" presId="urn:microsoft.com/office/officeart/2005/8/layout/default"/>
    <dgm:cxn modelId="{1C52D21A-0CDB-4595-8EEA-1A03231B8BEC}" type="presParOf" srcId="{08A1F9C4-010D-46C4-832B-0268468EA88D}" destId="{412C1B6B-7383-415E-82E5-3E8888DD24F2}" srcOrd="3" destOrd="0" presId="urn:microsoft.com/office/officeart/2005/8/layout/default"/>
    <dgm:cxn modelId="{C5EAC02E-0155-4C04-B274-CAE772E1EF64}" type="presParOf" srcId="{08A1F9C4-010D-46C4-832B-0268468EA88D}" destId="{097793C0-429D-454F-A567-B0D2DBCAAF13}" srcOrd="4" destOrd="0" presId="urn:microsoft.com/office/officeart/2005/8/layout/default"/>
    <dgm:cxn modelId="{AB329052-AA0D-46A9-90D9-2884214FCD3D}" type="presParOf" srcId="{08A1F9C4-010D-46C4-832B-0268468EA88D}" destId="{BD4BE387-2C8A-430E-A307-12234137850B}" srcOrd="5" destOrd="0" presId="urn:microsoft.com/office/officeart/2005/8/layout/default"/>
    <dgm:cxn modelId="{B53F561A-B473-4918-965A-9BDB21417C8E}" type="presParOf" srcId="{08A1F9C4-010D-46C4-832B-0268468EA88D}" destId="{A8BD1917-AE40-4785-B914-7FE993E47F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9A8D9-7519-48E2-BD23-630731991B3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06E7E7-937D-4DFF-A534-2715624D0F14}">
      <dgm:prSet/>
      <dgm:spPr/>
      <dgm:t>
        <a:bodyPr/>
        <a:lstStyle/>
        <a:p>
          <a:r>
            <a:rPr lang="en-US" baseline="0"/>
            <a:t>Automated claims processing and fraud detection.</a:t>
          </a:r>
          <a:endParaRPr lang="en-US"/>
        </a:p>
      </dgm:t>
    </dgm:pt>
    <dgm:pt modelId="{5D1BB0B3-1C12-4974-8E3E-3F0C3B1037D9}" type="parTrans" cxnId="{71DF3290-1F34-4406-976C-3EBB3D4918B2}">
      <dgm:prSet/>
      <dgm:spPr/>
      <dgm:t>
        <a:bodyPr/>
        <a:lstStyle/>
        <a:p>
          <a:endParaRPr lang="en-US"/>
        </a:p>
      </dgm:t>
    </dgm:pt>
    <dgm:pt modelId="{05B906E8-F22F-493C-8501-66C10D3118CF}" type="sibTrans" cxnId="{71DF3290-1F34-4406-976C-3EBB3D4918B2}">
      <dgm:prSet/>
      <dgm:spPr/>
      <dgm:t>
        <a:bodyPr/>
        <a:lstStyle/>
        <a:p>
          <a:endParaRPr lang="en-US"/>
        </a:p>
      </dgm:t>
    </dgm:pt>
    <dgm:pt modelId="{2A6018AF-7DFF-45B4-A813-AEB2A72D2710}">
      <dgm:prSet/>
      <dgm:spPr/>
      <dgm:t>
        <a:bodyPr/>
        <a:lstStyle/>
        <a:p>
          <a:r>
            <a:rPr lang="en-US" baseline="0"/>
            <a:t>Policy verification/validation</a:t>
          </a:r>
          <a:endParaRPr lang="en-US"/>
        </a:p>
      </dgm:t>
    </dgm:pt>
    <dgm:pt modelId="{735B8754-6DF6-400D-BA8F-470F43593B1E}" type="parTrans" cxnId="{982D09EA-1AFC-4547-9696-D7D659C17468}">
      <dgm:prSet/>
      <dgm:spPr/>
      <dgm:t>
        <a:bodyPr/>
        <a:lstStyle/>
        <a:p>
          <a:endParaRPr lang="en-US"/>
        </a:p>
      </dgm:t>
    </dgm:pt>
    <dgm:pt modelId="{164F6232-6DB5-4FA1-AA21-176703A4201D}" type="sibTrans" cxnId="{982D09EA-1AFC-4547-9696-D7D659C17468}">
      <dgm:prSet/>
      <dgm:spPr/>
      <dgm:t>
        <a:bodyPr/>
        <a:lstStyle/>
        <a:p>
          <a:endParaRPr lang="en-US"/>
        </a:p>
      </dgm:t>
    </dgm:pt>
    <dgm:pt modelId="{6A8C6B21-DA7F-4A71-8E17-99479FFE75EA}">
      <dgm:prSet/>
      <dgm:spPr/>
      <dgm:t>
        <a:bodyPr/>
        <a:lstStyle/>
        <a:p>
          <a:r>
            <a:rPr lang="en-US" baseline="0"/>
            <a:t>Context-aware claim analysis using RAG</a:t>
          </a:r>
          <a:endParaRPr lang="en-US"/>
        </a:p>
      </dgm:t>
    </dgm:pt>
    <dgm:pt modelId="{2509D496-A941-486A-8533-1804A0252F58}" type="parTrans" cxnId="{DF8F1FE5-075E-4BF6-B18B-B954D325CDA7}">
      <dgm:prSet/>
      <dgm:spPr/>
      <dgm:t>
        <a:bodyPr/>
        <a:lstStyle/>
        <a:p>
          <a:endParaRPr lang="en-US"/>
        </a:p>
      </dgm:t>
    </dgm:pt>
    <dgm:pt modelId="{03D0337F-C24B-454B-AAE3-4B380124B4E9}" type="sibTrans" cxnId="{DF8F1FE5-075E-4BF6-B18B-B954D325CDA7}">
      <dgm:prSet/>
      <dgm:spPr/>
      <dgm:t>
        <a:bodyPr/>
        <a:lstStyle/>
        <a:p>
          <a:endParaRPr lang="en-US"/>
        </a:p>
      </dgm:t>
    </dgm:pt>
    <dgm:pt modelId="{ED6532D9-A270-4FB7-B7C0-756BDA8FD0C9}">
      <dgm:prSet/>
      <dgm:spPr/>
      <dgm:t>
        <a:bodyPr/>
        <a:lstStyle/>
        <a:p>
          <a:r>
            <a:rPr lang="en-US" baseline="0"/>
            <a:t>Intelligent settlement recommendations</a:t>
          </a:r>
          <a:endParaRPr lang="en-US"/>
        </a:p>
      </dgm:t>
    </dgm:pt>
    <dgm:pt modelId="{F15BB123-76DE-40C9-BD31-7179AE9A3FF7}" type="parTrans" cxnId="{2CD7E458-0079-4F01-89A0-2D2828E55C06}">
      <dgm:prSet/>
      <dgm:spPr/>
      <dgm:t>
        <a:bodyPr/>
        <a:lstStyle/>
        <a:p>
          <a:endParaRPr lang="en-US"/>
        </a:p>
      </dgm:t>
    </dgm:pt>
    <dgm:pt modelId="{99EB22D6-F426-4A2D-90B9-19CD44C9BA0E}" type="sibTrans" cxnId="{2CD7E458-0079-4F01-89A0-2D2828E55C06}">
      <dgm:prSet/>
      <dgm:spPr/>
      <dgm:t>
        <a:bodyPr/>
        <a:lstStyle/>
        <a:p>
          <a:endParaRPr lang="en-US"/>
        </a:p>
      </dgm:t>
    </dgm:pt>
    <dgm:pt modelId="{4DAE3BA9-50E9-495A-865F-119127D35DA2}">
      <dgm:prSet/>
      <dgm:spPr/>
      <dgm:t>
        <a:bodyPr/>
        <a:lstStyle/>
        <a:p>
          <a:r>
            <a:rPr lang="en-US" baseline="0"/>
            <a:t>Justifications and reasonableness of claim.</a:t>
          </a:r>
          <a:endParaRPr lang="en-US"/>
        </a:p>
      </dgm:t>
    </dgm:pt>
    <dgm:pt modelId="{ABC37238-E22C-4DCB-A6CD-3B24F2882D09}" type="parTrans" cxnId="{F6243C2F-D7B7-470A-B3E3-80CA23DE16FF}">
      <dgm:prSet/>
      <dgm:spPr/>
      <dgm:t>
        <a:bodyPr/>
        <a:lstStyle/>
        <a:p>
          <a:endParaRPr lang="en-US"/>
        </a:p>
      </dgm:t>
    </dgm:pt>
    <dgm:pt modelId="{A69DD6FA-7C20-4206-804E-CB84BC9495D5}" type="sibTrans" cxnId="{F6243C2F-D7B7-470A-B3E3-80CA23DE16FF}">
      <dgm:prSet/>
      <dgm:spPr/>
      <dgm:t>
        <a:bodyPr/>
        <a:lstStyle/>
        <a:p>
          <a:endParaRPr lang="en-US"/>
        </a:p>
      </dgm:t>
    </dgm:pt>
    <dgm:pt modelId="{4DAC62C5-617D-4469-88EE-084126326DC4}" type="pres">
      <dgm:prSet presAssocID="{EE39A8D9-7519-48E2-BD23-630731991B33}" presName="vert0" presStyleCnt="0">
        <dgm:presLayoutVars>
          <dgm:dir/>
          <dgm:animOne val="branch"/>
          <dgm:animLvl val="lvl"/>
        </dgm:presLayoutVars>
      </dgm:prSet>
      <dgm:spPr/>
    </dgm:pt>
    <dgm:pt modelId="{B67052A1-F3CA-457A-AC1F-3EB71076854D}" type="pres">
      <dgm:prSet presAssocID="{5406E7E7-937D-4DFF-A534-2715624D0F14}" presName="thickLine" presStyleLbl="alignNode1" presStyleIdx="0" presStyleCnt="5"/>
      <dgm:spPr/>
    </dgm:pt>
    <dgm:pt modelId="{47608D01-C104-418B-B656-C40992C7476D}" type="pres">
      <dgm:prSet presAssocID="{5406E7E7-937D-4DFF-A534-2715624D0F14}" presName="horz1" presStyleCnt="0"/>
      <dgm:spPr/>
    </dgm:pt>
    <dgm:pt modelId="{879AC6B0-6FCE-458B-BE52-AD2A711C908F}" type="pres">
      <dgm:prSet presAssocID="{5406E7E7-937D-4DFF-A534-2715624D0F14}" presName="tx1" presStyleLbl="revTx" presStyleIdx="0" presStyleCnt="5"/>
      <dgm:spPr/>
    </dgm:pt>
    <dgm:pt modelId="{9B6FF56E-589E-41EC-A653-DDD129C284A2}" type="pres">
      <dgm:prSet presAssocID="{5406E7E7-937D-4DFF-A534-2715624D0F14}" presName="vert1" presStyleCnt="0"/>
      <dgm:spPr/>
    </dgm:pt>
    <dgm:pt modelId="{07369B06-4E1B-477E-9EFD-4C40AB19BC8B}" type="pres">
      <dgm:prSet presAssocID="{2A6018AF-7DFF-45B4-A813-AEB2A72D2710}" presName="thickLine" presStyleLbl="alignNode1" presStyleIdx="1" presStyleCnt="5"/>
      <dgm:spPr/>
    </dgm:pt>
    <dgm:pt modelId="{0B9A51B3-C149-4690-8560-205582DE44F5}" type="pres">
      <dgm:prSet presAssocID="{2A6018AF-7DFF-45B4-A813-AEB2A72D2710}" presName="horz1" presStyleCnt="0"/>
      <dgm:spPr/>
    </dgm:pt>
    <dgm:pt modelId="{FE7700F8-250E-4207-BB23-2DC98081C61E}" type="pres">
      <dgm:prSet presAssocID="{2A6018AF-7DFF-45B4-A813-AEB2A72D2710}" presName="tx1" presStyleLbl="revTx" presStyleIdx="1" presStyleCnt="5"/>
      <dgm:spPr/>
    </dgm:pt>
    <dgm:pt modelId="{955553D8-CC7E-4337-884C-F580576AD933}" type="pres">
      <dgm:prSet presAssocID="{2A6018AF-7DFF-45B4-A813-AEB2A72D2710}" presName="vert1" presStyleCnt="0"/>
      <dgm:spPr/>
    </dgm:pt>
    <dgm:pt modelId="{CEAFDB54-A36C-4716-B81C-689400D22261}" type="pres">
      <dgm:prSet presAssocID="{6A8C6B21-DA7F-4A71-8E17-99479FFE75EA}" presName="thickLine" presStyleLbl="alignNode1" presStyleIdx="2" presStyleCnt="5"/>
      <dgm:spPr/>
    </dgm:pt>
    <dgm:pt modelId="{294AD8A8-BF06-4413-ACB3-49D04919B7E1}" type="pres">
      <dgm:prSet presAssocID="{6A8C6B21-DA7F-4A71-8E17-99479FFE75EA}" presName="horz1" presStyleCnt="0"/>
      <dgm:spPr/>
    </dgm:pt>
    <dgm:pt modelId="{8558E1C4-57AC-4766-B5FB-C3931BEB0610}" type="pres">
      <dgm:prSet presAssocID="{6A8C6B21-DA7F-4A71-8E17-99479FFE75EA}" presName="tx1" presStyleLbl="revTx" presStyleIdx="2" presStyleCnt="5"/>
      <dgm:spPr/>
    </dgm:pt>
    <dgm:pt modelId="{729C53E2-9929-4FF3-8C00-F92B1668CD33}" type="pres">
      <dgm:prSet presAssocID="{6A8C6B21-DA7F-4A71-8E17-99479FFE75EA}" presName="vert1" presStyleCnt="0"/>
      <dgm:spPr/>
    </dgm:pt>
    <dgm:pt modelId="{89A0E35C-2979-4A0B-8DA4-4D075F1F8DED}" type="pres">
      <dgm:prSet presAssocID="{ED6532D9-A270-4FB7-B7C0-756BDA8FD0C9}" presName="thickLine" presStyleLbl="alignNode1" presStyleIdx="3" presStyleCnt="5"/>
      <dgm:spPr/>
    </dgm:pt>
    <dgm:pt modelId="{ACC088BC-2192-4F45-B16F-ACD77668DE9C}" type="pres">
      <dgm:prSet presAssocID="{ED6532D9-A270-4FB7-B7C0-756BDA8FD0C9}" presName="horz1" presStyleCnt="0"/>
      <dgm:spPr/>
    </dgm:pt>
    <dgm:pt modelId="{BEEFFCD2-4877-48FF-AAD3-8BD33904BDC3}" type="pres">
      <dgm:prSet presAssocID="{ED6532D9-A270-4FB7-B7C0-756BDA8FD0C9}" presName="tx1" presStyleLbl="revTx" presStyleIdx="3" presStyleCnt="5"/>
      <dgm:spPr/>
    </dgm:pt>
    <dgm:pt modelId="{CA3B4A77-4E7E-465F-A0C3-4B526A8DFFA7}" type="pres">
      <dgm:prSet presAssocID="{ED6532D9-A270-4FB7-B7C0-756BDA8FD0C9}" presName="vert1" presStyleCnt="0"/>
      <dgm:spPr/>
    </dgm:pt>
    <dgm:pt modelId="{B406A06A-13F3-4950-92BD-1B28D830D785}" type="pres">
      <dgm:prSet presAssocID="{4DAE3BA9-50E9-495A-865F-119127D35DA2}" presName="thickLine" presStyleLbl="alignNode1" presStyleIdx="4" presStyleCnt="5"/>
      <dgm:spPr/>
    </dgm:pt>
    <dgm:pt modelId="{FDEA7EAF-FB06-47F5-8735-E411BBAC31C1}" type="pres">
      <dgm:prSet presAssocID="{4DAE3BA9-50E9-495A-865F-119127D35DA2}" presName="horz1" presStyleCnt="0"/>
      <dgm:spPr/>
    </dgm:pt>
    <dgm:pt modelId="{7C14F5E6-2253-4821-813B-25602D7232E5}" type="pres">
      <dgm:prSet presAssocID="{4DAE3BA9-50E9-495A-865F-119127D35DA2}" presName="tx1" presStyleLbl="revTx" presStyleIdx="4" presStyleCnt="5"/>
      <dgm:spPr/>
    </dgm:pt>
    <dgm:pt modelId="{0D947630-79EA-4604-8BAC-3BDFE48DAF66}" type="pres">
      <dgm:prSet presAssocID="{4DAE3BA9-50E9-495A-865F-119127D35DA2}" presName="vert1" presStyleCnt="0"/>
      <dgm:spPr/>
    </dgm:pt>
  </dgm:ptLst>
  <dgm:cxnLst>
    <dgm:cxn modelId="{62DC8800-D519-45C3-B75C-78B4798CFC7E}" type="presOf" srcId="{EE39A8D9-7519-48E2-BD23-630731991B33}" destId="{4DAC62C5-617D-4469-88EE-084126326DC4}" srcOrd="0" destOrd="0" presId="urn:microsoft.com/office/officeart/2008/layout/LinedList"/>
    <dgm:cxn modelId="{DD4B4915-5946-435A-A545-B044F548C984}" type="presOf" srcId="{ED6532D9-A270-4FB7-B7C0-756BDA8FD0C9}" destId="{BEEFFCD2-4877-48FF-AAD3-8BD33904BDC3}" srcOrd="0" destOrd="0" presId="urn:microsoft.com/office/officeart/2008/layout/LinedList"/>
    <dgm:cxn modelId="{F6243C2F-D7B7-470A-B3E3-80CA23DE16FF}" srcId="{EE39A8D9-7519-48E2-BD23-630731991B33}" destId="{4DAE3BA9-50E9-495A-865F-119127D35DA2}" srcOrd="4" destOrd="0" parTransId="{ABC37238-E22C-4DCB-A6CD-3B24F2882D09}" sibTransId="{A69DD6FA-7C20-4206-804E-CB84BC9495D5}"/>
    <dgm:cxn modelId="{9C374F6E-636B-40D0-8669-E98A31F7CC76}" type="presOf" srcId="{2A6018AF-7DFF-45B4-A813-AEB2A72D2710}" destId="{FE7700F8-250E-4207-BB23-2DC98081C61E}" srcOrd="0" destOrd="0" presId="urn:microsoft.com/office/officeart/2008/layout/LinedList"/>
    <dgm:cxn modelId="{2CD7E458-0079-4F01-89A0-2D2828E55C06}" srcId="{EE39A8D9-7519-48E2-BD23-630731991B33}" destId="{ED6532D9-A270-4FB7-B7C0-756BDA8FD0C9}" srcOrd="3" destOrd="0" parTransId="{F15BB123-76DE-40C9-BD31-7179AE9A3FF7}" sibTransId="{99EB22D6-F426-4A2D-90B9-19CD44C9BA0E}"/>
    <dgm:cxn modelId="{AFE2B68F-551B-47DE-B7DA-CDC55798CF88}" type="presOf" srcId="{4DAE3BA9-50E9-495A-865F-119127D35DA2}" destId="{7C14F5E6-2253-4821-813B-25602D7232E5}" srcOrd="0" destOrd="0" presId="urn:microsoft.com/office/officeart/2008/layout/LinedList"/>
    <dgm:cxn modelId="{71DF3290-1F34-4406-976C-3EBB3D4918B2}" srcId="{EE39A8D9-7519-48E2-BD23-630731991B33}" destId="{5406E7E7-937D-4DFF-A534-2715624D0F14}" srcOrd="0" destOrd="0" parTransId="{5D1BB0B3-1C12-4974-8E3E-3F0C3B1037D9}" sibTransId="{05B906E8-F22F-493C-8501-66C10D3118CF}"/>
    <dgm:cxn modelId="{730C31C4-D5F9-401E-B269-8FF70B35A160}" type="presOf" srcId="{5406E7E7-937D-4DFF-A534-2715624D0F14}" destId="{879AC6B0-6FCE-458B-BE52-AD2A711C908F}" srcOrd="0" destOrd="0" presId="urn:microsoft.com/office/officeart/2008/layout/LinedList"/>
    <dgm:cxn modelId="{DF8F1FE5-075E-4BF6-B18B-B954D325CDA7}" srcId="{EE39A8D9-7519-48E2-BD23-630731991B33}" destId="{6A8C6B21-DA7F-4A71-8E17-99479FFE75EA}" srcOrd="2" destOrd="0" parTransId="{2509D496-A941-486A-8533-1804A0252F58}" sibTransId="{03D0337F-C24B-454B-AAE3-4B380124B4E9}"/>
    <dgm:cxn modelId="{982D09EA-1AFC-4547-9696-D7D659C17468}" srcId="{EE39A8D9-7519-48E2-BD23-630731991B33}" destId="{2A6018AF-7DFF-45B4-A813-AEB2A72D2710}" srcOrd="1" destOrd="0" parTransId="{735B8754-6DF6-400D-BA8F-470F43593B1E}" sibTransId="{164F6232-6DB5-4FA1-AA21-176703A4201D}"/>
    <dgm:cxn modelId="{5AC4A8F5-D57C-41AE-A3DB-78B300AE544A}" type="presOf" srcId="{6A8C6B21-DA7F-4A71-8E17-99479FFE75EA}" destId="{8558E1C4-57AC-4766-B5FB-C3931BEB0610}" srcOrd="0" destOrd="0" presId="urn:microsoft.com/office/officeart/2008/layout/LinedList"/>
    <dgm:cxn modelId="{F0D7C28F-A418-4C2C-B49D-0A22CFFD286C}" type="presParOf" srcId="{4DAC62C5-617D-4469-88EE-084126326DC4}" destId="{B67052A1-F3CA-457A-AC1F-3EB71076854D}" srcOrd="0" destOrd="0" presId="urn:microsoft.com/office/officeart/2008/layout/LinedList"/>
    <dgm:cxn modelId="{29AB42D7-7091-4678-BDC6-693D5D7686E3}" type="presParOf" srcId="{4DAC62C5-617D-4469-88EE-084126326DC4}" destId="{47608D01-C104-418B-B656-C40992C7476D}" srcOrd="1" destOrd="0" presId="urn:microsoft.com/office/officeart/2008/layout/LinedList"/>
    <dgm:cxn modelId="{DE2F8207-D856-4828-85FC-295C42A58742}" type="presParOf" srcId="{47608D01-C104-418B-B656-C40992C7476D}" destId="{879AC6B0-6FCE-458B-BE52-AD2A711C908F}" srcOrd="0" destOrd="0" presId="urn:microsoft.com/office/officeart/2008/layout/LinedList"/>
    <dgm:cxn modelId="{FD9836A7-40FF-4E72-B0EB-F6110B4ECFBF}" type="presParOf" srcId="{47608D01-C104-418B-B656-C40992C7476D}" destId="{9B6FF56E-589E-41EC-A653-DDD129C284A2}" srcOrd="1" destOrd="0" presId="urn:microsoft.com/office/officeart/2008/layout/LinedList"/>
    <dgm:cxn modelId="{8683593B-2E86-4217-A0AB-DE74D026FBDE}" type="presParOf" srcId="{4DAC62C5-617D-4469-88EE-084126326DC4}" destId="{07369B06-4E1B-477E-9EFD-4C40AB19BC8B}" srcOrd="2" destOrd="0" presId="urn:microsoft.com/office/officeart/2008/layout/LinedList"/>
    <dgm:cxn modelId="{0C70001E-98DE-44A1-802E-88637F5A7D25}" type="presParOf" srcId="{4DAC62C5-617D-4469-88EE-084126326DC4}" destId="{0B9A51B3-C149-4690-8560-205582DE44F5}" srcOrd="3" destOrd="0" presId="urn:microsoft.com/office/officeart/2008/layout/LinedList"/>
    <dgm:cxn modelId="{6D56687B-E932-4C12-AA97-AACF0284EA22}" type="presParOf" srcId="{0B9A51B3-C149-4690-8560-205582DE44F5}" destId="{FE7700F8-250E-4207-BB23-2DC98081C61E}" srcOrd="0" destOrd="0" presId="urn:microsoft.com/office/officeart/2008/layout/LinedList"/>
    <dgm:cxn modelId="{2451ABFD-FC2F-4737-BF85-9D6E8ED96F50}" type="presParOf" srcId="{0B9A51B3-C149-4690-8560-205582DE44F5}" destId="{955553D8-CC7E-4337-884C-F580576AD933}" srcOrd="1" destOrd="0" presId="urn:microsoft.com/office/officeart/2008/layout/LinedList"/>
    <dgm:cxn modelId="{0F57A754-D524-4349-B41E-47B45F488E95}" type="presParOf" srcId="{4DAC62C5-617D-4469-88EE-084126326DC4}" destId="{CEAFDB54-A36C-4716-B81C-689400D22261}" srcOrd="4" destOrd="0" presId="urn:microsoft.com/office/officeart/2008/layout/LinedList"/>
    <dgm:cxn modelId="{44A477E8-AE46-46A1-AC8F-E5CADBCB5356}" type="presParOf" srcId="{4DAC62C5-617D-4469-88EE-084126326DC4}" destId="{294AD8A8-BF06-4413-ACB3-49D04919B7E1}" srcOrd="5" destOrd="0" presId="urn:microsoft.com/office/officeart/2008/layout/LinedList"/>
    <dgm:cxn modelId="{E3F331AB-62E7-41F0-956D-45570C58B329}" type="presParOf" srcId="{294AD8A8-BF06-4413-ACB3-49D04919B7E1}" destId="{8558E1C4-57AC-4766-B5FB-C3931BEB0610}" srcOrd="0" destOrd="0" presId="urn:microsoft.com/office/officeart/2008/layout/LinedList"/>
    <dgm:cxn modelId="{3B22AD04-22B9-41BD-8E7D-62B3F76DE24C}" type="presParOf" srcId="{294AD8A8-BF06-4413-ACB3-49D04919B7E1}" destId="{729C53E2-9929-4FF3-8C00-F92B1668CD33}" srcOrd="1" destOrd="0" presId="urn:microsoft.com/office/officeart/2008/layout/LinedList"/>
    <dgm:cxn modelId="{DB365BB1-3CF7-4FB7-B114-09D38876AFB3}" type="presParOf" srcId="{4DAC62C5-617D-4469-88EE-084126326DC4}" destId="{89A0E35C-2979-4A0B-8DA4-4D075F1F8DED}" srcOrd="6" destOrd="0" presId="urn:microsoft.com/office/officeart/2008/layout/LinedList"/>
    <dgm:cxn modelId="{6AEACE9E-6859-4A05-A7B5-B45EACBEF450}" type="presParOf" srcId="{4DAC62C5-617D-4469-88EE-084126326DC4}" destId="{ACC088BC-2192-4F45-B16F-ACD77668DE9C}" srcOrd="7" destOrd="0" presId="urn:microsoft.com/office/officeart/2008/layout/LinedList"/>
    <dgm:cxn modelId="{46235865-D853-4E77-9E66-B56F20523545}" type="presParOf" srcId="{ACC088BC-2192-4F45-B16F-ACD77668DE9C}" destId="{BEEFFCD2-4877-48FF-AAD3-8BD33904BDC3}" srcOrd="0" destOrd="0" presId="urn:microsoft.com/office/officeart/2008/layout/LinedList"/>
    <dgm:cxn modelId="{4BE3DA7C-4E46-4695-AD2C-6B066D2D2801}" type="presParOf" srcId="{ACC088BC-2192-4F45-B16F-ACD77668DE9C}" destId="{CA3B4A77-4E7E-465F-A0C3-4B526A8DFFA7}" srcOrd="1" destOrd="0" presId="urn:microsoft.com/office/officeart/2008/layout/LinedList"/>
    <dgm:cxn modelId="{99D92EAF-ABE3-45F3-875C-6F374965F14C}" type="presParOf" srcId="{4DAC62C5-617D-4469-88EE-084126326DC4}" destId="{B406A06A-13F3-4950-92BD-1B28D830D785}" srcOrd="8" destOrd="0" presId="urn:microsoft.com/office/officeart/2008/layout/LinedList"/>
    <dgm:cxn modelId="{582FDA75-0C86-4BF7-9C13-5F188E5B6215}" type="presParOf" srcId="{4DAC62C5-617D-4469-88EE-084126326DC4}" destId="{FDEA7EAF-FB06-47F5-8735-E411BBAC31C1}" srcOrd="9" destOrd="0" presId="urn:microsoft.com/office/officeart/2008/layout/LinedList"/>
    <dgm:cxn modelId="{10023663-E21E-44F9-BB3E-5E532EBAD0DD}" type="presParOf" srcId="{FDEA7EAF-FB06-47F5-8735-E411BBAC31C1}" destId="{7C14F5E6-2253-4821-813B-25602D7232E5}" srcOrd="0" destOrd="0" presId="urn:microsoft.com/office/officeart/2008/layout/LinedList"/>
    <dgm:cxn modelId="{42A6B1D8-D5DE-4697-B832-FAA7C6D59B2A}" type="presParOf" srcId="{FDEA7EAF-FB06-47F5-8735-E411BBAC31C1}" destId="{0D947630-79EA-4604-8BAC-3BDFE48DAF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EE84F-3EC4-4D26-8E3F-CEF2E3B955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73529E4-74A5-4F4F-95BC-49933926BFD1}">
      <dgm:prSet/>
      <dgm:spPr/>
      <dgm:t>
        <a:bodyPr/>
        <a:lstStyle/>
        <a:p>
          <a:r>
            <a:rPr lang="en-US" baseline="0"/>
            <a:t>Delivered a fully functional prototype</a:t>
          </a:r>
          <a:endParaRPr lang="en-US"/>
        </a:p>
      </dgm:t>
    </dgm:pt>
    <dgm:pt modelId="{2B26FFA9-6B3F-409C-89C2-0372B9BE9295}" type="parTrans" cxnId="{C240D2A2-2375-4A95-B8E7-6D63AD569C03}">
      <dgm:prSet/>
      <dgm:spPr/>
      <dgm:t>
        <a:bodyPr/>
        <a:lstStyle/>
        <a:p>
          <a:endParaRPr lang="en-US"/>
        </a:p>
      </dgm:t>
    </dgm:pt>
    <dgm:pt modelId="{D61F8674-E054-461D-B0DC-1FF2E77D3C11}" type="sibTrans" cxnId="{C240D2A2-2375-4A95-B8E7-6D63AD569C03}">
      <dgm:prSet/>
      <dgm:spPr/>
      <dgm:t>
        <a:bodyPr/>
        <a:lstStyle/>
        <a:p>
          <a:endParaRPr lang="en-US"/>
        </a:p>
      </dgm:t>
    </dgm:pt>
    <dgm:pt modelId="{11C6BAB0-0A98-4C92-B1F7-8204F96122C9}">
      <dgm:prSet/>
      <dgm:spPr/>
      <dgm:t>
        <a:bodyPr/>
        <a:lstStyle/>
        <a:p>
          <a:r>
            <a:rPr lang="en-US" baseline="0"/>
            <a:t>Achieved high </a:t>
          </a:r>
          <a:endParaRPr lang="en-US"/>
        </a:p>
      </dgm:t>
    </dgm:pt>
    <dgm:pt modelId="{636E6B36-272B-4F9C-A2E4-6ADC8D30398D}" type="parTrans" cxnId="{3C8AD99D-73AA-47D9-B539-D43E8B6285E9}">
      <dgm:prSet/>
      <dgm:spPr/>
      <dgm:t>
        <a:bodyPr/>
        <a:lstStyle/>
        <a:p>
          <a:endParaRPr lang="en-US"/>
        </a:p>
      </dgm:t>
    </dgm:pt>
    <dgm:pt modelId="{A5F0644A-26E8-4CAB-9258-64255ACBCF9C}" type="sibTrans" cxnId="{3C8AD99D-73AA-47D9-B539-D43E8B6285E9}">
      <dgm:prSet/>
      <dgm:spPr/>
      <dgm:t>
        <a:bodyPr/>
        <a:lstStyle/>
        <a:p>
          <a:endParaRPr lang="en-US"/>
        </a:p>
      </dgm:t>
    </dgm:pt>
    <dgm:pt modelId="{28A37856-24C2-42CD-A239-AA3D93897A9A}">
      <dgm:prSet/>
      <dgm:spPr/>
      <dgm:t>
        <a:bodyPr/>
        <a:lstStyle/>
        <a:p>
          <a:r>
            <a:rPr lang="en-US" baseline="0"/>
            <a:t>Designed an intuitive and interactive user interface</a:t>
          </a:r>
          <a:endParaRPr lang="en-US"/>
        </a:p>
      </dgm:t>
    </dgm:pt>
    <dgm:pt modelId="{38C827A0-F7A6-4545-8D55-F680711A8A41}" type="parTrans" cxnId="{DA0852E0-4363-49CC-B838-8688D8435CE1}">
      <dgm:prSet/>
      <dgm:spPr/>
      <dgm:t>
        <a:bodyPr/>
        <a:lstStyle/>
        <a:p>
          <a:endParaRPr lang="en-US"/>
        </a:p>
      </dgm:t>
    </dgm:pt>
    <dgm:pt modelId="{05B25E1A-A3E8-4529-84D2-CC31D1BC8946}" type="sibTrans" cxnId="{DA0852E0-4363-49CC-B838-8688D8435CE1}">
      <dgm:prSet/>
      <dgm:spPr/>
      <dgm:t>
        <a:bodyPr/>
        <a:lstStyle/>
        <a:p>
          <a:endParaRPr lang="en-US"/>
        </a:p>
      </dgm:t>
    </dgm:pt>
    <dgm:pt modelId="{C0902CA9-8615-4D95-A2E8-497348D748BB}" type="pres">
      <dgm:prSet presAssocID="{B42EE84F-3EC4-4D26-8E3F-CEF2E3B955FF}" presName="root" presStyleCnt="0">
        <dgm:presLayoutVars>
          <dgm:dir/>
          <dgm:resizeHandles val="exact"/>
        </dgm:presLayoutVars>
      </dgm:prSet>
      <dgm:spPr/>
    </dgm:pt>
    <dgm:pt modelId="{14B46BC7-46DE-4C43-B6E9-BD3CE13ECA7F}" type="pres">
      <dgm:prSet presAssocID="{073529E4-74A5-4F4F-95BC-49933926BFD1}" presName="compNode" presStyleCnt="0"/>
      <dgm:spPr/>
    </dgm:pt>
    <dgm:pt modelId="{4E0A407F-E145-41F8-8CEA-DD2C36BAFA8C}" type="pres">
      <dgm:prSet presAssocID="{073529E4-74A5-4F4F-95BC-49933926BF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BBBD3F-F370-40DA-9AD3-F09CA9641618}" type="pres">
      <dgm:prSet presAssocID="{073529E4-74A5-4F4F-95BC-49933926BFD1}" presName="spaceRect" presStyleCnt="0"/>
      <dgm:spPr/>
    </dgm:pt>
    <dgm:pt modelId="{CA3DAF6D-8A40-432F-B17B-8EF4C7A58322}" type="pres">
      <dgm:prSet presAssocID="{073529E4-74A5-4F4F-95BC-49933926BFD1}" presName="textRect" presStyleLbl="revTx" presStyleIdx="0" presStyleCnt="3">
        <dgm:presLayoutVars>
          <dgm:chMax val="1"/>
          <dgm:chPref val="1"/>
        </dgm:presLayoutVars>
      </dgm:prSet>
      <dgm:spPr/>
    </dgm:pt>
    <dgm:pt modelId="{94370A3C-E649-4889-96F7-110A103BC8C3}" type="pres">
      <dgm:prSet presAssocID="{D61F8674-E054-461D-B0DC-1FF2E77D3C11}" presName="sibTrans" presStyleCnt="0"/>
      <dgm:spPr/>
    </dgm:pt>
    <dgm:pt modelId="{C7EBCFBD-1943-4939-AAF6-C46BDEB870AD}" type="pres">
      <dgm:prSet presAssocID="{11C6BAB0-0A98-4C92-B1F7-8204F96122C9}" presName="compNode" presStyleCnt="0"/>
      <dgm:spPr/>
    </dgm:pt>
    <dgm:pt modelId="{69B043C6-C3C6-4F8F-9CA7-13159B8117D6}" type="pres">
      <dgm:prSet presAssocID="{11C6BAB0-0A98-4C92-B1F7-8204F96122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F3D0FB7-1911-4B6F-A1BC-4E24EBA06697}" type="pres">
      <dgm:prSet presAssocID="{11C6BAB0-0A98-4C92-B1F7-8204F96122C9}" presName="spaceRect" presStyleCnt="0"/>
      <dgm:spPr/>
    </dgm:pt>
    <dgm:pt modelId="{7BCE05E3-E514-431E-8AAA-402AFF3BCE54}" type="pres">
      <dgm:prSet presAssocID="{11C6BAB0-0A98-4C92-B1F7-8204F96122C9}" presName="textRect" presStyleLbl="revTx" presStyleIdx="1" presStyleCnt="3">
        <dgm:presLayoutVars>
          <dgm:chMax val="1"/>
          <dgm:chPref val="1"/>
        </dgm:presLayoutVars>
      </dgm:prSet>
      <dgm:spPr/>
    </dgm:pt>
    <dgm:pt modelId="{20AE60C0-231F-4268-9FE5-684238C5F6DB}" type="pres">
      <dgm:prSet presAssocID="{A5F0644A-26E8-4CAB-9258-64255ACBCF9C}" presName="sibTrans" presStyleCnt="0"/>
      <dgm:spPr/>
    </dgm:pt>
    <dgm:pt modelId="{ABB6FB1E-E530-466C-84CD-F2B7BACFAD67}" type="pres">
      <dgm:prSet presAssocID="{28A37856-24C2-42CD-A239-AA3D93897A9A}" presName="compNode" presStyleCnt="0"/>
      <dgm:spPr/>
    </dgm:pt>
    <dgm:pt modelId="{1969E108-8052-4751-BD29-282A5A247C30}" type="pres">
      <dgm:prSet presAssocID="{28A37856-24C2-42CD-A239-AA3D93897A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37E4299-EE2F-4FB7-826D-86D03E4D8294}" type="pres">
      <dgm:prSet presAssocID="{28A37856-24C2-42CD-A239-AA3D93897A9A}" presName="spaceRect" presStyleCnt="0"/>
      <dgm:spPr/>
    </dgm:pt>
    <dgm:pt modelId="{046F1827-7B3C-45E6-A4DF-C1B65A482A90}" type="pres">
      <dgm:prSet presAssocID="{28A37856-24C2-42CD-A239-AA3D93897A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F32346-C935-42D0-9B7F-AA3821021187}" type="presOf" srcId="{28A37856-24C2-42CD-A239-AA3D93897A9A}" destId="{046F1827-7B3C-45E6-A4DF-C1B65A482A90}" srcOrd="0" destOrd="0" presId="urn:microsoft.com/office/officeart/2018/2/layout/IconLabelList"/>
    <dgm:cxn modelId="{EDC44255-4FF1-4A76-950A-30763D0D8EE3}" type="presOf" srcId="{B42EE84F-3EC4-4D26-8E3F-CEF2E3B955FF}" destId="{C0902CA9-8615-4D95-A2E8-497348D748BB}" srcOrd="0" destOrd="0" presId="urn:microsoft.com/office/officeart/2018/2/layout/IconLabelList"/>
    <dgm:cxn modelId="{3C8AD99D-73AA-47D9-B539-D43E8B6285E9}" srcId="{B42EE84F-3EC4-4D26-8E3F-CEF2E3B955FF}" destId="{11C6BAB0-0A98-4C92-B1F7-8204F96122C9}" srcOrd="1" destOrd="0" parTransId="{636E6B36-272B-4F9C-A2E4-6ADC8D30398D}" sibTransId="{A5F0644A-26E8-4CAB-9258-64255ACBCF9C}"/>
    <dgm:cxn modelId="{9E5E379E-62E5-4BA4-BADA-D3DBCDA14EB3}" type="presOf" srcId="{11C6BAB0-0A98-4C92-B1F7-8204F96122C9}" destId="{7BCE05E3-E514-431E-8AAA-402AFF3BCE54}" srcOrd="0" destOrd="0" presId="urn:microsoft.com/office/officeart/2018/2/layout/IconLabelList"/>
    <dgm:cxn modelId="{C240D2A2-2375-4A95-B8E7-6D63AD569C03}" srcId="{B42EE84F-3EC4-4D26-8E3F-CEF2E3B955FF}" destId="{073529E4-74A5-4F4F-95BC-49933926BFD1}" srcOrd="0" destOrd="0" parTransId="{2B26FFA9-6B3F-409C-89C2-0372B9BE9295}" sibTransId="{D61F8674-E054-461D-B0DC-1FF2E77D3C11}"/>
    <dgm:cxn modelId="{943341A4-6041-4975-A035-3E74EBBD668E}" type="presOf" srcId="{073529E4-74A5-4F4F-95BC-49933926BFD1}" destId="{CA3DAF6D-8A40-432F-B17B-8EF4C7A58322}" srcOrd="0" destOrd="0" presId="urn:microsoft.com/office/officeart/2018/2/layout/IconLabelList"/>
    <dgm:cxn modelId="{DA0852E0-4363-49CC-B838-8688D8435CE1}" srcId="{B42EE84F-3EC4-4D26-8E3F-CEF2E3B955FF}" destId="{28A37856-24C2-42CD-A239-AA3D93897A9A}" srcOrd="2" destOrd="0" parTransId="{38C827A0-F7A6-4545-8D55-F680711A8A41}" sibTransId="{05B25E1A-A3E8-4529-84D2-CC31D1BC8946}"/>
    <dgm:cxn modelId="{CF4AF8CF-D109-48E5-953D-8AA4BE342272}" type="presParOf" srcId="{C0902CA9-8615-4D95-A2E8-497348D748BB}" destId="{14B46BC7-46DE-4C43-B6E9-BD3CE13ECA7F}" srcOrd="0" destOrd="0" presId="urn:microsoft.com/office/officeart/2018/2/layout/IconLabelList"/>
    <dgm:cxn modelId="{5D842D2B-D9BD-4F7A-95DA-B6B9A07E7AE6}" type="presParOf" srcId="{14B46BC7-46DE-4C43-B6E9-BD3CE13ECA7F}" destId="{4E0A407F-E145-41F8-8CEA-DD2C36BAFA8C}" srcOrd="0" destOrd="0" presId="urn:microsoft.com/office/officeart/2018/2/layout/IconLabelList"/>
    <dgm:cxn modelId="{6964A83C-2851-44B6-91DE-CDE13ED21C21}" type="presParOf" srcId="{14B46BC7-46DE-4C43-B6E9-BD3CE13ECA7F}" destId="{42BBBD3F-F370-40DA-9AD3-F09CA9641618}" srcOrd="1" destOrd="0" presId="urn:microsoft.com/office/officeart/2018/2/layout/IconLabelList"/>
    <dgm:cxn modelId="{456AAB28-B67B-4BEF-874B-5E1B2E50B150}" type="presParOf" srcId="{14B46BC7-46DE-4C43-B6E9-BD3CE13ECA7F}" destId="{CA3DAF6D-8A40-432F-B17B-8EF4C7A58322}" srcOrd="2" destOrd="0" presId="urn:microsoft.com/office/officeart/2018/2/layout/IconLabelList"/>
    <dgm:cxn modelId="{ADDDCFDF-8CB5-4164-AB32-0CA40228AD62}" type="presParOf" srcId="{C0902CA9-8615-4D95-A2E8-497348D748BB}" destId="{94370A3C-E649-4889-96F7-110A103BC8C3}" srcOrd="1" destOrd="0" presId="urn:microsoft.com/office/officeart/2018/2/layout/IconLabelList"/>
    <dgm:cxn modelId="{30DCA76D-FA16-4A22-8CD4-7A2F2A87E26D}" type="presParOf" srcId="{C0902CA9-8615-4D95-A2E8-497348D748BB}" destId="{C7EBCFBD-1943-4939-AAF6-C46BDEB870AD}" srcOrd="2" destOrd="0" presId="urn:microsoft.com/office/officeart/2018/2/layout/IconLabelList"/>
    <dgm:cxn modelId="{902CF045-9092-4F1A-B869-5C91F48C19D7}" type="presParOf" srcId="{C7EBCFBD-1943-4939-AAF6-C46BDEB870AD}" destId="{69B043C6-C3C6-4F8F-9CA7-13159B8117D6}" srcOrd="0" destOrd="0" presId="urn:microsoft.com/office/officeart/2018/2/layout/IconLabelList"/>
    <dgm:cxn modelId="{D37C0D34-BAD2-40FD-A367-DAF8C5F766AB}" type="presParOf" srcId="{C7EBCFBD-1943-4939-AAF6-C46BDEB870AD}" destId="{3F3D0FB7-1911-4B6F-A1BC-4E24EBA06697}" srcOrd="1" destOrd="0" presId="urn:microsoft.com/office/officeart/2018/2/layout/IconLabelList"/>
    <dgm:cxn modelId="{743ABC82-0C5B-4168-9E9F-CEF737EA5222}" type="presParOf" srcId="{C7EBCFBD-1943-4939-AAF6-C46BDEB870AD}" destId="{7BCE05E3-E514-431E-8AAA-402AFF3BCE54}" srcOrd="2" destOrd="0" presId="urn:microsoft.com/office/officeart/2018/2/layout/IconLabelList"/>
    <dgm:cxn modelId="{4340CA06-DA1C-4593-8CD5-6AAB0E71214B}" type="presParOf" srcId="{C0902CA9-8615-4D95-A2E8-497348D748BB}" destId="{20AE60C0-231F-4268-9FE5-684238C5F6DB}" srcOrd="3" destOrd="0" presId="urn:microsoft.com/office/officeart/2018/2/layout/IconLabelList"/>
    <dgm:cxn modelId="{F96E2087-FAD2-49BB-870A-82CFEE228F2B}" type="presParOf" srcId="{C0902CA9-8615-4D95-A2E8-497348D748BB}" destId="{ABB6FB1E-E530-466C-84CD-F2B7BACFAD67}" srcOrd="4" destOrd="0" presId="urn:microsoft.com/office/officeart/2018/2/layout/IconLabelList"/>
    <dgm:cxn modelId="{7BE3D0E3-01AD-40CD-8193-D49BA45B65CB}" type="presParOf" srcId="{ABB6FB1E-E530-466C-84CD-F2B7BACFAD67}" destId="{1969E108-8052-4751-BD29-282A5A247C30}" srcOrd="0" destOrd="0" presId="urn:microsoft.com/office/officeart/2018/2/layout/IconLabelList"/>
    <dgm:cxn modelId="{E08D2506-22D3-4AEC-AAE1-0D70FD1B82F4}" type="presParOf" srcId="{ABB6FB1E-E530-466C-84CD-F2B7BACFAD67}" destId="{237E4299-EE2F-4FB7-826D-86D03E4D8294}" srcOrd="1" destOrd="0" presId="urn:microsoft.com/office/officeart/2018/2/layout/IconLabelList"/>
    <dgm:cxn modelId="{FF27CF53-C3E0-4F1F-94AC-E910C8F30679}" type="presParOf" srcId="{ABB6FB1E-E530-466C-84CD-F2B7BACFAD67}" destId="{046F1827-7B3C-45E6-A4DF-C1B65A482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EE8384-F237-486A-987A-60AA48BC8E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F88209-7F01-4C80-A51C-E23220146956}">
      <dgm:prSet/>
      <dgm:spPr/>
      <dgm:t>
        <a:bodyPr/>
        <a:lstStyle/>
        <a:p>
          <a:r>
            <a:rPr lang="en-US" baseline="0"/>
            <a:t>Integration with real-time data sources and APIs</a:t>
          </a:r>
          <a:endParaRPr lang="en-US"/>
        </a:p>
      </dgm:t>
    </dgm:pt>
    <dgm:pt modelId="{952871DA-09D2-4540-9D41-B47E12C78E70}" type="parTrans" cxnId="{495A60A6-8D3F-4E40-89D5-9D51A1840331}">
      <dgm:prSet/>
      <dgm:spPr/>
      <dgm:t>
        <a:bodyPr/>
        <a:lstStyle/>
        <a:p>
          <a:endParaRPr lang="en-US"/>
        </a:p>
      </dgm:t>
    </dgm:pt>
    <dgm:pt modelId="{59C8A12D-F498-415F-BC9C-443758330B39}" type="sibTrans" cxnId="{495A60A6-8D3F-4E40-89D5-9D51A1840331}">
      <dgm:prSet/>
      <dgm:spPr/>
      <dgm:t>
        <a:bodyPr/>
        <a:lstStyle/>
        <a:p>
          <a:endParaRPr lang="en-US"/>
        </a:p>
      </dgm:t>
    </dgm:pt>
    <dgm:pt modelId="{510E3138-12A4-4317-B32C-BCCAEAE12DA2}">
      <dgm:prSet/>
      <dgm:spPr/>
      <dgm:t>
        <a:bodyPr/>
        <a:lstStyle/>
        <a:p>
          <a:r>
            <a:rPr lang="en-US" baseline="0"/>
            <a:t>Stronger security measures and audit trails</a:t>
          </a:r>
          <a:endParaRPr lang="en-US"/>
        </a:p>
      </dgm:t>
    </dgm:pt>
    <dgm:pt modelId="{FD732891-61B3-47A5-BFE1-772BF51166F8}" type="parTrans" cxnId="{52A992FC-C611-455E-BC5A-260218B0910A}">
      <dgm:prSet/>
      <dgm:spPr/>
      <dgm:t>
        <a:bodyPr/>
        <a:lstStyle/>
        <a:p>
          <a:endParaRPr lang="en-US"/>
        </a:p>
      </dgm:t>
    </dgm:pt>
    <dgm:pt modelId="{615E1F0D-DF90-438A-8F58-EA18A7AD9EF6}" type="sibTrans" cxnId="{52A992FC-C611-455E-BC5A-260218B0910A}">
      <dgm:prSet/>
      <dgm:spPr/>
      <dgm:t>
        <a:bodyPr/>
        <a:lstStyle/>
        <a:p>
          <a:endParaRPr lang="en-US"/>
        </a:p>
      </dgm:t>
    </dgm:pt>
    <dgm:pt modelId="{551EB3AD-9C73-4A5C-9A04-DEB0FEE93BEA}">
      <dgm:prSet/>
      <dgm:spPr/>
      <dgm:t>
        <a:bodyPr/>
        <a:lstStyle/>
        <a:p>
          <a:r>
            <a:rPr lang="en-US" baseline="0"/>
            <a:t>Potential for global insurance industry adoption</a:t>
          </a:r>
          <a:endParaRPr lang="en-US"/>
        </a:p>
      </dgm:t>
    </dgm:pt>
    <dgm:pt modelId="{3E1E769D-9D4B-491B-BFA8-079621BEA3D1}" type="parTrans" cxnId="{1D4F2D43-078B-4370-8565-6A14AEEA6D57}">
      <dgm:prSet/>
      <dgm:spPr/>
      <dgm:t>
        <a:bodyPr/>
        <a:lstStyle/>
        <a:p>
          <a:endParaRPr lang="en-US"/>
        </a:p>
      </dgm:t>
    </dgm:pt>
    <dgm:pt modelId="{1EC363A2-1767-415A-931E-141CBB5488F4}" type="sibTrans" cxnId="{1D4F2D43-078B-4370-8565-6A14AEEA6D57}">
      <dgm:prSet/>
      <dgm:spPr/>
      <dgm:t>
        <a:bodyPr/>
        <a:lstStyle/>
        <a:p>
          <a:endParaRPr lang="en-US"/>
        </a:p>
      </dgm:t>
    </dgm:pt>
    <dgm:pt modelId="{E89523B4-ADB4-4B04-8462-E578E4039E14}">
      <dgm:prSet/>
      <dgm:spPr/>
      <dgm:t>
        <a:bodyPr/>
        <a:lstStyle/>
        <a:p>
          <a:r>
            <a:rPr lang="en-US" baseline="0"/>
            <a:t>Enhanced Agent-Agent communication</a:t>
          </a:r>
          <a:endParaRPr lang="en-US"/>
        </a:p>
      </dgm:t>
    </dgm:pt>
    <dgm:pt modelId="{ABE5F6AC-DA25-4AAF-B56F-40F65EC34CDD}" type="parTrans" cxnId="{387143D2-81CB-4F52-9876-AEC87D548390}">
      <dgm:prSet/>
      <dgm:spPr/>
      <dgm:t>
        <a:bodyPr/>
        <a:lstStyle/>
        <a:p>
          <a:endParaRPr lang="en-US"/>
        </a:p>
      </dgm:t>
    </dgm:pt>
    <dgm:pt modelId="{B7BF1210-E3DC-4938-8FFA-17FF12DCAB8A}" type="sibTrans" cxnId="{387143D2-81CB-4F52-9876-AEC87D548390}">
      <dgm:prSet/>
      <dgm:spPr/>
      <dgm:t>
        <a:bodyPr/>
        <a:lstStyle/>
        <a:p>
          <a:endParaRPr lang="en-US"/>
        </a:p>
      </dgm:t>
    </dgm:pt>
    <dgm:pt modelId="{B84999D9-807A-4660-A3ED-BEF16FA11E78}">
      <dgm:prSet/>
      <dgm:spPr/>
      <dgm:t>
        <a:bodyPr/>
        <a:lstStyle/>
        <a:p>
          <a:r>
            <a:rPr lang="en-US" baseline="0"/>
            <a:t>Addition of more Agents for personalized features</a:t>
          </a:r>
          <a:endParaRPr lang="en-US"/>
        </a:p>
      </dgm:t>
    </dgm:pt>
    <dgm:pt modelId="{355B5F99-26AA-498E-A670-159C99E7287B}" type="parTrans" cxnId="{1EE6E568-356F-4963-B873-E3206358BCAD}">
      <dgm:prSet/>
      <dgm:spPr/>
      <dgm:t>
        <a:bodyPr/>
        <a:lstStyle/>
        <a:p>
          <a:endParaRPr lang="en-US"/>
        </a:p>
      </dgm:t>
    </dgm:pt>
    <dgm:pt modelId="{002F0384-CBDA-4D3C-89E5-7FA54578C530}" type="sibTrans" cxnId="{1EE6E568-356F-4963-B873-E3206358BCAD}">
      <dgm:prSet/>
      <dgm:spPr/>
      <dgm:t>
        <a:bodyPr/>
        <a:lstStyle/>
        <a:p>
          <a:endParaRPr lang="en-US"/>
        </a:p>
      </dgm:t>
    </dgm:pt>
    <dgm:pt modelId="{B077765E-95E8-4283-BEFB-085BC34FCE5C}" type="pres">
      <dgm:prSet presAssocID="{72EE8384-F237-486A-987A-60AA48BC8EEB}" presName="root" presStyleCnt="0">
        <dgm:presLayoutVars>
          <dgm:dir/>
          <dgm:resizeHandles val="exact"/>
        </dgm:presLayoutVars>
      </dgm:prSet>
      <dgm:spPr/>
    </dgm:pt>
    <dgm:pt modelId="{F62E313B-F7EF-4B92-A909-23F4509CCE5A}" type="pres">
      <dgm:prSet presAssocID="{A5F88209-7F01-4C80-A51C-E23220146956}" presName="compNode" presStyleCnt="0"/>
      <dgm:spPr/>
    </dgm:pt>
    <dgm:pt modelId="{F3EF20C4-4A19-43B2-86BE-B5EF10407358}" type="pres">
      <dgm:prSet presAssocID="{A5F88209-7F01-4C80-A51C-E232201469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A85FE4-2696-417E-ADDB-0212F5ACF0AF}" type="pres">
      <dgm:prSet presAssocID="{A5F88209-7F01-4C80-A51C-E23220146956}" presName="spaceRect" presStyleCnt="0"/>
      <dgm:spPr/>
    </dgm:pt>
    <dgm:pt modelId="{1EBB122E-CF9C-484D-B782-CAE2CDFD3979}" type="pres">
      <dgm:prSet presAssocID="{A5F88209-7F01-4C80-A51C-E23220146956}" presName="textRect" presStyleLbl="revTx" presStyleIdx="0" presStyleCnt="5">
        <dgm:presLayoutVars>
          <dgm:chMax val="1"/>
          <dgm:chPref val="1"/>
        </dgm:presLayoutVars>
      </dgm:prSet>
      <dgm:spPr/>
    </dgm:pt>
    <dgm:pt modelId="{EAF1C993-F6DD-4E49-AE4E-76C142AB25B4}" type="pres">
      <dgm:prSet presAssocID="{59C8A12D-F498-415F-BC9C-443758330B39}" presName="sibTrans" presStyleCnt="0"/>
      <dgm:spPr/>
    </dgm:pt>
    <dgm:pt modelId="{B44567CC-719E-413D-B4CE-7F05198123E7}" type="pres">
      <dgm:prSet presAssocID="{510E3138-12A4-4317-B32C-BCCAEAE12DA2}" presName="compNode" presStyleCnt="0"/>
      <dgm:spPr/>
    </dgm:pt>
    <dgm:pt modelId="{42952D4C-6AE5-4B60-8AE3-9AB4C21C95BD}" type="pres">
      <dgm:prSet presAssocID="{510E3138-12A4-4317-B32C-BCCAEAE12D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FE6DCB-8CDD-4942-A488-926ADC456A5A}" type="pres">
      <dgm:prSet presAssocID="{510E3138-12A4-4317-B32C-BCCAEAE12DA2}" presName="spaceRect" presStyleCnt="0"/>
      <dgm:spPr/>
    </dgm:pt>
    <dgm:pt modelId="{BB409A74-7194-47E0-921D-6A8B633D6FB4}" type="pres">
      <dgm:prSet presAssocID="{510E3138-12A4-4317-B32C-BCCAEAE12DA2}" presName="textRect" presStyleLbl="revTx" presStyleIdx="1" presStyleCnt="5">
        <dgm:presLayoutVars>
          <dgm:chMax val="1"/>
          <dgm:chPref val="1"/>
        </dgm:presLayoutVars>
      </dgm:prSet>
      <dgm:spPr/>
    </dgm:pt>
    <dgm:pt modelId="{5CC32AF7-FFBE-44EA-AEA5-7DE18D84ED12}" type="pres">
      <dgm:prSet presAssocID="{615E1F0D-DF90-438A-8F58-EA18A7AD9EF6}" presName="sibTrans" presStyleCnt="0"/>
      <dgm:spPr/>
    </dgm:pt>
    <dgm:pt modelId="{EE998953-A479-45C3-A7AD-7677CEFB21D3}" type="pres">
      <dgm:prSet presAssocID="{551EB3AD-9C73-4A5C-9A04-DEB0FEE93BEA}" presName="compNode" presStyleCnt="0"/>
      <dgm:spPr/>
    </dgm:pt>
    <dgm:pt modelId="{92F0EB64-2190-48D2-A050-F7594F5A1566}" type="pres">
      <dgm:prSet presAssocID="{551EB3AD-9C73-4A5C-9A04-DEB0FEE93B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E0DFE04-15DD-4C2E-BB1F-6AEEC81E6CC0}" type="pres">
      <dgm:prSet presAssocID="{551EB3AD-9C73-4A5C-9A04-DEB0FEE93BEA}" presName="spaceRect" presStyleCnt="0"/>
      <dgm:spPr/>
    </dgm:pt>
    <dgm:pt modelId="{09C58549-C28F-495B-9FA4-52B724A10A9D}" type="pres">
      <dgm:prSet presAssocID="{551EB3AD-9C73-4A5C-9A04-DEB0FEE93BEA}" presName="textRect" presStyleLbl="revTx" presStyleIdx="2" presStyleCnt="5">
        <dgm:presLayoutVars>
          <dgm:chMax val="1"/>
          <dgm:chPref val="1"/>
        </dgm:presLayoutVars>
      </dgm:prSet>
      <dgm:spPr/>
    </dgm:pt>
    <dgm:pt modelId="{73896CDD-4D7E-4DCA-9957-7B966852E921}" type="pres">
      <dgm:prSet presAssocID="{1EC363A2-1767-415A-931E-141CBB5488F4}" presName="sibTrans" presStyleCnt="0"/>
      <dgm:spPr/>
    </dgm:pt>
    <dgm:pt modelId="{6CF1C3EE-C434-42E1-A86E-CC14B5F41BC9}" type="pres">
      <dgm:prSet presAssocID="{E89523B4-ADB4-4B04-8462-E578E4039E14}" presName="compNode" presStyleCnt="0"/>
      <dgm:spPr/>
    </dgm:pt>
    <dgm:pt modelId="{CC43746D-A1D4-41C2-9B17-C7D03263CE23}" type="pres">
      <dgm:prSet presAssocID="{E89523B4-ADB4-4B04-8462-E578E4039E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F66FC1A-38DD-4409-A0D9-FE38122FAD7B}" type="pres">
      <dgm:prSet presAssocID="{E89523B4-ADB4-4B04-8462-E578E4039E14}" presName="spaceRect" presStyleCnt="0"/>
      <dgm:spPr/>
    </dgm:pt>
    <dgm:pt modelId="{E0D7A234-4028-4993-816A-EFC992944B78}" type="pres">
      <dgm:prSet presAssocID="{E89523B4-ADB4-4B04-8462-E578E4039E14}" presName="textRect" presStyleLbl="revTx" presStyleIdx="3" presStyleCnt="5">
        <dgm:presLayoutVars>
          <dgm:chMax val="1"/>
          <dgm:chPref val="1"/>
        </dgm:presLayoutVars>
      </dgm:prSet>
      <dgm:spPr/>
    </dgm:pt>
    <dgm:pt modelId="{16949158-E90A-41DF-AF23-DDEB1C71C6EE}" type="pres">
      <dgm:prSet presAssocID="{B7BF1210-E3DC-4938-8FFA-17FF12DCAB8A}" presName="sibTrans" presStyleCnt="0"/>
      <dgm:spPr/>
    </dgm:pt>
    <dgm:pt modelId="{33E4F301-FB2A-4CD6-BBF6-803D33522415}" type="pres">
      <dgm:prSet presAssocID="{B84999D9-807A-4660-A3ED-BEF16FA11E78}" presName="compNode" presStyleCnt="0"/>
      <dgm:spPr/>
    </dgm:pt>
    <dgm:pt modelId="{DABD26A9-8A33-42A6-9CB4-5E4CD07B9487}" type="pres">
      <dgm:prSet presAssocID="{B84999D9-807A-4660-A3ED-BEF16FA11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0A3D225-8D6D-44C6-B184-8CEC22E4FDA6}" type="pres">
      <dgm:prSet presAssocID="{B84999D9-807A-4660-A3ED-BEF16FA11E78}" presName="spaceRect" presStyleCnt="0"/>
      <dgm:spPr/>
    </dgm:pt>
    <dgm:pt modelId="{1B549FC2-715C-44F4-8BCD-3780D7E821BC}" type="pres">
      <dgm:prSet presAssocID="{B84999D9-807A-4660-A3ED-BEF16FA11E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04C7702-2979-4D75-BDF3-5DBF7ABE6D78}" type="presOf" srcId="{551EB3AD-9C73-4A5C-9A04-DEB0FEE93BEA}" destId="{09C58549-C28F-495B-9FA4-52B724A10A9D}" srcOrd="0" destOrd="0" presId="urn:microsoft.com/office/officeart/2018/2/layout/IconLabelList"/>
    <dgm:cxn modelId="{4898E20C-1929-480B-8F6D-8A1E19CAB8AF}" type="presOf" srcId="{510E3138-12A4-4317-B32C-BCCAEAE12DA2}" destId="{BB409A74-7194-47E0-921D-6A8B633D6FB4}" srcOrd="0" destOrd="0" presId="urn:microsoft.com/office/officeart/2018/2/layout/IconLabelList"/>
    <dgm:cxn modelId="{794F9438-25A3-4939-AEB3-7D1A3837D6EE}" type="presOf" srcId="{B84999D9-807A-4660-A3ED-BEF16FA11E78}" destId="{1B549FC2-715C-44F4-8BCD-3780D7E821BC}" srcOrd="0" destOrd="0" presId="urn:microsoft.com/office/officeart/2018/2/layout/IconLabelList"/>
    <dgm:cxn modelId="{1D4F2D43-078B-4370-8565-6A14AEEA6D57}" srcId="{72EE8384-F237-486A-987A-60AA48BC8EEB}" destId="{551EB3AD-9C73-4A5C-9A04-DEB0FEE93BEA}" srcOrd="2" destOrd="0" parTransId="{3E1E769D-9D4B-491B-BFA8-079621BEA3D1}" sibTransId="{1EC363A2-1767-415A-931E-141CBB5488F4}"/>
    <dgm:cxn modelId="{1EE6E568-356F-4963-B873-E3206358BCAD}" srcId="{72EE8384-F237-486A-987A-60AA48BC8EEB}" destId="{B84999D9-807A-4660-A3ED-BEF16FA11E78}" srcOrd="4" destOrd="0" parTransId="{355B5F99-26AA-498E-A670-159C99E7287B}" sibTransId="{002F0384-CBDA-4D3C-89E5-7FA54578C530}"/>
    <dgm:cxn modelId="{495A60A6-8D3F-4E40-89D5-9D51A1840331}" srcId="{72EE8384-F237-486A-987A-60AA48BC8EEB}" destId="{A5F88209-7F01-4C80-A51C-E23220146956}" srcOrd="0" destOrd="0" parTransId="{952871DA-09D2-4540-9D41-B47E12C78E70}" sibTransId="{59C8A12D-F498-415F-BC9C-443758330B39}"/>
    <dgm:cxn modelId="{BDD34DA7-D9C4-42A4-A49D-9D170D734642}" type="presOf" srcId="{E89523B4-ADB4-4B04-8462-E578E4039E14}" destId="{E0D7A234-4028-4993-816A-EFC992944B78}" srcOrd="0" destOrd="0" presId="urn:microsoft.com/office/officeart/2018/2/layout/IconLabelList"/>
    <dgm:cxn modelId="{23B1B2BB-F6EC-4061-BB6C-F4E47179621B}" type="presOf" srcId="{A5F88209-7F01-4C80-A51C-E23220146956}" destId="{1EBB122E-CF9C-484D-B782-CAE2CDFD3979}" srcOrd="0" destOrd="0" presId="urn:microsoft.com/office/officeart/2018/2/layout/IconLabelList"/>
    <dgm:cxn modelId="{387143D2-81CB-4F52-9876-AEC87D548390}" srcId="{72EE8384-F237-486A-987A-60AA48BC8EEB}" destId="{E89523B4-ADB4-4B04-8462-E578E4039E14}" srcOrd="3" destOrd="0" parTransId="{ABE5F6AC-DA25-4AAF-B56F-40F65EC34CDD}" sibTransId="{B7BF1210-E3DC-4938-8FFA-17FF12DCAB8A}"/>
    <dgm:cxn modelId="{022CEDEB-F5E6-4F40-9086-809A99D83AB8}" type="presOf" srcId="{72EE8384-F237-486A-987A-60AA48BC8EEB}" destId="{B077765E-95E8-4283-BEFB-085BC34FCE5C}" srcOrd="0" destOrd="0" presId="urn:microsoft.com/office/officeart/2018/2/layout/IconLabelList"/>
    <dgm:cxn modelId="{52A992FC-C611-455E-BC5A-260218B0910A}" srcId="{72EE8384-F237-486A-987A-60AA48BC8EEB}" destId="{510E3138-12A4-4317-B32C-BCCAEAE12DA2}" srcOrd="1" destOrd="0" parTransId="{FD732891-61B3-47A5-BFE1-772BF51166F8}" sibTransId="{615E1F0D-DF90-438A-8F58-EA18A7AD9EF6}"/>
    <dgm:cxn modelId="{12D58659-09BA-4B97-AED0-CDFA8ADBAB19}" type="presParOf" srcId="{B077765E-95E8-4283-BEFB-085BC34FCE5C}" destId="{F62E313B-F7EF-4B92-A909-23F4509CCE5A}" srcOrd="0" destOrd="0" presId="urn:microsoft.com/office/officeart/2018/2/layout/IconLabelList"/>
    <dgm:cxn modelId="{5B3AD16D-9886-4DCA-9745-528433C9EFE3}" type="presParOf" srcId="{F62E313B-F7EF-4B92-A909-23F4509CCE5A}" destId="{F3EF20C4-4A19-43B2-86BE-B5EF10407358}" srcOrd="0" destOrd="0" presId="urn:microsoft.com/office/officeart/2018/2/layout/IconLabelList"/>
    <dgm:cxn modelId="{213782EB-7665-49BE-8B26-E17CF3351E52}" type="presParOf" srcId="{F62E313B-F7EF-4B92-A909-23F4509CCE5A}" destId="{F8A85FE4-2696-417E-ADDB-0212F5ACF0AF}" srcOrd="1" destOrd="0" presId="urn:microsoft.com/office/officeart/2018/2/layout/IconLabelList"/>
    <dgm:cxn modelId="{92C53405-F5EA-4280-B800-79B970C5147E}" type="presParOf" srcId="{F62E313B-F7EF-4B92-A909-23F4509CCE5A}" destId="{1EBB122E-CF9C-484D-B782-CAE2CDFD3979}" srcOrd="2" destOrd="0" presId="urn:microsoft.com/office/officeart/2018/2/layout/IconLabelList"/>
    <dgm:cxn modelId="{08A06C88-1866-4270-BADC-508E612D67F8}" type="presParOf" srcId="{B077765E-95E8-4283-BEFB-085BC34FCE5C}" destId="{EAF1C993-F6DD-4E49-AE4E-76C142AB25B4}" srcOrd="1" destOrd="0" presId="urn:microsoft.com/office/officeart/2018/2/layout/IconLabelList"/>
    <dgm:cxn modelId="{F9A09253-C72E-4670-924D-7176D1FF9914}" type="presParOf" srcId="{B077765E-95E8-4283-BEFB-085BC34FCE5C}" destId="{B44567CC-719E-413D-B4CE-7F05198123E7}" srcOrd="2" destOrd="0" presId="urn:microsoft.com/office/officeart/2018/2/layout/IconLabelList"/>
    <dgm:cxn modelId="{70B97C00-977E-4C99-A5DB-A35EFAA5BED8}" type="presParOf" srcId="{B44567CC-719E-413D-B4CE-7F05198123E7}" destId="{42952D4C-6AE5-4B60-8AE3-9AB4C21C95BD}" srcOrd="0" destOrd="0" presId="urn:microsoft.com/office/officeart/2018/2/layout/IconLabelList"/>
    <dgm:cxn modelId="{E0A89E47-09EE-483A-815B-13B4463A783A}" type="presParOf" srcId="{B44567CC-719E-413D-B4CE-7F05198123E7}" destId="{BCFE6DCB-8CDD-4942-A488-926ADC456A5A}" srcOrd="1" destOrd="0" presId="urn:microsoft.com/office/officeart/2018/2/layout/IconLabelList"/>
    <dgm:cxn modelId="{6FEFDF75-10EB-401B-85F5-5E37E109935A}" type="presParOf" srcId="{B44567CC-719E-413D-B4CE-7F05198123E7}" destId="{BB409A74-7194-47E0-921D-6A8B633D6FB4}" srcOrd="2" destOrd="0" presId="urn:microsoft.com/office/officeart/2018/2/layout/IconLabelList"/>
    <dgm:cxn modelId="{A36563E0-9D45-407A-967A-F8B95976B833}" type="presParOf" srcId="{B077765E-95E8-4283-BEFB-085BC34FCE5C}" destId="{5CC32AF7-FFBE-44EA-AEA5-7DE18D84ED12}" srcOrd="3" destOrd="0" presId="urn:microsoft.com/office/officeart/2018/2/layout/IconLabelList"/>
    <dgm:cxn modelId="{22A5937D-AB7B-43E2-86B9-D5CDBECBE148}" type="presParOf" srcId="{B077765E-95E8-4283-BEFB-085BC34FCE5C}" destId="{EE998953-A479-45C3-A7AD-7677CEFB21D3}" srcOrd="4" destOrd="0" presId="urn:microsoft.com/office/officeart/2018/2/layout/IconLabelList"/>
    <dgm:cxn modelId="{BD545A19-7514-488A-81A3-71C08FDD49C6}" type="presParOf" srcId="{EE998953-A479-45C3-A7AD-7677CEFB21D3}" destId="{92F0EB64-2190-48D2-A050-F7594F5A1566}" srcOrd="0" destOrd="0" presId="urn:microsoft.com/office/officeart/2018/2/layout/IconLabelList"/>
    <dgm:cxn modelId="{6ABC2401-F1A7-4AE4-9E3C-F55561B7F544}" type="presParOf" srcId="{EE998953-A479-45C3-A7AD-7677CEFB21D3}" destId="{3E0DFE04-15DD-4C2E-BB1F-6AEEC81E6CC0}" srcOrd="1" destOrd="0" presId="urn:microsoft.com/office/officeart/2018/2/layout/IconLabelList"/>
    <dgm:cxn modelId="{968BD9A6-29B0-470E-95B2-720C66858D7A}" type="presParOf" srcId="{EE998953-A479-45C3-A7AD-7677CEFB21D3}" destId="{09C58549-C28F-495B-9FA4-52B724A10A9D}" srcOrd="2" destOrd="0" presId="urn:microsoft.com/office/officeart/2018/2/layout/IconLabelList"/>
    <dgm:cxn modelId="{D0ED50D8-CF9B-4B13-BF1C-9525EF5D9BE9}" type="presParOf" srcId="{B077765E-95E8-4283-BEFB-085BC34FCE5C}" destId="{73896CDD-4D7E-4DCA-9957-7B966852E921}" srcOrd="5" destOrd="0" presId="urn:microsoft.com/office/officeart/2018/2/layout/IconLabelList"/>
    <dgm:cxn modelId="{E5BA22A5-C864-42FE-963C-8546FF2FE043}" type="presParOf" srcId="{B077765E-95E8-4283-BEFB-085BC34FCE5C}" destId="{6CF1C3EE-C434-42E1-A86E-CC14B5F41BC9}" srcOrd="6" destOrd="0" presId="urn:microsoft.com/office/officeart/2018/2/layout/IconLabelList"/>
    <dgm:cxn modelId="{7F7D77E7-4183-48FA-AFEE-681392F4AA93}" type="presParOf" srcId="{6CF1C3EE-C434-42E1-A86E-CC14B5F41BC9}" destId="{CC43746D-A1D4-41C2-9B17-C7D03263CE23}" srcOrd="0" destOrd="0" presId="urn:microsoft.com/office/officeart/2018/2/layout/IconLabelList"/>
    <dgm:cxn modelId="{63D1A6D0-53DE-4A3B-9CF2-F2368DE48313}" type="presParOf" srcId="{6CF1C3EE-C434-42E1-A86E-CC14B5F41BC9}" destId="{3F66FC1A-38DD-4409-A0D9-FE38122FAD7B}" srcOrd="1" destOrd="0" presId="urn:microsoft.com/office/officeart/2018/2/layout/IconLabelList"/>
    <dgm:cxn modelId="{D43EBB03-6EAB-4DED-8A8C-69A08B209591}" type="presParOf" srcId="{6CF1C3EE-C434-42E1-A86E-CC14B5F41BC9}" destId="{E0D7A234-4028-4993-816A-EFC992944B78}" srcOrd="2" destOrd="0" presId="urn:microsoft.com/office/officeart/2018/2/layout/IconLabelList"/>
    <dgm:cxn modelId="{8FB96870-F2A6-427A-822A-26A200C4F7A6}" type="presParOf" srcId="{B077765E-95E8-4283-BEFB-085BC34FCE5C}" destId="{16949158-E90A-41DF-AF23-DDEB1C71C6EE}" srcOrd="7" destOrd="0" presId="urn:microsoft.com/office/officeart/2018/2/layout/IconLabelList"/>
    <dgm:cxn modelId="{1530DC84-C034-4487-82D9-B5AB74FF2DAC}" type="presParOf" srcId="{B077765E-95E8-4283-BEFB-085BC34FCE5C}" destId="{33E4F301-FB2A-4CD6-BBF6-803D33522415}" srcOrd="8" destOrd="0" presId="urn:microsoft.com/office/officeart/2018/2/layout/IconLabelList"/>
    <dgm:cxn modelId="{FAE5CA2B-A49C-4EF7-AA73-A9771EC2869D}" type="presParOf" srcId="{33E4F301-FB2A-4CD6-BBF6-803D33522415}" destId="{DABD26A9-8A33-42A6-9CB4-5E4CD07B9487}" srcOrd="0" destOrd="0" presId="urn:microsoft.com/office/officeart/2018/2/layout/IconLabelList"/>
    <dgm:cxn modelId="{E4B8E6F9-EE75-42C4-866D-9C0D200D2F5B}" type="presParOf" srcId="{33E4F301-FB2A-4CD6-BBF6-803D33522415}" destId="{40A3D225-8D6D-44C6-B184-8CEC22E4FDA6}" srcOrd="1" destOrd="0" presId="urn:microsoft.com/office/officeart/2018/2/layout/IconLabelList"/>
    <dgm:cxn modelId="{087D1A13-26D6-415E-8754-1FF151C976F6}" type="presParOf" srcId="{33E4F301-FB2A-4CD6-BBF6-803D33522415}" destId="{1B549FC2-715C-44F4-8BCD-3780D7E821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86DC7-C316-4499-82D3-5DFB174C62AA}">
      <dsp:nvSpPr>
        <dsp:cNvPr id="0" name=""/>
        <dsp:cNvSpPr/>
      </dsp:nvSpPr>
      <dsp:spPr>
        <a:xfrm>
          <a:off x="1124750" y="2439"/>
          <a:ext cx="2630175" cy="15781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XM is an AI-driven smart advisor which substantially reduces the processing time for medical insurance claim evaluation.</a:t>
          </a:r>
          <a:endParaRPr lang="en-US" sz="1800" kern="1200"/>
        </a:p>
      </dsp:txBody>
      <dsp:txXfrm>
        <a:off x="1124750" y="2439"/>
        <a:ext cx="2630175" cy="1578105"/>
      </dsp:txXfrm>
    </dsp:sp>
    <dsp:sp modelId="{B0962F18-ED50-48BD-A670-A5386EFA3850}">
      <dsp:nvSpPr>
        <dsp:cNvPr id="0" name=""/>
        <dsp:cNvSpPr/>
      </dsp:nvSpPr>
      <dsp:spPr>
        <a:xfrm>
          <a:off x="4017943" y="2439"/>
          <a:ext cx="2630175" cy="1578105"/>
        </a:xfrm>
        <a:prstGeom prst="rect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XM leverages a cutting-edge sophisticated retrieval technique – Retrieval Augmented Generation (RAG). </a:t>
          </a:r>
          <a:endParaRPr lang="en-US" sz="1800" kern="1200"/>
        </a:p>
      </dsp:txBody>
      <dsp:txXfrm>
        <a:off x="4017943" y="2439"/>
        <a:ext cx="2630175" cy="1578105"/>
      </dsp:txXfrm>
    </dsp:sp>
    <dsp:sp modelId="{097793C0-429D-454F-A567-B0D2DBCAAF13}">
      <dsp:nvSpPr>
        <dsp:cNvPr id="0" name=""/>
        <dsp:cNvSpPr/>
      </dsp:nvSpPr>
      <dsp:spPr>
        <a:xfrm>
          <a:off x="1124750" y="1843562"/>
          <a:ext cx="2630175" cy="1578105"/>
        </a:xfrm>
        <a:prstGeom prst="rect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XM takes insurance claim evaluation to the next level by incorporating Multi Agentic framework.</a:t>
          </a:r>
          <a:endParaRPr lang="en-US" sz="1800" kern="1200"/>
        </a:p>
      </dsp:txBody>
      <dsp:txXfrm>
        <a:off x="1124750" y="1843562"/>
        <a:ext cx="2630175" cy="1578105"/>
      </dsp:txXfrm>
    </dsp:sp>
    <dsp:sp modelId="{A8BD1917-AE40-4785-B914-7FE993E47F4B}">
      <dsp:nvSpPr>
        <dsp:cNvPr id="0" name=""/>
        <dsp:cNvSpPr/>
      </dsp:nvSpPr>
      <dsp:spPr>
        <a:xfrm>
          <a:off x="4017943" y="1843562"/>
          <a:ext cx="2630175" cy="1578105"/>
        </a:xfrm>
        <a:prstGeom prst="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Each agent is assigned with a defined task, in this case:</a:t>
          </a:r>
          <a:br>
            <a:rPr lang="en-US" sz="1800" kern="1200" baseline="0" dirty="0"/>
          </a:br>
          <a:r>
            <a:rPr lang="en-US" sz="1800" kern="1200" baseline="0" dirty="0"/>
            <a:t>1. Claim Analysis </a:t>
          </a:r>
          <a:br>
            <a:rPr lang="en-US" sz="1800" kern="1200" baseline="0" dirty="0"/>
          </a:br>
          <a:r>
            <a:rPr lang="en-US" sz="1800" kern="1200" baseline="0" dirty="0"/>
            <a:t>2. Historical Analysis (deep dive)</a:t>
          </a:r>
          <a:br>
            <a:rPr lang="en-US" sz="1800" kern="1200" baseline="0" dirty="0"/>
          </a:br>
          <a:r>
            <a:rPr lang="en-US" sz="1800" kern="1200" baseline="0" dirty="0"/>
            <a:t>3. Policy Validation</a:t>
          </a:r>
          <a:endParaRPr lang="en-US" sz="1800" kern="1200" dirty="0"/>
        </a:p>
      </dsp:txBody>
      <dsp:txXfrm>
        <a:off x="4017943" y="1843562"/>
        <a:ext cx="2630175" cy="1578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052A1-F3CA-457A-AC1F-3EB71076854D}">
      <dsp:nvSpPr>
        <dsp:cNvPr id="0" name=""/>
        <dsp:cNvSpPr/>
      </dsp:nvSpPr>
      <dsp:spPr>
        <a:xfrm>
          <a:off x="0" y="56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AC6B0-6FCE-458B-BE52-AD2A711C908F}">
      <dsp:nvSpPr>
        <dsp:cNvPr id="0" name=""/>
        <dsp:cNvSpPr/>
      </dsp:nvSpPr>
      <dsp:spPr>
        <a:xfrm>
          <a:off x="0" y="562"/>
          <a:ext cx="5012532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Automated claims processing and fraud detection.</a:t>
          </a:r>
          <a:endParaRPr lang="en-US" sz="2800" kern="1200"/>
        </a:p>
      </dsp:txBody>
      <dsp:txXfrm>
        <a:off x="0" y="562"/>
        <a:ext cx="5012532" cy="921160"/>
      </dsp:txXfrm>
    </dsp:sp>
    <dsp:sp modelId="{07369B06-4E1B-477E-9EFD-4C40AB19BC8B}">
      <dsp:nvSpPr>
        <dsp:cNvPr id="0" name=""/>
        <dsp:cNvSpPr/>
      </dsp:nvSpPr>
      <dsp:spPr>
        <a:xfrm>
          <a:off x="0" y="92172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1093548"/>
                <a:satOff val="-2105"/>
                <a:lumOff val="14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093548"/>
                <a:satOff val="-2105"/>
                <a:lumOff val="14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93548"/>
                <a:satOff val="-2105"/>
                <a:lumOff val="14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093548"/>
              <a:satOff val="-2105"/>
              <a:lumOff val="147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700F8-250E-4207-BB23-2DC98081C61E}">
      <dsp:nvSpPr>
        <dsp:cNvPr id="0" name=""/>
        <dsp:cNvSpPr/>
      </dsp:nvSpPr>
      <dsp:spPr>
        <a:xfrm>
          <a:off x="0" y="921722"/>
          <a:ext cx="5012532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Policy verification/validation</a:t>
          </a:r>
          <a:endParaRPr lang="en-US" sz="2800" kern="1200"/>
        </a:p>
      </dsp:txBody>
      <dsp:txXfrm>
        <a:off x="0" y="921722"/>
        <a:ext cx="5012532" cy="921160"/>
      </dsp:txXfrm>
    </dsp:sp>
    <dsp:sp modelId="{CEAFDB54-A36C-4716-B81C-689400D22261}">
      <dsp:nvSpPr>
        <dsp:cNvPr id="0" name=""/>
        <dsp:cNvSpPr/>
      </dsp:nvSpPr>
      <dsp:spPr>
        <a:xfrm>
          <a:off x="0" y="184288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58E1C4-57AC-4766-B5FB-C3931BEB0610}">
      <dsp:nvSpPr>
        <dsp:cNvPr id="0" name=""/>
        <dsp:cNvSpPr/>
      </dsp:nvSpPr>
      <dsp:spPr>
        <a:xfrm>
          <a:off x="0" y="1842882"/>
          <a:ext cx="5012532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Context-aware claim analysis using RAG</a:t>
          </a:r>
          <a:endParaRPr lang="en-US" sz="2800" kern="1200"/>
        </a:p>
      </dsp:txBody>
      <dsp:txXfrm>
        <a:off x="0" y="1842882"/>
        <a:ext cx="5012532" cy="921160"/>
      </dsp:txXfrm>
    </dsp:sp>
    <dsp:sp modelId="{89A0E35C-2979-4A0B-8DA4-4D075F1F8DED}">
      <dsp:nvSpPr>
        <dsp:cNvPr id="0" name=""/>
        <dsp:cNvSpPr/>
      </dsp:nvSpPr>
      <dsp:spPr>
        <a:xfrm>
          <a:off x="0" y="276404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3280644"/>
                <a:satOff val="-6315"/>
                <a:lumOff val="44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280644"/>
                <a:satOff val="-6315"/>
                <a:lumOff val="44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280644"/>
                <a:satOff val="-6315"/>
                <a:lumOff val="44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280644"/>
              <a:satOff val="-6315"/>
              <a:lumOff val="44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EFFCD2-4877-48FF-AAD3-8BD33904BDC3}">
      <dsp:nvSpPr>
        <dsp:cNvPr id="0" name=""/>
        <dsp:cNvSpPr/>
      </dsp:nvSpPr>
      <dsp:spPr>
        <a:xfrm>
          <a:off x="0" y="2764042"/>
          <a:ext cx="5012532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Intelligent settlement recommendations</a:t>
          </a:r>
          <a:endParaRPr lang="en-US" sz="2800" kern="1200"/>
        </a:p>
      </dsp:txBody>
      <dsp:txXfrm>
        <a:off x="0" y="2764042"/>
        <a:ext cx="5012532" cy="921160"/>
      </dsp:txXfrm>
    </dsp:sp>
    <dsp:sp modelId="{B406A06A-13F3-4950-92BD-1B28D830D785}">
      <dsp:nvSpPr>
        <dsp:cNvPr id="0" name=""/>
        <dsp:cNvSpPr/>
      </dsp:nvSpPr>
      <dsp:spPr>
        <a:xfrm>
          <a:off x="0" y="368520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4F5E6-2253-4821-813B-25602D7232E5}">
      <dsp:nvSpPr>
        <dsp:cNvPr id="0" name=""/>
        <dsp:cNvSpPr/>
      </dsp:nvSpPr>
      <dsp:spPr>
        <a:xfrm>
          <a:off x="0" y="3685202"/>
          <a:ext cx="5012532" cy="921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Justifications and reasonableness of claim.</a:t>
          </a:r>
          <a:endParaRPr lang="en-US" sz="2800" kern="1200"/>
        </a:p>
      </dsp:txBody>
      <dsp:txXfrm>
        <a:off x="0" y="3685202"/>
        <a:ext cx="5012532" cy="921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A407F-E145-41F8-8CEA-DD2C36BAFA8C}">
      <dsp:nvSpPr>
        <dsp:cNvPr id="0" name=""/>
        <dsp:cNvSpPr/>
      </dsp:nvSpPr>
      <dsp:spPr>
        <a:xfrm>
          <a:off x="613109" y="546238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DAF6D-8A40-432F-B17B-8EF4C7A58322}">
      <dsp:nvSpPr>
        <dsp:cNvPr id="0" name=""/>
        <dsp:cNvSpPr/>
      </dsp:nvSpPr>
      <dsp:spPr>
        <a:xfrm>
          <a:off x="25063" y="1805467"/>
          <a:ext cx="2138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Delivered a fully functional prototype</a:t>
          </a:r>
          <a:endParaRPr lang="en-US" sz="1900" kern="1200"/>
        </a:p>
      </dsp:txBody>
      <dsp:txXfrm>
        <a:off x="25063" y="1805467"/>
        <a:ext cx="2138349" cy="720000"/>
      </dsp:txXfrm>
    </dsp:sp>
    <dsp:sp modelId="{69B043C6-C3C6-4F8F-9CA7-13159B8117D6}">
      <dsp:nvSpPr>
        <dsp:cNvPr id="0" name=""/>
        <dsp:cNvSpPr/>
      </dsp:nvSpPr>
      <dsp:spPr>
        <a:xfrm>
          <a:off x="3125670" y="546238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E05E3-E514-431E-8AAA-402AFF3BCE54}">
      <dsp:nvSpPr>
        <dsp:cNvPr id="0" name=""/>
        <dsp:cNvSpPr/>
      </dsp:nvSpPr>
      <dsp:spPr>
        <a:xfrm>
          <a:off x="2537624" y="1805467"/>
          <a:ext cx="2138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Achieved high </a:t>
          </a:r>
          <a:endParaRPr lang="en-US" sz="1900" kern="1200"/>
        </a:p>
      </dsp:txBody>
      <dsp:txXfrm>
        <a:off x="2537624" y="1805467"/>
        <a:ext cx="2138349" cy="720000"/>
      </dsp:txXfrm>
    </dsp:sp>
    <dsp:sp modelId="{1969E108-8052-4751-BD29-282A5A247C30}">
      <dsp:nvSpPr>
        <dsp:cNvPr id="0" name=""/>
        <dsp:cNvSpPr/>
      </dsp:nvSpPr>
      <dsp:spPr>
        <a:xfrm>
          <a:off x="5638231" y="546238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F1827-7B3C-45E6-A4DF-C1B65A482A90}">
      <dsp:nvSpPr>
        <dsp:cNvPr id="0" name=""/>
        <dsp:cNvSpPr/>
      </dsp:nvSpPr>
      <dsp:spPr>
        <a:xfrm>
          <a:off x="5050185" y="1805467"/>
          <a:ext cx="2138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Designed an intuitive and interactive user interface</a:t>
          </a:r>
          <a:endParaRPr lang="en-US" sz="1900" kern="1200"/>
        </a:p>
      </dsp:txBody>
      <dsp:txXfrm>
        <a:off x="5050185" y="1805467"/>
        <a:ext cx="213834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20C4-4A19-43B2-86BE-B5EF10407358}">
      <dsp:nvSpPr>
        <dsp:cNvPr id="0" name=""/>
        <dsp:cNvSpPr/>
      </dsp:nvSpPr>
      <dsp:spPr>
        <a:xfrm>
          <a:off x="462284" y="929132"/>
          <a:ext cx="752255" cy="752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B122E-CF9C-484D-B782-CAE2CDFD3979}">
      <dsp:nvSpPr>
        <dsp:cNvPr id="0" name=""/>
        <dsp:cNvSpPr/>
      </dsp:nvSpPr>
      <dsp:spPr>
        <a:xfrm>
          <a:off x="2572" y="1974280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Integration with real-time data sources and APIs</a:t>
          </a:r>
          <a:endParaRPr lang="en-US" sz="1500" kern="1200"/>
        </a:p>
      </dsp:txBody>
      <dsp:txXfrm>
        <a:off x="2572" y="1974280"/>
        <a:ext cx="1671679" cy="668671"/>
      </dsp:txXfrm>
    </dsp:sp>
    <dsp:sp modelId="{42952D4C-6AE5-4B60-8AE3-9AB4C21C95BD}">
      <dsp:nvSpPr>
        <dsp:cNvPr id="0" name=""/>
        <dsp:cNvSpPr/>
      </dsp:nvSpPr>
      <dsp:spPr>
        <a:xfrm>
          <a:off x="2426508" y="929132"/>
          <a:ext cx="752255" cy="752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09A74-7194-47E0-921D-6A8B633D6FB4}">
      <dsp:nvSpPr>
        <dsp:cNvPr id="0" name=""/>
        <dsp:cNvSpPr/>
      </dsp:nvSpPr>
      <dsp:spPr>
        <a:xfrm>
          <a:off x="1966796" y="1974280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Stronger security measures and audit trails</a:t>
          </a:r>
          <a:endParaRPr lang="en-US" sz="1500" kern="1200"/>
        </a:p>
      </dsp:txBody>
      <dsp:txXfrm>
        <a:off x="1966796" y="1974280"/>
        <a:ext cx="1671679" cy="668671"/>
      </dsp:txXfrm>
    </dsp:sp>
    <dsp:sp modelId="{92F0EB64-2190-48D2-A050-F7594F5A1566}">
      <dsp:nvSpPr>
        <dsp:cNvPr id="0" name=""/>
        <dsp:cNvSpPr/>
      </dsp:nvSpPr>
      <dsp:spPr>
        <a:xfrm>
          <a:off x="4390731" y="929132"/>
          <a:ext cx="752255" cy="752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8549-C28F-495B-9FA4-52B724A10A9D}">
      <dsp:nvSpPr>
        <dsp:cNvPr id="0" name=""/>
        <dsp:cNvSpPr/>
      </dsp:nvSpPr>
      <dsp:spPr>
        <a:xfrm>
          <a:off x="3931019" y="1974280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Potential for global insurance industry adoption</a:t>
          </a:r>
          <a:endParaRPr lang="en-US" sz="1500" kern="1200"/>
        </a:p>
      </dsp:txBody>
      <dsp:txXfrm>
        <a:off x="3931019" y="1974280"/>
        <a:ext cx="1671679" cy="668671"/>
      </dsp:txXfrm>
    </dsp:sp>
    <dsp:sp modelId="{CC43746D-A1D4-41C2-9B17-C7D03263CE23}">
      <dsp:nvSpPr>
        <dsp:cNvPr id="0" name=""/>
        <dsp:cNvSpPr/>
      </dsp:nvSpPr>
      <dsp:spPr>
        <a:xfrm>
          <a:off x="1444396" y="3060871"/>
          <a:ext cx="752255" cy="752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7A234-4028-4993-816A-EFC992944B78}">
      <dsp:nvSpPr>
        <dsp:cNvPr id="0" name=""/>
        <dsp:cNvSpPr/>
      </dsp:nvSpPr>
      <dsp:spPr>
        <a:xfrm>
          <a:off x="984684" y="410601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Enhanced Agent-Agent communication</a:t>
          </a:r>
          <a:endParaRPr lang="en-US" sz="1500" kern="1200"/>
        </a:p>
      </dsp:txBody>
      <dsp:txXfrm>
        <a:off x="984684" y="4106019"/>
        <a:ext cx="1671679" cy="668671"/>
      </dsp:txXfrm>
    </dsp:sp>
    <dsp:sp modelId="{DABD26A9-8A33-42A6-9CB4-5E4CD07B9487}">
      <dsp:nvSpPr>
        <dsp:cNvPr id="0" name=""/>
        <dsp:cNvSpPr/>
      </dsp:nvSpPr>
      <dsp:spPr>
        <a:xfrm>
          <a:off x="3408619" y="3060871"/>
          <a:ext cx="752255" cy="752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49FC2-715C-44F4-8BCD-3780D7E821BC}">
      <dsp:nvSpPr>
        <dsp:cNvPr id="0" name=""/>
        <dsp:cNvSpPr/>
      </dsp:nvSpPr>
      <dsp:spPr>
        <a:xfrm>
          <a:off x="2948907" y="4106019"/>
          <a:ext cx="1671679" cy="66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Addition of more Agents for personalized features</a:t>
          </a:r>
          <a:endParaRPr lang="en-US" sz="1500" kern="1200"/>
        </a:p>
      </dsp:txBody>
      <dsp:txXfrm>
        <a:off x="2948907" y="4106019"/>
        <a:ext cx="1671679" cy="66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4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2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64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82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err="1"/>
              <a:t>Xtended</a:t>
            </a:r>
            <a:r>
              <a:rPr lang="en-US" sz="8000" dirty="0"/>
              <a:t> Meridian</a:t>
            </a:r>
            <a:endParaRPr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HackUTD</a:t>
            </a:r>
            <a:r>
              <a:rPr lang="en-US" dirty="0"/>
              <a:t> Ripple 2024</a:t>
            </a:r>
            <a:r>
              <a:rPr dirty="0"/>
              <a:t> Projec</a:t>
            </a:r>
            <a:r>
              <a:rPr lang="en-US" dirty="0"/>
              <a:t>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02D29-F74B-ECC8-B8F3-DFB2E7513851}"/>
              </a:ext>
            </a:extLst>
          </p:cNvPr>
          <p:cNvSpPr txBox="1"/>
          <p:nvPr/>
        </p:nvSpPr>
        <p:spPr>
          <a:xfrm>
            <a:off x="1161288" y="2524121"/>
            <a:ext cx="702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AI medical insurance claim evaluator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9144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en-US" dirty="0" err="1"/>
              <a:t>Xtended</a:t>
            </a:r>
            <a:r>
              <a:rPr lang="en-US" dirty="0"/>
              <a:t> Meridian in a nutshell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C7EF1-FE02-98F9-24BE-4063CBAC7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895318"/>
              </p:ext>
            </p:extLst>
          </p:nvPr>
        </p:nvGraphicFramePr>
        <p:xfrm>
          <a:off x="685330" y="2367092"/>
          <a:ext cx="7772870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345A8-DE22-D36E-70A1-7E01908DA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91913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Workflow</a:t>
            </a: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FAFE8142-F519-C8B1-9DB9-C4BC270A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866"/>
            <a:ext cx="9144000" cy="56891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448B49DA-04EB-CF64-3695-6C47269C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6" r="4670" b="-1"/>
          <a:stretch/>
        </p:blipFill>
        <p:spPr>
          <a:xfrm>
            <a:off x="20" y="2754"/>
            <a:ext cx="9143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9144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2"/>
            <a:ext cx="7772870" cy="3424107"/>
          </a:xfrm>
        </p:spPr>
        <p:txBody>
          <a:bodyPr>
            <a:normAutofit/>
          </a:bodyPr>
          <a:lstStyle/>
          <a:p>
            <a:r>
              <a:rPr dirty="0"/>
              <a:t>Understanding complex insurance policies</a:t>
            </a:r>
          </a:p>
          <a:p>
            <a:r>
              <a:rPr dirty="0"/>
              <a:t>Integrating multiple </a:t>
            </a:r>
            <a:r>
              <a:rPr lang="en-US" dirty="0"/>
              <a:t>agents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87240"/>
            <a:ext cx="7773338" cy="1296035"/>
          </a:xfrm>
        </p:spPr>
        <p:txBody>
          <a:bodyPr>
            <a:normAutofit/>
          </a:bodyPr>
          <a:lstStyle/>
          <a:p>
            <a:r>
              <a:rPr lang="en-US"/>
              <a:t>Proud Accomplishments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3A8DD-1E3D-C285-9A14-0B42864BE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349355"/>
              </p:ext>
            </p:extLst>
          </p:nvPr>
        </p:nvGraphicFramePr>
        <p:xfrm>
          <a:off x="965200" y="1286934"/>
          <a:ext cx="7213599" cy="3071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800" dirty="0"/>
              <a:t>Future of the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4ED907-BA5A-C2EB-B783-3B40021B8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87660"/>
              </p:ext>
            </p:extLst>
          </p:nvPr>
        </p:nvGraphicFramePr>
        <p:xfrm>
          <a:off x="3296415" y="740981"/>
          <a:ext cx="5605272" cy="5703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</TotalTime>
  <Words>182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Xtended Meridian</vt:lpstr>
      <vt:lpstr>Xtended Meridian in a nutshell</vt:lpstr>
      <vt:lpstr>Features</vt:lpstr>
      <vt:lpstr>Project Workflow</vt:lpstr>
      <vt:lpstr>Challenges Faced</vt:lpstr>
      <vt:lpstr>Proud Accomplishments</vt:lpstr>
      <vt:lpstr>Future of the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Dheeraj Marthand Machiraju</dc:creator>
  <cp:keywords/>
  <dc:description>generated using python-pptx</dc:description>
  <cp:lastModifiedBy>Machiraju, Dheeraj Marthand</cp:lastModifiedBy>
  <cp:revision>3</cp:revision>
  <dcterms:created xsi:type="dcterms:W3CDTF">2013-01-27T09:14:16Z</dcterms:created>
  <dcterms:modified xsi:type="dcterms:W3CDTF">2024-11-17T14:59:46Z</dcterms:modified>
  <cp:category/>
</cp:coreProperties>
</file>