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9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D182-E406-7D49-BDB4-CFF44CAA5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A0EF9-B9E2-FF46-9C40-49A94949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0264-B469-5743-94CF-0A4EC344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7B5F-FBB3-1444-9C1C-36462562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6836-F0B8-B040-A5FB-71D7C271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641-3DCA-8648-B663-E591F568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4156-F18D-D744-92CA-37B3013F5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B2FA-8B39-6C4D-A58B-18AE26B5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3463-4F48-2D4A-910C-CB4767C4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2E78-D084-4140-8264-DCE9EEBB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33C83-2239-9A4F-AF6D-FF14AA0DA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B674B-D6D2-C441-8AC6-E70D55A35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F78A-CE5F-3C49-8AF0-D5570CFF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C671-DB07-3140-846A-F31F80CE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4D72-761E-3D45-B0CD-E91E722C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BBD6-8317-1847-BD5B-34BB0E4E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9E96-D2E5-374D-86CE-CC2367F3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A37F-864C-AE45-B2CA-2AF688AB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258A-E75C-FD4F-A693-E34C9532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DD1F-D505-0845-B3C9-09ADB4C0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C8AE-01F9-DE48-8B49-82D6DBAE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A9947-32B9-1842-9B73-DF411213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738A-6C86-A247-B650-57E9B330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F94E-3D53-DC42-A983-38128A5C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F9CC-1CAB-0B43-8933-49E6BCAE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A545-0DCD-9441-B125-28EAC348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E583-756C-604D-B364-DE8F7A7D0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366BB-373C-B742-985F-121707E4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DBC2-8DF6-584E-B137-10487905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1807-B727-FD48-963E-C39BCEDD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7D81-7A7F-854D-9E38-ED26E854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6BD3-E09C-F549-B0D1-159AFBD3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C4E5-5EEE-B64C-8912-D96EE8727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ACA8D-FCC6-6346-A6CE-AFB0EFAC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10930-95E8-DA4A-86CC-BA9E32354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C802F-C15A-9E45-BCD6-F8F33F8E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638D2-BE69-F946-B4BF-EC7A5AC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BE15D-9100-6949-8703-82416D71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0EF13-A719-0448-BEC6-0FAF5B1D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8AA2-90FD-3D44-9944-E76E24A6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F0B32-58CB-BC49-9982-511087AA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83B20-EA4D-7E4E-BB58-937798B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3629F-6B95-BC4C-9D66-9D0462AE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743AB-0F23-3A48-843A-8D78EA8C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12665-5E83-D549-BBEC-5DEDCA9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B4529-AAC7-1844-BFC2-79A1EDA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5AB6-F897-2944-834A-C22B8F40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BA4B-B47B-174F-B892-F6ED421D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D25CD-603A-AD46-97B9-3EE35241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6B164-5C38-3241-86A2-B6B64355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A7323-CD5E-B54D-91D6-5B7CDC8C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FFA5B-0509-0C4B-B3C9-6366835F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326-FF58-6D47-8622-9E06343B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DDD3D-77FB-BF44-80E9-F95BE9051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8E4E-A165-5B4E-A654-BDA20C39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FE0A-624A-B543-9F67-153958E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4D8C-D7CB-F241-8DBD-8DA56475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E7805-BE9D-874D-BB83-1FFD121A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1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80DD-7AEC-9B49-AB51-A9CC7940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EBF70-2ABE-3444-9176-1C0DAB68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0E4B-BD30-8C4F-93F2-8E3FB1F86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1F8F-7B68-7B4C-9FD3-BB789B9AB9F2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EE38-FAFF-8C47-9535-A0F4A676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B705-C558-8E4F-92DC-27C8676E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BDE4-60A7-4A47-ABC7-5D439F81D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n reasons why we should use Linux - Open Source For You">
            <a:extLst>
              <a:ext uri="{FF2B5EF4-FFF2-40B4-BE49-F238E27FC236}">
                <a16:creationId xmlns:a16="http://schemas.microsoft.com/office/drawing/2014/main" id="{817F8427-30DF-614C-9C5F-FB5D9F08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74" y="2141148"/>
            <a:ext cx="6901795" cy="37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问号- 快懂百科">
            <a:extLst>
              <a:ext uri="{FF2B5EF4-FFF2-40B4-BE49-F238E27FC236}">
                <a16:creationId xmlns:a16="http://schemas.microsoft.com/office/drawing/2014/main" id="{2A9551F2-3DB7-6541-AC2A-BCC2D11B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1" y="1420830"/>
            <a:ext cx="4016340" cy="401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C404B-8150-E24C-9516-E931D3B817D1}"/>
              </a:ext>
            </a:extLst>
          </p:cNvPr>
          <p:cNvSpPr txBox="1"/>
          <p:nvPr/>
        </p:nvSpPr>
        <p:spPr>
          <a:xfrm>
            <a:off x="3758744" y="534596"/>
            <a:ext cx="8234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How we can play with Linux system </a:t>
            </a:r>
          </a:p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knowledge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n reasons why we should use Linux - Open Source For You">
            <a:extLst>
              <a:ext uri="{FF2B5EF4-FFF2-40B4-BE49-F238E27FC236}">
                <a16:creationId xmlns:a16="http://schemas.microsoft.com/office/drawing/2014/main" id="{71325E06-A82C-8749-BFD1-41E74556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50" y="2082027"/>
            <a:ext cx="7088934" cy="38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问号- 快懂百科">
            <a:extLst>
              <a:ext uri="{FF2B5EF4-FFF2-40B4-BE49-F238E27FC236}">
                <a16:creationId xmlns:a16="http://schemas.microsoft.com/office/drawing/2014/main" id="{F51F9C8D-451A-EA4B-A6A3-1EED1B3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5" y="2082027"/>
            <a:ext cx="3817328" cy="38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766D0-92EA-E549-9832-E347967C5C87}"/>
              </a:ext>
            </a:extLst>
          </p:cNvPr>
          <p:cNvSpPr txBox="1"/>
          <p:nvPr/>
        </p:nvSpPr>
        <p:spPr>
          <a:xfrm>
            <a:off x="1978942" y="1237845"/>
            <a:ext cx="823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零基础如何玩转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操作系统？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8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68755-81C5-054B-9C54-165DEF86B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2"/>
          <a:stretch/>
        </p:blipFill>
        <p:spPr>
          <a:xfrm>
            <a:off x="749269" y="1363989"/>
            <a:ext cx="8714572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D7308-A159-A142-8062-61CD646F1791}"/>
              </a:ext>
            </a:extLst>
          </p:cNvPr>
          <p:cNvSpPr txBox="1"/>
          <p:nvPr/>
        </p:nvSpPr>
        <p:spPr>
          <a:xfrm>
            <a:off x="749269" y="674530"/>
            <a:ext cx="847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Linux command lines beginners must know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10D4EC9-42E5-0746-9892-642F9C8F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86" y="0"/>
            <a:ext cx="276791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4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9F307-4188-5E46-8807-75B70BA9DE11}"/>
              </a:ext>
            </a:extLst>
          </p:cNvPr>
          <p:cNvSpPr txBox="1"/>
          <p:nvPr/>
        </p:nvSpPr>
        <p:spPr>
          <a:xfrm>
            <a:off x="621405" y="807134"/>
            <a:ext cx="847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Linux command lines to read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09AA7-09B7-3145-AD7B-76577A45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4" y="1714327"/>
            <a:ext cx="8894772" cy="324073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91D0ECA-D533-074F-84A5-B78B3A9C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86" y="0"/>
            <a:ext cx="276791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3551E6-1FD1-ED40-A856-22BD8C05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7" y="1892759"/>
            <a:ext cx="8185865" cy="1901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97F5B-6FC2-9E47-8947-1B09370A484F}"/>
              </a:ext>
            </a:extLst>
          </p:cNvPr>
          <p:cNvSpPr txBox="1"/>
          <p:nvPr/>
        </p:nvSpPr>
        <p:spPr>
          <a:xfrm>
            <a:off x="332961" y="573270"/>
            <a:ext cx="847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Linux command lines to compress and 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C096A-394A-FD41-B669-098DBA92DA16}"/>
              </a:ext>
            </a:extLst>
          </p:cNvPr>
          <p:cNvSpPr txBox="1"/>
          <p:nvPr/>
        </p:nvSpPr>
        <p:spPr>
          <a:xfrm>
            <a:off x="479067" y="1247462"/>
            <a:ext cx="313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Compress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EDB57-82ED-554F-8F83-FA4AF628FE92}"/>
              </a:ext>
            </a:extLst>
          </p:cNvPr>
          <p:cNvSpPr txBox="1"/>
          <p:nvPr/>
        </p:nvSpPr>
        <p:spPr>
          <a:xfrm>
            <a:off x="479067" y="4123836"/>
            <a:ext cx="313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Decompress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3288B-C395-AA4B-84C6-5D72CA16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2" y="4651975"/>
            <a:ext cx="7918623" cy="137363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E8BBB1E-AEA6-D24D-8720-65528647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86" y="0"/>
            <a:ext cx="276791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F92AFB-695A-2A4D-99F0-01041C37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80" y="868453"/>
            <a:ext cx="6550684" cy="5844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58C9C-9327-A741-AB55-F3CC4739D40A}"/>
              </a:ext>
            </a:extLst>
          </p:cNvPr>
          <p:cNvSpPr txBox="1"/>
          <p:nvPr/>
        </p:nvSpPr>
        <p:spPr>
          <a:xfrm>
            <a:off x="1214872" y="144801"/>
            <a:ext cx="721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Linux command lines to install packages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A9307DC-9828-C745-A8EA-CA7898E01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86" y="0"/>
            <a:ext cx="276791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107D2-18BA-384E-8CEE-FA969EAB714D}"/>
              </a:ext>
            </a:extLst>
          </p:cNvPr>
          <p:cNvSpPr txBox="1"/>
          <p:nvPr/>
        </p:nvSpPr>
        <p:spPr>
          <a:xfrm>
            <a:off x="687344" y="787352"/>
            <a:ext cx="847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Linux command lines to manage web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EFE5E-8590-E844-B455-7917A8A3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4" y="1540649"/>
            <a:ext cx="8255000" cy="303530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D70862-8F89-A443-BFAA-31295E55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86" y="0"/>
            <a:ext cx="276791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544DE-3343-804C-986A-E20217CD51FA}"/>
              </a:ext>
            </a:extLst>
          </p:cNvPr>
          <p:cNvSpPr txBox="1"/>
          <p:nvPr/>
        </p:nvSpPr>
        <p:spPr>
          <a:xfrm>
            <a:off x="160639" y="950712"/>
            <a:ext cx="93911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Other command lines you think are important to work with Linux system? Comment below and let me know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like what you see, please don’t forget to click “like” and subscribe to start your bioinformatics journey together with me!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you!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D491505-403D-9D4B-A6B6-C6D619AC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86" y="0"/>
            <a:ext cx="2767913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5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</TotalTime>
  <Words>104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5</cp:revision>
  <dcterms:created xsi:type="dcterms:W3CDTF">2023-02-02T13:31:35Z</dcterms:created>
  <dcterms:modified xsi:type="dcterms:W3CDTF">2023-02-07T16:42:35Z</dcterms:modified>
</cp:coreProperties>
</file>