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1" r:id="rId3"/>
    <p:sldId id="28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B9B5-A1D5-F743-A740-373E9C989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58CD1-BFA9-2048-B9B4-9C1B11336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C53F7-5543-E445-8C19-05A6EF94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F02C-375F-B04B-9B32-1D2FDA61F0BD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6B806-B430-E94A-A205-BA503FBB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A8A17-6BFC-2E4D-86EC-5A1B9446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30CB-9896-9D49-9AF6-5703659B6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4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3D4A-08BC-034B-8D64-72D2D4BF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49D6C-1AFD-F24B-8397-94F65E067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F775A-1329-1644-AD3D-D09802D8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F02C-375F-B04B-9B32-1D2FDA61F0BD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5CAC8-6001-4241-A079-42911644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2B24B-AB7A-6649-BD4F-D443065E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30CB-9896-9D49-9AF6-5703659B6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4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4261D-DF53-1E4B-947E-3565AFF3C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BCAA9-460A-DD43-8AFC-73A3614CC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D75E-517D-7A48-A704-CA1B491C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F02C-375F-B04B-9B32-1D2FDA61F0BD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A5A91-731D-7D48-AF28-D14FA787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A4E35-A328-A04A-BFF0-B20964D7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30CB-9896-9D49-9AF6-5703659B6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188A-5C33-5449-B453-F7DFA9D5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C32D-543C-6F4B-BF3B-56FD96E64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5816F-F08D-D149-9F31-5F5EC165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F02C-375F-B04B-9B32-1D2FDA61F0BD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24FE8-4682-B840-A97F-6E3CF93F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5C93A-B3B1-3E43-BE24-50F0E12F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30CB-9896-9D49-9AF6-5703659B6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5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EFBF-94B2-9C43-AC2E-EE282B395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99C7C-A454-E94B-AF76-5112CF0D3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2A88C-8649-9B48-8D1E-31E40FA3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F02C-375F-B04B-9B32-1D2FDA61F0BD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0A5B4-8553-0C42-B42F-641EF5A4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9BDC1-4977-A94F-82EE-A70B5514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30CB-9896-9D49-9AF6-5703659B6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9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C0DC-F5CA-4941-99B9-A61B62FE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55CC-5CFC-EA47-AB54-F57DD7AD8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BD60E-C95D-9045-AFCF-12DDAD594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71597-48EB-DF49-B3A5-E103EB3E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F02C-375F-B04B-9B32-1D2FDA61F0BD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78FDE-1967-0F4B-B33D-61A393510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A8473-C70E-A145-9576-2F4C0D8A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30CB-9896-9D49-9AF6-5703659B6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1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AEAF-105B-B74A-8C56-4BE72626B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BEB55-5BA0-F844-BB40-4BE3F2227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F08E4-E37F-2142-9A08-4CE048D38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DF701-9F5A-FA40-BC8B-57EFC7E70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33DDC-A91A-6C4D-9D8A-41C58F09B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A9FF1-F27F-464D-A85B-B58D2E27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F02C-375F-B04B-9B32-1D2FDA61F0BD}" type="datetimeFigureOut">
              <a:rPr lang="en-US" smtClean="0"/>
              <a:t>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47A19-A420-CF48-BD93-65F4A585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DF0FD-4D54-1347-AF0A-2C018E0C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30CB-9896-9D49-9AF6-5703659B6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1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1651-31BC-E643-B9E4-494F5CF8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C2694-EDA5-5F41-9EB5-5EE6BB12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F02C-375F-B04B-9B32-1D2FDA61F0BD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278A4-8B2D-7247-A7FA-BFC4814B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AB9D6-3E29-174A-B710-733D0614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30CB-9896-9D49-9AF6-5703659B6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5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00D3A-5D67-5643-A143-9E0D3C13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F02C-375F-B04B-9B32-1D2FDA61F0BD}" type="datetimeFigureOut">
              <a:rPr lang="en-US" smtClean="0"/>
              <a:t>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46C7F-2180-2B4B-B6FA-DC2E4561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49A68-376D-B648-91A5-B1675D6E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30CB-9896-9D49-9AF6-5703659B6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7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D4B4-5942-1248-9073-179DC0B1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1F88A-176C-8641-A59D-4E91813C1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70C5A-2DAB-8244-8069-332DF5F58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254F5-4FDC-3E46-BED4-C3D3A04C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F02C-375F-B04B-9B32-1D2FDA61F0BD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6151D-835A-6343-9C25-7DCABEC9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149FD-5BFB-594A-A476-9E581EBF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30CB-9896-9D49-9AF6-5703659B6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6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39C2-6426-1847-A8A3-4BC4378D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55902-6223-894B-87FF-7CEDAAFCA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E0371-2082-A542-8C3D-55578FC7F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3B561-EDB8-8945-B4A2-DF98BD84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F02C-375F-B04B-9B32-1D2FDA61F0BD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173FE-B054-9E4F-A36C-816C8AA3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9081E-C4DF-9443-BE1E-9BAF635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30CB-9896-9D49-9AF6-5703659B6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45695-ED0A-8648-85BF-644E6B14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5A014-F1F7-EF43-9F20-CE7578D0F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7E5F8-2111-2C40-B0AA-3F10F1058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5F02C-375F-B04B-9B32-1D2FDA61F0BD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1204F-4032-354D-AF2D-9C781A3CD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A479E-CBD2-D546-AE4E-561A336E2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730CB-9896-9D49-9AF6-5703659B6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4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9GCtpQdyJW2_Es8psxHGMw" TargetMode="External"/><Relationship Id="rId2" Type="http://schemas.openxmlformats.org/officeDocument/2006/relationships/hyperlink" Target="https://img.shields.io/badge/youtube-bioinforbricklayer-red.svg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7ON50rHM82U&amp;t=2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4568D50-5611-644E-BAB9-89D06658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535" y="1264053"/>
            <a:ext cx="5294833" cy="38440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A2F38F-07A4-B641-8C2A-35D10693A34D}"/>
              </a:ext>
            </a:extLst>
          </p:cNvPr>
          <p:cNvSpPr txBox="1"/>
          <p:nvPr/>
        </p:nvSpPr>
        <p:spPr>
          <a:xfrm>
            <a:off x="4438153" y="650408"/>
            <a:ext cx="7038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ACADEMY ENGRAVED LET PLAIN:1.0" panose="02000000000000000000" pitchFamily="2" charset="0"/>
                <a:ea typeface="Heiti TC Medium" pitchFamily="2" charset="-128"/>
                <a:cs typeface="Arial" panose="020B0604020202020204" pitchFamily="34" charset="0"/>
              </a:rPr>
              <a:t>[Skills] How to</a:t>
            </a:r>
            <a:r>
              <a:rPr lang="zh-CN" altLang="en-US" sz="3600" b="1" dirty="0">
                <a:latin typeface="ACADEMY ENGRAVED LET PLAIN:1.0" panose="02000000000000000000" pitchFamily="2" charset="0"/>
                <a:ea typeface="Heiti TC Medium" pitchFamily="2" charset="-128"/>
                <a:cs typeface="Arial" panose="020B0604020202020204" pitchFamily="34" charset="0"/>
              </a:rPr>
              <a:t> </a:t>
            </a:r>
            <a:r>
              <a:rPr lang="en-US" altLang="zh-CN" sz="3600" b="1" dirty="0">
                <a:latin typeface="ACADEMY ENGRAVED LET PLAIN:1.0" panose="02000000000000000000" pitchFamily="2" charset="0"/>
                <a:ea typeface="Heiti TC Medium" pitchFamily="2" charset="-128"/>
                <a:cs typeface="Arial" panose="020B0604020202020204" pitchFamily="34" charset="0"/>
              </a:rPr>
              <a:t>manage and publish your repository on GitHub</a:t>
            </a:r>
            <a:r>
              <a:rPr lang="en-US" sz="3600" b="1" dirty="0">
                <a:latin typeface="ACADEMY ENGRAVED LET PLAIN:1.0" panose="02000000000000000000" pitchFamily="2" charset="0"/>
                <a:ea typeface="Heiti TC Medium" pitchFamily="2" charset="-128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1028" name="Picture 4" descr="Amazing LOGO">
            <a:extLst>
              <a:ext uri="{FF2B5EF4-FFF2-40B4-BE49-F238E27FC236}">
                <a16:creationId xmlns:a16="http://schemas.microsoft.com/office/drawing/2014/main" id="{DDF02284-74CE-7A48-8B00-BA028C962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703" y="2408948"/>
            <a:ext cx="4007679" cy="261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565F77-D62D-404A-95CD-74F3A78A422F}"/>
              </a:ext>
            </a:extLst>
          </p:cNvPr>
          <p:cNvSpPr txBox="1"/>
          <p:nvPr/>
        </p:nvSpPr>
        <p:spPr>
          <a:xfrm>
            <a:off x="4975024" y="5108102"/>
            <a:ext cx="6771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100 Million developers on GitHub</a:t>
            </a:r>
          </a:p>
        </p:txBody>
      </p:sp>
      <p:pic>
        <p:nvPicPr>
          <p:cNvPr id="1030" name="Picture 6" descr="What is GitHub? — Pythia Foundations">
            <a:extLst>
              <a:ext uri="{FF2B5EF4-FFF2-40B4-BE49-F238E27FC236}">
                <a16:creationId xmlns:a16="http://schemas.microsoft.com/office/drawing/2014/main" id="{29486BA2-0BE6-8946-900B-983215372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802" y="2287458"/>
            <a:ext cx="4558748" cy="25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28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F5DAF9-4DC4-764F-90BB-34934323D098}"/>
              </a:ext>
            </a:extLst>
          </p:cNvPr>
          <p:cNvSpPr txBox="1"/>
          <p:nvPr/>
        </p:nvSpPr>
        <p:spPr>
          <a:xfrm>
            <a:off x="2224214" y="0"/>
            <a:ext cx="845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to upload your folder to GitHub (step-by-step tutorial)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62D2F-9098-2D4B-BBDF-7571DB37A9F5}"/>
              </a:ext>
            </a:extLst>
          </p:cNvPr>
          <p:cNvSpPr txBox="1"/>
          <p:nvPr/>
        </p:nvSpPr>
        <p:spPr>
          <a:xfrm>
            <a:off x="491311" y="461665"/>
            <a:ext cx="1120937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Step1</a:t>
            </a:r>
            <a:r>
              <a:rPr lang="en-US" dirty="0"/>
              <a:t>: Create a new repository on GitHub: Go to the GitHub website, log in to your account, and click the "New repository" button. Give your repository a name and description, then choose whether to make it public or private. Click the "Create repository" button to create the repository.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Step2: </a:t>
            </a:r>
            <a:r>
              <a:rPr lang="en-US" dirty="0"/>
              <a:t>Clone the repository to your local machine: Open the command line and navigate to the directory where you want to store the cloned repository. Then, run the following command to clone the repository: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</a:rPr>
              <a:t>git clone https://</a:t>
            </a:r>
            <a:r>
              <a:rPr lang="en-US" dirty="0" err="1">
                <a:highlight>
                  <a:srgbClr val="C0C0C0"/>
                </a:highlight>
              </a:rPr>
              <a:t>github.com</a:t>
            </a:r>
            <a:r>
              <a:rPr lang="en-US" dirty="0">
                <a:highlight>
                  <a:srgbClr val="C0C0C0"/>
                </a:highlight>
              </a:rPr>
              <a:t>/YOUR-USERNAME/YOUR-</a:t>
            </a:r>
            <a:r>
              <a:rPr lang="en-US" dirty="0" err="1">
                <a:highlight>
                  <a:srgbClr val="C0C0C0"/>
                </a:highlight>
              </a:rPr>
              <a:t>REPOSITORY.git</a:t>
            </a:r>
            <a:endParaRPr lang="en-US" dirty="0">
              <a:highlight>
                <a:srgbClr val="C0C0C0"/>
              </a:highlight>
            </a:endParaRPr>
          </a:p>
          <a:p>
            <a:endParaRPr lang="en-US" dirty="0"/>
          </a:p>
          <a:p>
            <a:r>
              <a:rPr lang="en-US" b="1" dirty="0"/>
              <a:t>Step3:</a:t>
            </a:r>
            <a:r>
              <a:rPr lang="en-US" dirty="0"/>
              <a:t> Move your folder to the cloned repository: Move the folder you want to upload to GitHub to the cloned repository directory on your local machine.</a:t>
            </a:r>
          </a:p>
          <a:p>
            <a:endParaRPr lang="en-US" dirty="0"/>
          </a:p>
          <a:p>
            <a:r>
              <a:rPr lang="en-US" b="1" dirty="0"/>
              <a:t>Step4:</a:t>
            </a:r>
            <a:r>
              <a:rPr lang="en-US" dirty="0"/>
              <a:t> Add and commit the changes: Open the command line, navigate to the cloned repository directory, and run the following commands: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</a:rPr>
              <a:t>git add .</a:t>
            </a:r>
          </a:p>
          <a:p>
            <a:r>
              <a:rPr lang="en-US" dirty="0">
                <a:highlight>
                  <a:srgbClr val="C0C0C0"/>
                </a:highlight>
              </a:rPr>
              <a:t>git commit -m "Initial commit”</a:t>
            </a:r>
          </a:p>
          <a:p>
            <a:endParaRPr lang="en-US" dirty="0">
              <a:highlight>
                <a:srgbClr val="C0C0C0"/>
              </a:highlight>
            </a:endParaRPr>
          </a:p>
          <a:p>
            <a:r>
              <a:rPr lang="en-US" b="1" dirty="0"/>
              <a:t>Step5: </a:t>
            </a:r>
            <a:r>
              <a:rPr lang="en-US" dirty="0"/>
              <a:t>Push the changes to GitHub: Finally, run the following command to push the changes to your GitHub repository:</a:t>
            </a:r>
          </a:p>
          <a:p>
            <a:endParaRPr lang="en-US" dirty="0">
              <a:highlight>
                <a:srgbClr val="C0C0C0"/>
              </a:highlight>
            </a:endParaRPr>
          </a:p>
          <a:p>
            <a:r>
              <a:rPr lang="en-US" dirty="0">
                <a:highlight>
                  <a:srgbClr val="C0C0C0"/>
                </a:highlight>
              </a:rPr>
              <a:t>git push origin main</a:t>
            </a:r>
          </a:p>
          <a:p>
            <a:endParaRPr lang="en-US" dirty="0">
              <a:highlight>
                <a:srgbClr val="C0C0C0"/>
              </a:highlight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5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4BD6F8-6B5B-9B4E-A7AD-99C92273B7F2}"/>
              </a:ext>
            </a:extLst>
          </p:cNvPr>
          <p:cNvSpPr txBox="1"/>
          <p:nvPr/>
        </p:nvSpPr>
        <p:spPr>
          <a:xfrm>
            <a:off x="1447355" y="436018"/>
            <a:ext cx="9041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Three small  tricks to make your repository looks more professional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013982-48CE-E04E-AF47-4BAA51A5D946}"/>
              </a:ext>
            </a:extLst>
          </p:cNvPr>
          <p:cNvSpPr txBox="1"/>
          <p:nvPr/>
        </p:nvSpPr>
        <p:spPr>
          <a:xfrm>
            <a:off x="864968" y="1144471"/>
            <a:ext cx="102057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Add badge on the top of readme file</a:t>
            </a:r>
          </a:p>
          <a:p>
            <a:endParaRPr lang="en-US" b="1" dirty="0"/>
          </a:p>
          <a:p>
            <a:r>
              <a:rPr lang="en-US" dirty="0"/>
              <a:t>[![](link to the badge)](link to the web page)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 [![](</a:t>
            </a:r>
            <a:r>
              <a:rPr lang="en-US" dirty="0">
                <a:hlinkClick r:id="rId2"/>
              </a:rPr>
              <a:t>https://img.shields.io/badge/youtube-bioinforbricklayer-red.svg</a:t>
            </a:r>
            <a:r>
              <a:rPr lang="en-US" dirty="0"/>
              <a:t>)] (</a:t>
            </a:r>
            <a:r>
              <a:rPr lang="en-US" dirty="0">
                <a:hlinkClick r:id="rId3"/>
              </a:rPr>
              <a:t>https://www.youtube.com/channel/UC9GCtpQdyJW2_Es8psxHGMw</a:t>
            </a:r>
            <a:r>
              <a:rPr lang="en-US" dirty="0"/>
              <a:t>)</a:t>
            </a:r>
          </a:p>
          <a:p>
            <a:endParaRPr lang="en-US" dirty="0">
              <a:highlight>
                <a:srgbClr val="C0C0C0"/>
              </a:highlight>
            </a:endParaRPr>
          </a:p>
          <a:p>
            <a:r>
              <a:rPr lang="en-US" altLang="zh-CN" b="1" dirty="0"/>
              <a:t>2.</a:t>
            </a:r>
            <a:r>
              <a:rPr lang="zh-CN" altLang="en-US" b="1" dirty="0"/>
              <a:t> </a:t>
            </a:r>
            <a:r>
              <a:rPr lang="en-US" altLang="zh-CN" b="1" dirty="0"/>
              <a:t>Add hyperlink to specific text leading to certain web site</a:t>
            </a:r>
          </a:p>
          <a:p>
            <a:endParaRPr lang="en-US" altLang="zh-CN" dirty="0"/>
          </a:p>
          <a:p>
            <a:r>
              <a:rPr lang="en-US" altLang="zh-CN" dirty="0"/>
              <a:t>[text](link to the web site)</a:t>
            </a:r>
          </a:p>
          <a:p>
            <a:endParaRPr lang="en-US" dirty="0"/>
          </a:p>
          <a:p>
            <a:r>
              <a:rPr lang="en-US" dirty="0"/>
              <a:t>[My </a:t>
            </a:r>
            <a:r>
              <a:rPr lang="en-US" dirty="0" err="1"/>
              <a:t>youtube</a:t>
            </a:r>
            <a:r>
              <a:rPr lang="en-US" dirty="0"/>
              <a:t> channel](</a:t>
            </a:r>
            <a:r>
              <a:rPr lang="en-US" dirty="0">
                <a:hlinkClick r:id="rId4"/>
              </a:rPr>
              <a:t>https://www.youtube.com/watch?v=7ON50rHM82U&amp;t=2s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3. Add figures between text</a:t>
            </a:r>
          </a:p>
          <a:p>
            <a:endParaRPr lang="en-US" dirty="0"/>
          </a:p>
          <a:p>
            <a:r>
              <a:rPr lang="en-US" dirty="0"/>
              <a:t>![](path to the figure under the folder)</a:t>
            </a:r>
          </a:p>
          <a:p>
            <a:endParaRPr lang="en-US" dirty="0"/>
          </a:p>
          <a:p>
            <a:r>
              <a:rPr lang="en-US" dirty="0"/>
              <a:t>Or &lt;div align="center"&gt;&lt;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=”path to the figure"  height="500" width="700"&gt;&lt;/div&gt;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12288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379</Words>
  <Application>Microsoft Macintosh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ACADEMY ENGRAVED LET PLAIN:1.0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He,Wei</dc:creator>
  <cp:lastModifiedBy>He,Wei</cp:lastModifiedBy>
  <cp:revision>1</cp:revision>
  <dcterms:created xsi:type="dcterms:W3CDTF">2023-02-08T02:57:18Z</dcterms:created>
  <dcterms:modified xsi:type="dcterms:W3CDTF">2023-02-08T03:20:32Z</dcterms:modified>
</cp:coreProperties>
</file>