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31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8B35-8540-FC44-A122-F1D182CAD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41B23-3A4C-994C-B3BE-10DD7EF83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A3E7-D55D-214E-BB44-2E7D8061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66D5-DF33-D740-9C20-40322211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F741-FD30-A848-B3EF-7F3EF70E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A4DE-714F-6446-B7DE-F0D674F7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9D0B6-F584-624A-ACA4-C9CA20F8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0FDD-D7DC-9644-BEA6-5D55E867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83BDF-E194-6C4F-BEEB-24E1ABF5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3BC4-0773-B44A-9EE8-EA5E3371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6E142-ED9B-2C47-A6BB-16FC185F7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E5DF8-BD76-8F46-872D-DDEEABAB8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2B70-A24D-2343-B6B7-6F78A19C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6182-540A-204E-8ECF-96FFF7A8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A7AD-94E7-2D44-885B-5A6A7ECD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02AA-7935-A140-9FF1-3418D1C9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2657-03BA-8940-B7BF-E9E7698F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25D3-4436-FB4E-B6D6-C5DD3AFA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03C61-69FB-0F49-BE66-CF03CCBD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794C-6C3E-AB47-B4A1-3A4A1253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7C45-C4DE-6748-8453-1E4B9AD9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2D734-7AE8-C54F-A2D1-F6B016DE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4DD0-786A-BE45-9025-42A2F844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7A9B5-DC6F-4C40-8851-26F20E65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F60B-E08E-DC4C-85D4-16FDADE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9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6B6-BB6D-2A41-A081-7AB5FB64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4364-672A-0749-8DDA-5ABBBE9EE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0F388-58B9-EA4D-A9F1-888517304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C4286-64E7-9B4F-AAB9-5D0CE647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D618B-1A0D-1D47-8726-AB3141C4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6536E-05C2-2F4B-A83F-BD093F35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3C26-8DF3-E049-B2D0-EC6861C2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F164A-EFD7-0549-B40A-ED95B287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E276B-0CD0-514F-98F7-53F3407FF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04AE7-CCFA-3948-AAC6-7632DB376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01FB9-050C-054C-ABC6-5789573AF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016ED-6D38-314B-A667-80A1F038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B0BD1-EFEF-B544-A779-0550DF0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CDAF9-0CAC-DF44-979F-D874EFD9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7AE2-B347-DE44-A82E-5B65B84A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DA77F-CB7C-AD43-9432-133BF61D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B0EA0-81F1-0F4C-AE79-BF036CC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788B1-0F68-8540-9A55-09A6C1C5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3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67C6F-E330-3A4D-B40B-56516616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452B7-455F-D940-B9F1-EEE398DA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0D863-BF6B-AA42-AFEC-FCDB5646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C07E-7441-FB44-81C1-450C7ECD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1811-A838-994B-97C5-1C361FB6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761FA-77FB-D547-91CD-91CDC2F3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C3DDC-EC8D-4F43-AB51-EAAF6867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C5789-72AF-8F48-8CCC-BBEB078C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769C6-54FF-D048-9C76-1EAE8BBD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B02F-711A-EC4B-9BE2-84FD8ACE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CCE6C-E634-CC4D-9F2D-34635B5AA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EB206-03B5-ED4A-A207-BD24D99E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F7C6C-F820-424B-B91A-D8C59648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A74E-0E30-1345-B5A3-63219DBD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B1E0-B36A-AE41-A0C4-435266A4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ACEF5-05D4-374C-9F61-7A26CC4F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743BB-AF12-9041-9901-3A523E9B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9215-04A2-2E47-A6DD-F43C4CEE1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2EBB-C27C-D741-9593-BDC4C5F340F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53A3-9299-6D4C-84F0-A0C77583F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502EE-5A98-AE43-8351-8E0399D2B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5292-C3E7-084A-B1F8-F7505D00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3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AAED65E-E9D9-674E-A2AD-DAEA8E1F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321" y="2134111"/>
            <a:ext cx="3567185" cy="2589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242E7A-CE22-0B4F-9ADE-37A1A23A79D5}"/>
              </a:ext>
            </a:extLst>
          </p:cNvPr>
          <p:cNvSpPr txBox="1"/>
          <p:nvPr/>
        </p:nvSpPr>
        <p:spPr>
          <a:xfrm>
            <a:off x="1190577" y="230183"/>
            <a:ext cx="9810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Arial" panose="020B0604020202020204" pitchFamily="34" charset="0"/>
              </a:rPr>
              <a:t>[Skills]</a:t>
            </a:r>
            <a:r>
              <a:rPr lang="zh-CN" altLang="en-US" sz="3200" b="1" dirty="0">
                <a:latin typeface="BM DoHyeon OTF" panose="020B0600000101010101" pitchFamily="34" charset="-127"/>
                <a:ea typeface="HEITI TC MEDIUM" pitchFamily="2" charset="-128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BM DoHyeon OTF" panose="020B0600000101010101" pitchFamily="34" charset="-127"/>
                <a:ea typeface="BM DoHyeon OTF" panose="020B0600000101010101" pitchFamily="34" charset="-127"/>
                <a:cs typeface="Arial" panose="020B0604020202020204" pitchFamily="34" charset="0"/>
              </a:rPr>
              <a:t>How to plot volcano plot and perform </a:t>
            </a:r>
            <a:r>
              <a:rPr lang="en-US" sz="3200" b="1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Gene</a:t>
            </a:r>
            <a:r>
              <a:rPr lang="zh-CN" altLang="en-US" sz="3200" b="1" dirty="0">
                <a:effectLst/>
                <a:latin typeface="BM DoHyeon OTF" panose="020B0600000101010101" pitchFamily="34" charset="-127"/>
                <a:ea typeface="HEITI TC MEDIUM" pitchFamily="2" charset="-128"/>
              </a:rPr>
              <a:t> </a:t>
            </a:r>
            <a:r>
              <a:rPr lang="en-US" altLang="zh-CN" sz="32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Ontology analysis with python</a:t>
            </a:r>
            <a:r>
              <a:rPr lang="en-US" sz="3200" b="1" dirty="0">
                <a:effectLst/>
                <a:latin typeface="BM DoHyeon OTF" panose="020B0600000101010101" pitchFamily="34" charset="-127"/>
                <a:ea typeface="BM DoHyeon OTF" panose="020B0600000101010101" pitchFamily="34" charset="-127"/>
              </a:rPr>
              <a:t>？</a:t>
            </a:r>
          </a:p>
        </p:txBody>
      </p:sp>
      <p:pic>
        <p:nvPicPr>
          <p:cNvPr id="1028" name="Picture 4" descr="page1image84972416">
            <a:extLst>
              <a:ext uri="{FF2B5EF4-FFF2-40B4-BE49-F238E27FC236}">
                <a16:creationId xmlns:a16="http://schemas.microsoft.com/office/drawing/2014/main" id="{7C7AA4E1-F108-2A48-9F2D-2AD0425D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872" y="2272403"/>
            <a:ext cx="916065" cy="75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1image84973664">
            <a:extLst>
              <a:ext uri="{FF2B5EF4-FFF2-40B4-BE49-F238E27FC236}">
                <a16:creationId xmlns:a16="http://schemas.microsoft.com/office/drawing/2014/main" id="{BEB36912-E31B-B845-AE49-03CB1E14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744439" y="3675311"/>
            <a:ext cx="1355779" cy="12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637314-9301-F84E-8AA9-516C3D0F4B19}"/>
              </a:ext>
            </a:extLst>
          </p:cNvPr>
          <p:cNvSpPr txBox="1"/>
          <p:nvPr/>
        </p:nvSpPr>
        <p:spPr>
          <a:xfrm>
            <a:off x="5947614" y="3795641"/>
            <a:ext cx="128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goatool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D8C0B-A750-0944-B708-CCC4649E7CD9}"/>
              </a:ext>
            </a:extLst>
          </p:cNvPr>
          <p:cNvSpPr txBox="1"/>
          <p:nvPr/>
        </p:nvSpPr>
        <p:spPr>
          <a:xfrm>
            <a:off x="5693771" y="3214515"/>
            <a:ext cx="168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Volcano plot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34194F15-4FF1-CB45-AECB-B2F8A7DE3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3" y="3767836"/>
            <a:ext cx="3240021" cy="260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B8FD7508-1CD1-7442-AB4C-156BA819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3" y="1627618"/>
            <a:ext cx="2980529" cy="204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5E7F5-72C1-2D44-BFAA-E90C1917E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8" y="1908788"/>
            <a:ext cx="2536692" cy="35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3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AAED65E-E9D9-674E-A2AD-DAEA8E1F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321" y="2134111"/>
            <a:ext cx="3567185" cy="2589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242E7A-CE22-0B4F-9ADE-37A1A23A79D5}"/>
              </a:ext>
            </a:extLst>
          </p:cNvPr>
          <p:cNvSpPr txBox="1"/>
          <p:nvPr/>
        </p:nvSpPr>
        <p:spPr>
          <a:xfrm>
            <a:off x="1190577" y="380462"/>
            <a:ext cx="9810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effectLst/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[</a:t>
            </a:r>
            <a:r>
              <a:rPr lang="zh-CN" altLang="en-US" sz="3200" b="1" dirty="0">
                <a:effectLst/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技能篇</a:t>
            </a:r>
            <a:r>
              <a:rPr lang="en-US" altLang="zh-CN" sz="3200" b="1" dirty="0">
                <a:effectLst/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] </a:t>
            </a:r>
            <a:r>
              <a:rPr lang="zh-CN" altLang="en-US" sz="3200" b="1" dirty="0">
                <a:effectLst/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如何用 </a:t>
            </a:r>
            <a:r>
              <a:rPr lang="en-US" sz="3200" b="1" dirty="0">
                <a:effectLst/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python </a:t>
            </a:r>
            <a:r>
              <a:rPr lang="zh-CN" altLang="en-US" sz="3200" b="1" dirty="0">
                <a:effectLst/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画火山图并进行基因本体论分析 </a:t>
            </a:r>
            <a:r>
              <a:rPr lang="en-US" altLang="zh-CN" sz="3200" b="1" dirty="0">
                <a:effectLst/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(</a:t>
            </a:r>
            <a:r>
              <a:rPr lang="en-US" sz="3200" b="1" dirty="0">
                <a:effectLst/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Gene Ontology analysis )? </a:t>
            </a:r>
          </a:p>
          <a:p>
            <a:pPr algn="ctr"/>
            <a:endParaRPr lang="en-US" sz="3200" b="1" dirty="0">
              <a:effectLst/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028" name="Picture 4" descr="page1image84972416">
            <a:extLst>
              <a:ext uri="{FF2B5EF4-FFF2-40B4-BE49-F238E27FC236}">
                <a16:creationId xmlns:a16="http://schemas.microsoft.com/office/drawing/2014/main" id="{7C7AA4E1-F108-2A48-9F2D-2AD0425D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872" y="2397911"/>
            <a:ext cx="916065" cy="75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1image84973664">
            <a:extLst>
              <a:ext uri="{FF2B5EF4-FFF2-40B4-BE49-F238E27FC236}">
                <a16:creationId xmlns:a16="http://schemas.microsoft.com/office/drawing/2014/main" id="{BEB36912-E31B-B845-AE49-03CB1E14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744439" y="3800819"/>
            <a:ext cx="1355779" cy="12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637314-9301-F84E-8AA9-516C3D0F4B19}"/>
              </a:ext>
            </a:extLst>
          </p:cNvPr>
          <p:cNvSpPr txBox="1"/>
          <p:nvPr/>
        </p:nvSpPr>
        <p:spPr>
          <a:xfrm>
            <a:off x="5947614" y="3921149"/>
            <a:ext cx="128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goatool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D8C0B-A750-0944-B708-CCC4649E7CD9}"/>
              </a:ext>
            </a:extLst>
          </p:cNvPr>
          <p:cNvSpPr txBox="1"/>
          <p:nvPr/>
        </p:nvSpPr>
        <p:spPr>
          <a:xfrm>
            <a:off x="5693771" y="3340023"/>
            <a:ext cx="168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Volcano plot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34194F15-4FF1-CB45-AECB-B2F8A7DE3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3" y="3893344"/>
            <a:ext cx="3240021" cy="260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B8FD7508-1CD1-7442-AB4C-156BA819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83" y="1753126"/>
            <a:ext cx="2980529" cy="204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5E7F5-72C1-2D44-BFAA-E90C1917E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398" y="2034296"/>
            <a:ext cx="2536692" cy="35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4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BM DoHyeon OTF</vt:lpstr>
      <vt:lpstr>HEITI TC MEDIUM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He,Wei</dc:creator>
  <cp:lastModifiedBy>He,Wei</cp:lastModifiedBy>
  <cp:revision>4</cp:revision>
  <dcterms:created xsi:type="dcterms:W3CDTF">2023-03-11T04:14:24Z</dcterms:created>
  <dcterms:modified xsi:type="dcterms:W3CDTF">2023-03-11T18:57:36Z</dcterms:modified>
</cp:coreProperties>
</file>